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4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6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5" r:id="rId3"/>
    <p:sldMasterId id="2147483713" r:id="rId4"/>
    <p:sldMasterId id="2147483726" r:id="rId5"/>
    <p:sldMasterId id="2147483738" r:id="rId6"/>
    <p:sldMasterId id="2147483750" r:id="rId7"/>
  </p:sldMasterIdLst>
  <p:notesMasterIdLst>
    <p:notesMasterId r:id="rId33"/>
  </p:notesMasterIdLst>
  <p:sldIdLst>
    <p:sldId id="280" r:id="rId8"/>
    <p:sldId id="258" r:id="rId9"/>
    <p:sldId id="256" r:id="rId10"/>
    <p:sldId id="260" r:id="rId11"/>
    <p:sldId id="261" r:id="rId12"/>
    <p:sldId id="262" r:id="rId13"/>
    <p:sldId id="264" r:id="rId14"/>
    <p:sldId id="265" r:id="rId15"/>
    <p:sldId id="272" r:id="rId16"/>
    <p:sldId id="257" r:id="rId17"/>
    <p:sldId id="266" r:id="rId18"/>
    <p:sldId id="267" r:id="rId19"/>
    <p:sldId id="268" r:id="rId20"/>
    <p:sldId id="269" r:id="rId21"/>
    <p:sldId id="259" r:id="rId22"/>
    <p:sldId id="273" r:id="rId23"/>
    <p:sldId id="270" r:id="rId24"/>
    <p:sldId id="271" r:id="rId25"/>
    <p:sldId id="274" r:id="rId26"/>
    <p:sldId id="275" r:id="rId27"/>
    <p:sldId id="276" r:id="rId28"/>
    <p:sldId id="277" r:id="rId29"/>
    <p:sldId id="263" r:id="rId30"/>
    <p:sldId id="278" r:id="rId31"/>
    <p:sldId id="279" r:id="rId32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4A4C"/>
    <a:srgbClr val="001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0EC83-1994-4377-AE5F-FAD75DB5BEFD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A2408-E7F8-4D0B-BB06-898A1DADB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70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8401f81a6e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8401f81a6e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3435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731be7e226_0_1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731be7e226_0_1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6658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731be7e226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731be7e226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4693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g731be7e226_0_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5" name="Google Shape;1175;g731be7e226_0_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8605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8401f81a6e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8401f81a6e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862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8401f81a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g8401f81a6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047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8401f81a6e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8401f81a6e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469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8401f81a6e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8401f81a6e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331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g8401f81a6e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7" name="Google Shape;997;g8401f81a6e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1191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g8401f81a6e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4" name="Google Shape;1154;g8401f81a6e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0580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g8401f81a6e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4" name="Google Shape;1154;g8401f81a6e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7682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72f5ae18f0_0_7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72f5ae18f0_0_7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6077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00FE-4AD2-44E0-A0D5-CD1EEAF573CB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37C9-BD30-43BD-BA78-05C663C69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46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00FE-4AD2-44E0-A0D5-CD1EEAF573CB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37C9-BD30-43BD-BA78-05C663C69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5905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11/22/2021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80292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11/22/2021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3185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11/22/2021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11282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11/22/2021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70940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11/22/2021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72684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11/22/2021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73117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11/22/2021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63362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11/22/2021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98164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11/22/2021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62641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11/22/2021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7573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00FE-4AD2-44E0-A0D5-CD1EEAF573CB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37C9-BD30-43BD-BA78-05C663C69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036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11/22/2021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14673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11/22/2021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4513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11/22/2021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18620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11/22/2021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6743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11/22/2021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843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4943" y="744125"/>
            <a:ext cx="12263008" cy="6352767"/>
            <a:chOff x="-33707" y="558093"/>
            <a:chExt cx="9197256" cy="4764575"/>
          </a:xfrm>
        </p:grpSpPr>
        <p:sp>
          <p:nvSpPr>
            <p:cNvPr id="10" name="Google Shape;10;p2"/>
            <p:cNvSpPr/>
            <p:nvPr/>
          </p:nvSpPr>
          <p:spPr>
            <a:xfrm>
              <a:off x="-33707" y="558093"/>
              <a:ext cx="5981797" cy="4764575"/>
            </a:xfrm>
            <a:custGeom>
              <a:avLst/>
              <a:gdLst/>
              <a:ahLst/>
              <a:cxnLst/>
              <a:rect l="l" t="t" r="r" b="b"/>
              <a:pathLst>
                <a:path w="126445" h="100715" extrusionOk="0">
                  <a:moveTo>
                    <a:pt x="49864" y="100715"/>
                  </a:moveTo>
                  <a:lnTo>
                    <a:pt x="0" y="100715"/>
                  </a:lnTo>
                  <a:lnTo>
                    <a:pt x="0" y="10454"/>
                  </a:lnTo>
                  <a:cubicBezTo>
                    <a:pt x="75581" y="0"/>
                    <a:pt x="29873" y="85249"/>
                    <a:pt x="111348" y="85249"/>
                  </a:cubicBezTo>
                  <a:cubicBezTo>
                    <a:pt x="114169" y="85249"/>
                    <a:pt x="116658" y="85285"/>
                    <a:pt x="119110" y="85939"/>
                  </a:cubicBezTo>
                  <a:cubicBezTo>
                    <a:pt x="126445" y="87904"/>
                    <a:pt x="123230" y="94214"/>
                    <a:pt x="113919" y="94214"/>
                  </a:cubicBezTo>
                  <a:lnTo>
                    <a:pt x="111848" y="94214"/>
                  </a:lnTo>
                  <a:lnTo>
                    <a:pt x="63175" y="94214"/>
                  </a:lnTo>
                  <a:cubicBezTo>
                    <a:pt x="53578" y="94214"/>
                    <a:pt x="50709" y="98179"/>
                    <a:pt x="49864" y="100715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833072" y="2424098"/>
              <a:ext cx="1330476" cy="2898531"/>
            </a:xfrm>
            <a:custGeom>
              <a:avLst/>
              <a:gdLst/>
              <a:ahLst/>
              <a:cxnLst/>
              <a:rect l="l" t="t" r="r" b="b"/>
              <a:pathLst>
                <a:path w="28124" h="61270" extrusionOk="0">
                  <a:moveTo>
                    <a:pt x="28123" y="1"/>
                  </a:moveTo>
                  <a:cubicBezTo>
                    <a:pt x="22635" y="96"/>
                    <a:pt x="14062" y="1798"/>
                    <a:pt x="13050" y="11157"/>
                  </a:cubicBezTo>
                  <a:cubicBezTo>
                    <a:pt x="11645" y="24146"/>
                    <a:pt x="26433" y="41279"/>
                    <a:pt x="10359" y="48637"/>
                  </a:cubicBezTo>
                  <a:cubicBezTo>
                    <a:pt x="1501" y="52686"/>
                    <a:pt x="2120" y="57841"/>
                    <a:pt x="1" y="61270"/>
                  </a:cubicBezTo>
                  <a:lnTo>
                    <a:pt x="28123" y="61270"/>
                  </a:lnTo>
                  <a:lnTo>
                    <a:pt x="28123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35808" y="2313567"/>
            <a:ext cx="82960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96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7481467" y="4565267"/>
            <a:ext cx="3628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3999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>
            <a:off x="4775176" y="-1291201"/>
            <a:ext cx="10045531" cy="10856156"/>
            <a:chOff x="3329550" y="-80475"/>
            <a:chExt cx="4897392" cy="5292587"/>
          </a:xfrm>
        </p:grpSpPr>
        <p:sp>
          <p:nvSpPr>
            <p:cNvPr id="16" name="Google Shape;16;p3"/>
            <p:cNvSpPr/>
            <p:nvPr/>
          </p:nvSpPr>
          <p:spPr>
            <a:xfrm>
              <a:off x="3401850" y="-79030"/>
              <a:ext cx="3039479" cy="5291142"/>
            </a:xfrm>
            <a:custGeom>
              <a:avLst/>
              <a:gdLst/>
              <a:ahLst/>
              <a:cxnLst/>
              <a:rect l="l" t="t" r="r" b="b"/>
              <a:pathLst>
                <a:path w="105145" h="183037" extrusionOk="0">
                  <a:moveTo>
                    <a:pt x="30077" y="1"/>
                  </a:moveTo>
                  <a:cubicBezTo>
                    <a:pt x="25872" y="1"/>
                    <a:pt x="20405" y="3548"/>
                    <a:pt x="17729" y="6567"/>
                  </a:cubicBezTo>
                  <a:cubicBezTo>
                    <a:pt x="15657" y="8901"/>
                    <a:pt x="14323" y="11794"/>
                    <a:pt x="13145" y="14676"/>
                  </a:cubicBezTo>
                  <a:cubicBezTo>
                    <a:pt x="10930" y="20141"/>
                    <a:pt x="9180" y="25891"/>
                    <a:pt x="9085" y="31785"/>
                  </a:cubicBezTo>
                  <a:cubicBezTo>
                    <a:pt x="8870" y="43774"/>
                    <a:pt x="15728" y="55276"/>
                    <a:pt x="25527" y="62217"/>
                  </a:cubicBezTo>
                  <a:cubicBezTo>
                    <a:pt x="32814" y="67384"/>
                    <a:pt x="42017" y="70659"/>
                    <a:pt x="46661" y="78291"/>
                  </a:cubicBezTo>
                  <a:cubicBezTo>
                    <a:pt x="51078" y="85553"/>
                    <a:pt x="49721" y="95805"/>
                    <a:pt x="43577" y="101674"/>
                  </a:cubicBezTo>
                  <a:cubicBezTo>
                    <a:pt x="38767" y="106234"/>
                    <a:pt x="32016" y="107949"/>
                    <a:pt x="26003" y="110747"/>
                  </a:cubicBezTo>
                  <a:cubicBezTo>
                    <a:pt x="17681" y="114616"/>
                    <a:pt x="10418" y="120962"/>
                    <a:pt x="5965" y="128999"/>
                  </a:cubicBezTo>
                  <a:cubicBezTo>
                    <a:pt x="1524" y="137036"/>
                    <a:pt x="0" y="146751"/>
                    <a:pt x="2334" y="155633"/>
                  </a:cubicBezTo>
                  <a:cubicBezTo>
                    <a:pt x="3584" y="160372"/>
                    <a:pt x="5870" y="164754"/>
                    <a:pt x="8311" y="169004"/>
                  </a:cubicBezTo>
                  <a:cubicBezTo>
                    <a:pt x="10751" y="173255"/>
                    <a:pt x="13526" y="177588"/>
                    <a:pt x="17776" y="180053"/>
                  </a:cubicBezTo>
                  <a:cubicBezTo>
                    <a:pt x="21646" y="182315"/>
                    <a:pt x="26289" y="182768"/>
                    <a:pt x="30766" y="182934"/>
                  </a:cubicBezTo>
                  <a:cubicBezTo>
                    <a:pt x="32728" y="183010"/>
                    <a:pt x="34692" y="183036"/>
                    <a:pt x="36657" y="183036"/>
                  </a:cubicBezTo>
                  <a:cubicBezTo>
                    <a:pt x="39331" y="183036"/>
                    <a:pt x="42008" y="182987"/>
                    <a:pt x="44684" y="182946"/>
                  </a:cubicBezTo>
                  <a:cubicBezTo>
                    <a:pt x="47863" y="182887"/>
                    <a:pt x="51268" y="182780"/>
                    <a:pt x="53912" y="180982"/>
                  </a:cubicBezTo>
                  <a:cubicBezTo>
                    <a:pt x="56471" y="179243"/>
                    <a:pt x="57853" y="176183"/>
                    <a:pt x="58519" y="173171"/>
                  </a:cubicBezTo>
                  <a:cubicBezTo>
                    <a:pt x="59746" y="167611"/>
                    <a:pt x="58936" y="161634"/>
                    <a:pt x="56269" y="156598"/>
                  </a:cubicBezTo>
                  <a:cubicBezTo>
                    <a:pt x="54900" y="154002"/>
                    <a:pt x="53031" y="151621"/>
                    <a:pt x="52161" y="148799"/>
                  </a:cubicBezTo>
                  <a:cubicBezTo>
                    <a:pt x="50256" y="142584"/>
                    <a:pt x="53733" y="135988"/>
                    <a:pt x="57793" y="130904"/>
                  </a:cubicBezTo>
                  <a:cubicBezTo>
                    <a:pt x="62722" y="124713"/>
                    <a:pt x="68735" y="119391"/>
                    <a:pt x="75462" y="115247"/>
                  </a:cubicBezTo>
                  <a:cubicBezTo>
                    <a:pt x="79808" y="112569"/>
                    <a:pt x="84463" y="110366"/>
                    <a:pt x="88583" y="107354"/>
                  </a:cubicBezTo>
                  <a:cubicBezTo>
                    <a:pt x="97465" y="100865"/>
                    <a:pt x="103537" y="90494"/>
                    <a:pt x="104347" y="79517"/>
                  </a:cubicBezTo>
                  <a:cubicBezTo>
                    <a:pt x="105144" y="68551"/>
                    <a:pt x="100525" y="57216"/>
                    <a:pt x="91964" y="50287"/>
                  </a:cubicBezTo>
                  <a:cubicBezTo>
                    <a:pt x="88059" y="47144"/>
                    <a:pt x="83463" y="44929"/>
                    <a:pt x="78760" y="43167"/>
                  </a:cubicBezTo>
                  <a:cubicBezTo>
                    <a:pt x="73093" y="41036"/>
                    <a:pt x="67163" y="39500"/>
                    <a:pt x="61139" y="38929"/>
                  </a:cubicBezTo>
                  <a:cubicBezTo>
                    <a:pt x="56257" y="38452"/>
                    <a:pt x="51304" y="38595"/>
                    <a:pt x="46530" y="37476"/>
                  </a:cubicBezTo>
                  <a:cubicBezTo>
                    <a:pt x="41208" y="36226"/>
                    <a:pt x="36267" y="33428"/>
                    <a:pt x="32480" y="29487"/>
                  </a:cubicBezTo>
                  <a:cubicBezTo>
                    <a:pt x="27885" y="24701"/>
                    <a:pt x="25003" y="18069"/>
                    <a:pt x="25527" y="11461"/>
                  </a:cubicBezTo>
                  <a:cubicBezTo>
                    <a:pt x="25872" y="7115"/>
                    <a:pt x="27801" y="3281"/>
                    <a:pt x="30587" y="19"/>
                  </a:cubicBezTo>
                  <a:cubicBezTo>
                    <a:pt x="30420" y="7"/>
                    <a:pt x="30249" y="1"/>
                    <a:pt x="30077" y="1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4912829" y="1595279"/>
              <a:ext cx="802993" cy="1182548"/>
            </a:xfrm>
            <a:custGeom>
              <a:avLst/>
              <a:gdLst/>
              <a:ahLst/>
              <a:cxnLst/>
              <a:rect l="l" t="t" r="r" b="b"/>
              <a:pathLst>
                <a:path w="27778" h="40908" extrusionOk="0">
                  <a:moveTo>
                    <a:pt x="929" y="1"/>
                  </a:moveTo>
                  <a:cubicBezTo>
                    <a:pt x="929" y="1"/>
                    <a:pt x="1" y="1942"/>
                    <a:pt x="2894" y="15086"/>
                  </a:cubicBezTo>
                  <a:cubicBezTo>
                    <a:pt x="5894" y="28004"/>
                    <a:pt x="17824" y="36910"/>
                    <a:pt x="23480" y="40494"/>
                  </a:cubicBezTo>
                  <a:cubicBezTo>
                    <a:pt x="23930" y="40778"/>
                    <a:pt x="24420" y="40908"/>
                    <a:pt x="24899" y="40908"/>
                  </a:cubicBezTo>
                  <a:cubicBezTo>
                    <a:pt x="26269" y="40908"/>
                    <a:pt x="27552" y="39850"/>
                    <a:pt x="27587" y="38315"/>
                  </a:cubicBezTo>
                  <a:cubicBezTo>
                    <a:pt x="27778" y="30814"/>
                    <a:pt x="21515" y="17706"/>
                    <a:pt x="15467" y="11217"/>
                  </a:cubicBezTo>
                  <a:cubicBezTo>
                    <a:pt x="8145" y="3347"/>
                    <a:pt x="930" y="1"/>
                    <a:pt x="929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4940032" y="1595279"/>
              <a:ext cx="723497" cy="1174049"/>
            </a:xfrm>
            <a:custGeom>
              <a:avLst/>
              <a:gdLst/>
              <a:ahLst/>
              <a:cxnLst/>
              <a:rect l="l" t="t" r="r" b="b"/>
              <a:pathLst>
                <a:path w="25028" h="40614" extrusionOk="0">
                  <a:moveTo>
                    <a:pt x="0" y="1"/>
                  </a:moveTo>
                  <a:cubicBezTo>
                    <a:pt x="1" y="2"/>
                    <a:pt x="370" y="656"/>
                    <a:pt x="1048" y="1751"/>
                  </a:cubicBezTo>
                  <a:cubicBezTo>
                    <a:pt x="1381" y="2323"/>
                    <a:pt x="1786" y="2989"/>
                    <a:pt x="2250" y="3775"/>
                  </a:cubicBezTo>
                  <a:cubicBezTo>
                    <a:pt x="2703" y="4549"/>
                    <a:pt x="3227" y="5442"/>
                    <a:pt x="3810" y="6395"/>
                  </a:cubicBezTo>
                  <a:cubicBezTo>
                    <a:pt x="4394" y="7347"/>
                    <a:pt x="5013" y="8395"/>
                    <a:pt x="5668" y="9490"/>
                  </a:cubicBezTo>
                  <a:cubicBezTo>
                    <a:pt x="6322" y="10597"/>
                    <a:pt x="7025" y="11752"/>
                    <a:pt x="7751" y="12943"/>
                  </a:cubicBezTo>
                  <a:cubicBezTo>
                    <a:pt x="8489" y="14134"/>
                    <a:pt x="9239" y="15372"/>
                    <a:pt x="10001" y="16622"/>
                  </a:cubicBezTo>
                  <a:cubicBezTo>
                    <a:pt x="10763" y="17872"/>
                    <a:pt x="11549" y="19146"/>
                    <a:pt x="12323" y="20420"/>
                  </a:cubicBezTo>
                  <a:cubicBezTo>
                    <a:pt x="13097" y="21682"/>
                    <a:pt x="13883" y="22944"/>
                    <a:pt x="14657" y="24194"/>
                  </a:cubicBezTo>
                  <a:cubicBezTo>
                    <a:pt x="15431" y="25445"/>
                    <a:pt x="16193" y="26671"/>
                    <a:pt x="16931" y="27862"/>
                  </a:cubicBezTo>
                  <a:cubicBezTo>
                    <a:pt x="18419" y="30243"/>
                    <a:pt x="19824" y="32445"/>
                    <a:pt x="21015" y="34327"/>
                  </a:cubicBezTo>
                  <a:cubicBezTo>
                    <a:pt x="21610" y="35279"/>
                    <a:pt x="22158" y="36148"/>
                    <a:pt x="22646" y="36910"/>
                  </a:cubicBezTo>
                  <a:cubicBezTo>
                    <a:pt x="23146" y="37660"/>
                    <a:pt x="23563" y="38339"/>
                    <a:pt x="23920" y="38887"/>
                  </a:cubicBezTo>
                  <a:cubicBezTo>
                    <a:pt x="24634" y="39982"/>
                    <a:pt x="25027" y="40613"/>
                    <a:pt x="25027" y="40613"/>
                  </a:cubicBezTo>
                  <a:cubicBezTo>
                    <a:pt x="25027" y="40613"/>
                    <a:pt x="24646" y="39970"/>
                    <a:pt x="23991" y="38839"/>
                  </a:cubicBezTo>
                  <a:cubicBezTo>
                    <a:pt x="23646" y="38279"/>
                    <a:pt x="23241" y="37601"/>
                    <a:pt x="22789" y="36815"/>
                  </a:cubicBezTo>
                  <a:cubicBezTo>
                    <a:pt x="22324" y="36041"/>
                    <a:pt x="21801" y="35148"/>
                    <a:pt x="21217" y="34196"/>
                  </a:cubicBezTo>
                  <a:cubicBezTo>
                    <a:pt x="20062" y="32279"/>
                    <a:pt x="18741" y="30040"/>
                    <a:pt x="17276" y="27647"/>
                  </a:cubicBezTo>
                  <a:cubicBezTo>
                    <a:pt x="16550" y="26457"/>
                    <a:pt x="15788" y="25218"/>
                    <a:pt x="15038" y="23968"/>
                  </a:cubicBezTo>
                  <a:cubicBezTo>
                    <a:pt x="14276" y="22718"/>
                    <a:pt x="13478" y="21444"/>
                    <a:pt x="12716" y="20182"/>
                  </a:cubicBezTo>
                  <a:cubicBezTo>
                    <a:pt x="11942" y="18908"/>
                    <a:pt x="11144" y="17646"/>
                    <a:pt x="10371" y="16396"/>
                  </a:cubicBezTo>
                  <a:cubicBezTo>
                    <a:pt x="9597" y="15146"/>
                    <a:pt x="8847" y="13931"/>
                    <a:pt x="8096" y="12741"/>
                  </a:cubicBezTo>
                  <a:cubicBezTo>
                    <a:pt x="7370" y="11562"/>
                    <a:pt x="6632" y="10419"/>
                    <a:pt x="5953" y="9324"/>
                  </a:cubicBezTo>
                  <a:cubicBezTo>
                    <a:pt x="5275" y="8240"/>
                    <a:pt x="4620" y="7228"/>
                    <a:pt x="4024" y="6276"/>
                  </a:cubicBezTo>
                  <a:cubicBezTo>
                    <a:pt x="3429" y="5323"/>
                    <a:pt x="2870" y="4466"/>
                    <a:pt x="2381" y="3704"/>
                  </a:cubicBezTo>
                  <a:cubicBezTo>
                    <a:pt x="1893" y="2942"/>
                    <a:pt x="1477" y="2275"/>
                    <a:pt x="1119" y="1727"/>
                  </a:cubicBezTo>
                  <a:cubicBezTo>
                    <a:pt x="405" y="621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5013690" y="1973196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69" y="120"/>
                    <a:pt x="953" y="287"/>
                  </a:cubicBezTo>
                  <a:cubicBezTo>
                    <a:pt x="1238" y="370"/>
                    <a:pt x="1560" y="453"/>
                    <a:pt x="1917" y="537"/>
                  </a:cubicBezTo>
                  <a:cubicBezTo>
                    <a:pt x="2274" y="632"/>
                    <a:pt x="2643" y="703"/>
                    <a:pt x="3036" y="787"/>
                  </a:cubicBezTo>
                  <a:cubicBezTo>
                    <a:pt x="3215" y="834"/>
                    <a:pt x="3405" y="870"/>
                    <a:pt x="3596" y="918"/>
                  </a:cubicBezTo>
                  <a:cubicBezTo>
                    <a:pt x="3774" y="942"/>
                    <a:pt x="3977" y="989"/>
                    <a:pt x="4155" y="1013"/>
                  </a:cubicBezTo>
                  <a:cubicBezTo>
                    <a:pt x="4513" y="1084"/>
                    <a:pt x="4846" y="1144"/>
                    <a:pt x="5132" y="1192"/>
                  </a:cubicBezTo>
                  <a:cubicBezTo>
                    <a:pt x="5715" y="1287"/>
                    <a:pt x="6096" y="1323"/>
                    <a:pt x="6096" y="1323"/>
                  </a:cubicBezTo>
                  <a:cubicBezTo>
                    <a:pt x="6096" y="1323"/>
                    <a:pt x="5727" y="1204"/>
                    <a:pt x="5156" y="1061"/>
                  </a:cubicBezTo>
                  <a:cubicBezTo>
                    <a:pt x="4882" y="965"/>
                    <a:pt x="4548" y="894"/>
                    <a:pt x="4191" y="811"/>
                  </a:cubicBezTo>
                  <a:cubicBezTo>
                    <a:pt x="4013" y="763"/>
                    <a:pt x="3834" y="715"/>
                    <a:pt x="3643" y="668"/>
                  </a:cubicBezTo>
                  <a:cubicBezTo>
                    <a:pt x="3465" y="632"/>
                    <a:pt x="3274" y="584"/>
                    <a:pt x="3072" y="537"/>
                  </a:cubicBezTo>
                  <a:cubicBezTo>
                    <a:pt x="2691" y="465"/>
                    <a:pt x="2298" y="394"/>
                    <a:pt x="1941" y="322"/>
                  </a:cubicBezTo>
                  <a:cubicBezTo>
                    <a:pt x="1584" y="239"/>
                    <a:pt x="1250" y="180"/>
                    <a:pt x="965" y="144"/>
                  </a:cubicBezTo>
                  <a:cubicBezTo>
                    <a:pt x="381" y="49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5144818" y="2187984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0" y="0"/>
                  </a:moveTo>
                  <a:cubicBezTo>
                    <a:pt x="0" y="1"/>
                    <a:pt x="370" y="120"/>
                    <a:pt x="953" y="286"/>
                  </a:cubicBezTo>
                  <a:cubicBezTo>
                    <a:pt x="1239" y="370"/>
                    <a:pt x="1560" y="441"/>
                    <a:pt x="1917" y="536"/>
                  </a:cubicBezTo>
                  <a:cubicBezTo>
                    <a:pt x="2274" y="620"/>
                    <a:pt x="2655" y="703"/>
                    <a:pt x="3036" y="786"/>
                  </a:cubicBezTo>
                  <a:cubicBezTo>
                    <a:pt x="3215" y="834"/>
                    <a:pt x="3406" y="858"/>
                    <a:pt x="3608" y="905"/>
                  </a:cubicBezTo>
                  <a:cubicBezTo>
                    <a:pt x="3787" y="941"/>
                    <a:pt x="3977" y="977"/>
                    <a:pt x="4156" y="1013"/>
                  </a:cubicBezTo>
                  <a:cubicBezTo>
                    <a:pt x="4513" y="1084"/>
                    <a:pt x="4846" y="1143"/>
                    <a:pt x="5132" y="1191"/>
                  </a:cubicBezTo>
                  <a:cubicBezTo>
                    <a:pt x="5715" y="1274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68" y="1060"/>
                  </a:cubicBezTo>
                  <a:cubicBezTo>
                    <a:pt x="4882" y="965"/>
                    <a:pt x="4549" y="893"/>
                    <a:pt x="4191" y="798"/>
                  </a:cubicBezTo>
                  <a:cubicBezTo>
                    <a:pt x="4013" y="762"/>
                    <a:pt x="3846" y="715"/>
                    <a:pt x="3644" y="667"/>
                  </a:cubicBezTo>
                  <a:cubicBezTo>
                    <a:pt x="3465" y="632"/>
                    <a:pt x="3275" y="584"/>
                    <a:pt x="3084" y="536"/>
                  </a:cubicBezTo>
                  <a:cubicBezTo>
                    <a:pt x="2691" y="465"/>
                    <a:pt x="2310" y="381"/>
                    <a:pt x="1953" y="310"/>
                  </a:cubicBezTo>
                  <a:cubicBezTo>
                    <a:pt x="1596" y="239"/>
                    <a:pt x="1251" y="179"/>
                    <a:pt x="965" y="131"/>
                  </a:cubicBezTo>
                  <a:cubicBezTo>
                    <a:pt x="382" y="4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5275599" y="2402744"/>
              <a:ext cx="176596" cy="38245"/>
            </a:xfrm>
            <a:custGeom>
              <a:avLst/>
              <a:gdLst/>
              <a:ahLst/>
              <a:cxnLst/>
              <a:rect l="l" t="t" r="r" b="b"/>
              <a:pathLst>
                <a:path w="6109" h="1323" extrusionOk="0">
                  <a:moveTo>
                    <a:pt x="1" y="1"/>
                  </a:moveTo>
                  <a:cubicBezTo>
                    <a:pt x="1" y="1"/>
                    <a:pt x="370" y="120"/>
                    <a:pt x="953" y="275"/>
                  </a:cubicBezTo>
                  <a:cubicBezTo>
                    <a:pt x="1239" y="370"/>
                    <a:pt x="1560" y="441"/>
                    <a:pt x="1918" y="537"/>
                  </a:cubicBezTo>
                  <a:cubicBezTo>
                    <a:pt x="2275" y="620"/>
                    <a:pt x="2656" y="692"/>
                    <a:pt x="3037" y="787"/>
                  </a:cubicBezTo>
                  <a:cubicBezTo>
                    <a:pt x="3215" y="834"/>
                    <a:pt x="3406" y="858"/>
                    <a:pt x="3608" y="906"/>
                  </a:cubicBezTo>
                  <a:cubicBezTo>
                    <a:pt x="3787" y="930"/>
                    <a:pt x="3977" y="977"/>
                    <a:pt x="4156" y="1013"/>
                  </a:cubicBezTo>
                  <a:cubicBezTo>
                    <a:pt x="4513" y="1084"/>
                    <a:pt x="4847" y="1144"/>
                    <a:pt x="5132" y="1192"/>
                  </a:cubicBezTo>
                  <a:cubicBezTo>
                    <a:pt x="5716" y="1275"/>
                    <a:pt x="6109" y="1323"/>
                    <a:pt x="6109" y="1323"/>
                  </a:cubicBezTo>
                  <a:cubicBezTo>
                    <a:pt x="6109" y="1323"/>
                    <a:pt x="5728" y="1203"/>
                    <a:pt x="5168" y="1061"/>
                  </a:cubicBezTo>
                  <a:cubicBezTo>
                    <a:pt x="4882" y="965"/>
                    <a:pt x="4549" y="894"/>
                    <a:pt x="4192" y="799"/>
                  </a:cubicBezTo>
                  <a:cubicBezTo>
                    <a:pt x="4025" y="763"/>
                    <a:pt x="3846" y="715"/>
                    <a:pt x="3644" y="668"/>
                  </a:cubicBezTo>
                  <a:cubicBezTo>
                    <a:pt x="3465" y="620"/>
                    <a:pt x="3275" y="572"/>
                    <a:pt x="3084" y="537"/>
                  </a:cubicBezTo>
                  <a:cubicBezTo>
                    <a:pt x="2692" y="465"/>
                    <a:pt x="2311" y="382"/>
                    <a:pt x="1953" y="311"/>
                  </a:cubicBezTo>
                  <a:cubicBezTo>
                    <a:pt x="1596" y="239"/>
                    <a:pt x="1251" y="180"/>
                    <a:pt x="965" y="132"/>
                  </a:cubicBezTo>
                  <a:cubicBezTo>
                    <a:pt x="382" y="3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5196101" y="1833482"/>
              <a:ext cx="46830" cy="175208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0"/>
                  </a:moveTo>
                  <a:cubicBezTo>
                    <a:pt x="1620" y="0"/>
                    <a:pt x="1477" y="357"/>
                    <a:pt x="1310" y="941"/>
                  </a:cubicBezTo>
                  <a:cubicBezTo>
                    <a:pt x="1215" y="1203"/>
                    <a:pt x="1120" y="1536"/>
                    <a:pt x="1012" y="1893"/>
                  </a:cubicBezTo>
                  <a:cubicBezTo>
                    <a:pt x="905" y="2227"/>
                    <a:pt x="798" y="2619"/>
                    <a:pt x="703" y="2989"/>
                  </a:cubicBezTo>
                  <a:cubicBezTo>
                    <a:pt x="655" y="3191"/>
                    <a:pt x="596" y="3370"/>
                    <a:pt x="548" y="3560"/>
                  </a:cubicBezTo>
                  <a:cubicBezTo>
                    <a:pt x="500" y="3751"/>
                    <a:pt x="465" y="3929"/>
                    <a:pt x="417" y="4108"/>
                  </a:cubicBezTo>
                  <a:cubicBezTo>
                    <a:pt x="322" y="4465"/>
                    <a:pt x="250" y="4810"/>
                    <a:pt x="191" y="5096"/>
                  </a:cubicBezTo>
                  <a:cubicBezTo>
                    <a:pt x="60" y="5667"/>
                    <a:pt x="0" y="6060"/>
                    <a:pt x="0" y="6060"/>
                  </a:cubicBezTo>
                  <a:cubicBezTo>
                    <a:pt x="0" y="6060"/>
                    <a:pt x="131" y="5703"/>
                    <a:pt x="310" y="5132"/>
                  </a:cubicBezTo>
                  <a:cubicBezTo>
                    <a:pt x="393" y="4870"/>
                    <a:pt x="500" y="4536"/>
                    <a:pt x="608" y="4179"/>
                  </a:cubicBezTo>
                  <a:cubicBezTo>
                    <a:pt x="667" y="4001"/>
                    <a:pt x="727" y="3810"/>
                    <a:pt x="774" y="3631"/>
                  </a:cubicBezTo>
                  <a:cubicBezTo>
                    <a:pt x="822" y="3441"/>
                    <a:pt x="870" y="3262"/>
                    <a:pt x="917" y="3072"/>
                  </a:cubicBezTo>
                  <a:cubicBezTo>
                    <a:pt x="1024" y="2679"/>
                    <a:pt x="1120" y="2310"/>
                    <a:pt x="1203" y="1953"/>
                  </a:cubicBezTo>
                  <a:cubicBezTo>
                    <a:pt x="1286" y="1595"/>
                    <a:pt x="1370" y="1250"/>
                    <a:pt x="1429" y="964"/>
                  </a:cubicBezTo>
                  <a:cubicBezTo>
                    <a:pt x="1560" y="393"/>
                    <a:pt x="1620" y="0"/>
                    <a:pt x="162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5326882" y="2048242"/>
              <a:ext cx="46859" cy="175208"/>
            </a:xfrm>
            <a:custGeom>
              <a:avLst/>
              <a:gdLst/>
              <a:ahLst/>
              <a:cxnLst/>
              <a:rect l="l" t="t" r="r" b="b"/>
              <a:pathLst>
                <a:path w="1621" h="6061" extrusionOk="0">
                  <a:moveTo>
                    <a:pt x="1620" y="1"/>
                  </a:moveTo>
                  <a:cubicBezTo>
                    <a:pt x="1620" y="1"/>
                    <a:pt x="1489" y="370"/>
                    <a:pt x="1310" y="941"/>
                  </a:cubicBezTo>
                  <a:cubicBezTo>
                    <a:pt x="1215" y="1203"/>
                    <a:pt x="1120" y="1536"/>
                    <a:pt x="1013" y="1894"/>
                  </a:cubicBezTo>
                  <a:cubicBezTo>
                    <a:pt x="906" y="2227"/>
                    <a:pt x="799" y="2620"/>
                    <a:pt x="703" y="2989"/>
                  </a:cubicBezTo>
                  <a:cubicBezTo>
                    <a:pt x="656" y="3180"/>
                    <a:pt x="596" y="3358"/>
                    <a:pt x="548" y="3549"/>
                  </a:cubicBezTo>
                  <a:cubicBezTo>
                    <a:pt x="501" y="3751"/>
                    <a:pt x="465" y="3930"/>
                    <a:pt x="418" y="4108"/>
                  </a:cubicBezTo>
                  <a:cubicBezTo>
                    <a:pt x="322" y="4465"/>
                    <a:pt x="251" y="4811"/>
                    <a:pt x="191" y="5085"/>
                  </a:cubicBezTo>
                  <a:cubicBezTo>
                    <a:pt x="60" y="5668"/>
                    <a:pt x="1" y="6061"/>
                    <a:pt x="1" y="6061"/>
                  </a:cubicBezTo>
                  <a:cubicBezTo>
                    <a:pt x="1" y="6061"/>
                    <a:pt x="132" y="5704"/>
                    <a:pt x="310" y="5132"/>
                  </a:cubicBezTo>
                  <a:cubicBezTo>
                    <a:pt x="394" y="4870"/>
                    <a:pt x="501" y="4537"/>
                    <a:pt x="608" y="4180"/>
                  </a:cubicBezTo>
                  <a:cubicBezTo>
                    <a:pt x="668" y="4001"/>
                    <a:pt x="727" y="3811"/>
                    <a:pt x="775" y="3632"/>
                  </a:cubicBezTo>
                  <a:cubicBezTo>
                    <a:pt x="822" y="3441"/>
                    <a:pt x="870" y="3263"/>
                    <a:pt x="918" y="3060"/>
                  </a:cubicBezTo>
                  <a:cubicBezTo>
                    <a:pt x="1025" y="2679"/>
                    <a:pt x="1120" y="2310"/>
                    <a:pt x="1203" y="1953"/>
                  </a:cubicBezTo>
                  <a:cubicBezTo>
                    <a:pt x="1287" y="1596"/>
                    <a:pt x="1370" y="1251"/>
                    <a:pt x="1430" y="965"/>
                  </a:cubicBezTo>
                  <a:cubicBezTo>
                    <a:pt x="1560" y="382"/>
                    <a:pt x="1620" y="1"/>
                    <a:pt x="162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5458039" y="2263030"/>
              <a:ext cx="46830" cy="174861"/>
            </a:xfrm>
            <a:custGeom>
              <a:avLst/>
              <a:gdLst/>
              <a:ahLst/>
              <a:cxnLst/>
              <a:rect l="l" t="t" r="r" b="b"/>
              <a:pathLst>
                <a:path w="1620" h="6049" extrusionOk="0">
                  <a:moveTo>
                    <a:pt x="1619" y="0"/>
                  </a:moveTo>
                  <a:lnTo>
                    <a:pt x="1619" y="0"/>
                  </a:lnTo>
                  <a:cubicBezTo>
                    <a:pt x="1619" y="0"/>
                    <a:pt x="1488" y="369"/>
                    <a:pt x="1310" y="929"/>
                  </a:cubicBezTo>
                  <a:cubicBezTo>
                    <a:pt x="1226" y="1203"/>
                    <a:pt x="1119" y="1524"/>
                    <a:pt x="1012" y="1881"/>
                  </a:cubicBezTo>
                  <a:cubicBezTo>
                    <a:pt x="905" y="2226"/>
                    <a:pt x="810" y="2619"/>
                    <a:pt x="703" y="2988"/>
                  </a:cubicBezTo>
                  <a:cubicBezTo>
                    <a:pt x="655" y="3179"/>
                    <a:pt x="595" y="3358"/>
                    <a:pt x="548" y="3548"/>
                  </a:cubicBezTo>
                  <a:cubicBezTo>
                    <a:pt x="512" y="3750"/>
                    <a:pt x="464" y="3917"/>
                    <a:pt x="417" y="4108"/>
                  </a:cubicBezTo>
                  <a:cubicBezTo>
                    <a:pt x="333" y="4453"/>
                    <a:pt x="250" y="4798"/>
                    <a:pt x="191" y="5084"/>
                  </a:cubicBezTo>
                  <a:cubicBezTo>
                    <a:pt x="60" y="5667"/>
                    <a:pt x="0" y="6048"/>
                    <a:pt x="0" y="6048"/>
                  </a:cubicBezTo>
                  <a:cubicBezTo>
                    <a:pt x="0" y="6048"/>
                    <a:pt x="131" y="5691"/>
                    <a:pt x="310" y="5132"/>
                  </a:cubicBezTo>
                  <a:cubicBezTo>
                    <a:pt x="405" y="4858"/>
                    <a:pt x="512" y="4536"/>
                    <a:pt x="607" y="4179"/>
                  </a:cubicBezTo>
                  <a:cubicBezTo>
                    <a:pt x="667" y="4001"/>
                    <a:pt x="726" y="3810"/>
                    <a:pt x="774" y="3620"/>
                  </a:cubicBezTo>
                  <a:cubicBezTo>
                    <a:pt x="822" y="3429"/>
                    <a:pt x="881" y="3250"/>
                    <a:pt x="917" y="3060"/>
                  </a:cubicBezTo>
                  <a:cubicBezTo>
                    <a:pt x="1024" y="2667"/>
                    <a:pt x="1119" y="2298"/>
                    <a:pt x="1203" y="1941"/>
                  </a:cubicBezTo>
                  <a:cubicBezTo>
                    <a:pt x="1298" y="1584"/>
                    <a:pt x="1369" y="1238"/>
                    <a:pt x="1429" y="964"/>
                  </a:cubicBezTo>
                  <a:cubicBezTo>
                    <a:pt x="1560" y="381"/>
                    <a:pt x="1619" y="0"/>
                    <a:pt x="1619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3329550" y="-40986"/>
              <a:ext cx="2252010" cy="4605167"/>
            </a:xfrm>
            <a:custGeom>
              <a:avLst/>
              <a:gdLst/>
              <a:ahLst/>
              <a:cxnLst/>
              <a:rect l="l" t="t" r="r" b="b"/>
              <a:pathLst>
                <a:path w="77904" h="159307" fill="none" extrusionOk="0">
                  <a:moveTo>
                    <a:pt x="21885" y="1"/>
                  </a:moveTo>
                  <a:cubicBezTo>
                    <a:pt x="17955" y="2453"/>
                    <a:pt x="1" y="32279"/>
                    <a:pt x="21111" y="47197"/>
                  </a:cubicBezTo>
                  <a:cubicBezTo>
                    <a:pt x="34755" y="56841"/>
                    <a:pt x="77903" y="67807"/>
                    <a:pt x="67295" y="86190"/>
                  </a:cubicBezTo>
                  <a:cubicBezTo>
                    <a:pt x="63497" y="92762"/>
                    <a:pt x="19444" y="108038"/>
                    <a:pt x="7490" y="128040"/>
                  </a:cubicBezTo>
                  <a:cubicBezTo>
                    <a:pt x="1930" y="137339"/>
                    <a:pt x="2465" y="149412"/>
                    <a:pt x="6883" y="159306"/>
                  </a:cubicBezTo>
                </a:path>
              </a:pathLst>
            </a:custGeom>
            <a:noFill/>
            <a:ln w="19050" cap="flat" cmpd="sng">
              <a:solidFill>
                <a:srgbClr val="004B6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4959631" y="2450558"/>
              <a:ext cx="520769" cy="231954"/>
            </a:xfrm>
            <a:custGeom>
              <a:avLst/>
              <a:gdLst/>
              <a:ahLst/>
              <a:cxnLst/>
              <a:rect l="l" t="t" r="r" b="b"/>
              <a:pathLst>
                <a:path w="18015" h="8024" extrusionOk="0">
                  <a:moveTo>
                    <a:pt x="2896" y="0"/>
                  </a:moveTo>
                  <a:cubicBezTo>
                    <a:pt x="1111" y="0"/>
                    <a:pt x="1" y="216"/>
                    <a:pt x="1" y="216"/>
                  </a:cubicBezTo>
                  <a:cubicBezTo>
                    <a:pt x="1" y="216"/>
                    <a:pt x="168" y="1050"/>
                    <a:pt x="4168" y="4610"/>
                  </a:cubicBezTo>
                  <a:cubicBezTo>
                    <a:pt x="7524" y="7506"/>
                    <a:pt x="12221" y="8023"/>
                    <a:pt x="15221" y="8023"/>
                  </a:cubicBezTo>
                  <a:cubicBezTo>
                    <a:pt x="15798" y="8023"/>
                    <a:pt x="16311" y="8004"/>
                    <a:pt x="16741" y="7979"/>
                  </a:cubicBezTo>
                  <a:cubicBezTo>
                    <a:pt x="17563" y="7908"/>
                    <a:pt x="18015" y="6991"/>
                    <a:pt x="17551" y="6300"/>
                  </a:cubicBezTo>
                  <a:cubicBezTo>
                    <a:pt x="15860" y="3848"/>
                    <a:pt x="10764" y="1097"/>
                    <a:pt x="7311" y="431"/>
                  </a:cubicBezTo>
                  <a:cubicBezTo>
                    <a:pt x="5620" y="99"/>
                    <a:pt x="4104" y="0"/>
                    <a:pt x="2896" y="0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4959631" y="2456455"/>
              <a:ext cx="507702" cy="209290"/>
            </a:xfrm>
            <a:custGeom>
              <a:avLst/>
              <a:gdLst/>
              <a:ahLst/>
              <a:cxnLst/>
              <a:rect l="l" t="t" r="r" b="b"/>
              <a:pathLst>
                <a:path w="17563" h="7240" extrusionOk="0">
                  <a:moveTo>
                    <a:pt x="1" y="0"/>
                  </a:moveTo>
                  <a:cubicBezTo>
                    <a:pt x="1" y="0"/>
                    <a:pt x="275" y="120"/>
                    <a:pt x="751" y="334"/>
                  </a:cubicBezTo>
                  <a:cubicBezTo>
                    <a:pt x="1227" y="536"/>
                    <a:pt x="1918" y="822"/>
                    <a:pt x="2727" y="1179"/>
                  </a:cubicBezTo>
                  <a:cubicBezTo>
                    <a:pt x="3549" y="1536"/>
                    <a:pt x="4501" y="1941"/>
                    <a:pt x="5525" y="2370"/>
                  </a:cubicBezTo>
                  <a:cubicBezTo>
                    <a:pt x="6561" y="2798"/>
                    <a:pt x="7645" y="3251"/>
                    <a:pt x="8740" y="3703"/>
                  </a:cubicBezTo>
                  <a:cubicBezTo>
                    <a:pt x="9847" y="4156"/>
                    <a:pt x="10943" y="4596"/>
                    <a:pt x="11979" y="5013"/>
                  </a:cubicBezTo>
                  <a:cubicBezTo>
                    <a:pt x="13002" y="5430"/>
                    <a:pt x="13967" y="5822"/>
                    <a:pt x="14800" y="6144"/>
                  </a:cubicBezTo>
                  <a:cubicBezTo>
                    <a:pt x="15634" y="6477"/>
                    <a:pt x="16336" y="6739"/>
                    <a:pt x="16812" y="6942"/>
                  </a:cubicBezTo>
                  <a:cubicBezTo>
                    <a:pt x="17289" y="7132"/>
                    <a:pt x="17563" y="7239"/>
                    <a:pt x="17563" y="7239"/>
                  </a:cubicBezTo>
                  <a:cubicBezTo>
                    <a:pt x="17563" y="7239"/>
                    <a:pt x="17301" y="7108"/>
                    <a:pt x="16824" y="6906"/>
                  </a:cubicBezTo>
                  <a:cubicBezTo>
                    <a:pt x="16348" y="6692"/>
                    <a:pt x="15658" y="6394"/>
                    <a:pt x="14848" y="6061"/>
                  </a:cubicBezTo>
                  <a:cubicBezTo>
                    <a:pt x="14026" y="5703"/>
                    <a:pt x="13074" y="5299"/>
                    <a:pt x="12050" y="4870"/>
                  </a:cubicBezTo>
                  <a:cubicBezTo>
                    <a:pt x="11014" y="4429"/>
                    <a:pt x="9931" y="3989"/>
                    <a:pt x="8835" y="3525"/>
                  </a:cubicBezTo>
                  <a:cubicBezTo>
                    <a:pt x="7728" y="3084"/>
                    <a:pt x="6633" y="2632"/>
                    <a:pt x="5597" y="2215"/>
                  </a:cubicBezTo>
                  <a:cubicBezTo>
                    <a:pt x="4573" y="1798"/>
                    <a:pt x="3608" y="1417"/>
                    <a:pt x="2775" y="1084"/>
                  </a:cubicBezTo>
                  <a:cubicBezTo>
                    <a:pt x="1942" y="762"/>
                    <a:pt x="1239" y="488"/>
                    <a:pt x="763" y="298"/>
                  </a:cubicBezTo>
                  <a:cubicBezTo>
                    <a:pt x="287" y="10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5072200" y="2531819"/>
              <a:ext cx="65765" cy="29283"/>
            </a:xfrm>
            <a:custGeom>
              <a:avLst/>
              <a:gdLst/>
              <a:ahLst/>
              <a:cxnLst/>
              <a:rect l="l" t="t" r="r" b="b"/>
              <a:pathLst>
                <a:path w="2275" h="1013" extrusionOk="0">
                  <a:moveTo>
                    <a:pt x="2274" y="1"/>
                  </a:moveTo>
                  <a:cubicBezTo>
                    <a:pt x="2274" y="1"/>
                    <a:pt x="2131" y="37"/>
                    <a:pt x="1905" y="132"/>
                  </a:cubicBezTo>
                  <a:cubicBezTo>
                    <a:pt x="1798" y="179"/>
                    <a:pt x="1667" y="215"/>
                    <a:pt x="1536" y="275"/>
                  </a:cubicBezTo>
                  <a:cubicBezTo>
                    <a:pt x="1393" y="346"/>
                    <a:pt x="1262" y="406"/>
                    <a:pt x="1119" y="465"/>
                  </a:cubicBezTo>
                  <a:cubicBezTo>
                    <a:pt x="965" y="537"/>
                    <a:pt x="834" y="596"/>
                    <a:pt x="703" y="656"/>
                  </a:cubicBezTo>
                  <a:cubicBezTo>
                    <a:pt x="560" y="715"/>
                    <a:pt x="441" y="787"/>
                    <a:pt x="345" y="834"/>
                  </a:cubicBezTo>
                  <a:cubicBezTo>
                    <a:pt x="131" y="941"/>
                    <a:pt x="0" y="1013"/>
                    <a:pt x="0" y="1013"/>
                  </a:cubicBezTo>
                  <a:cubicBezTo>
                    <a:pt x="0" y="1013"/>
                    <a:pt x="143" y="965"/>
                    <a:pt x="369" y="882"/>
                  </a:cubicBezTo>
                  <a:cubicBezTo>
                    <a:pt x="476" y="834"/>
                    <a:pt x="607" y="787"/>
                    <a:pt x="738" y="727"/>
                  </a:cubicBezTo>
                  <a:cubicBezTo>
                    <a:pt x="881" y="668"/>
                    <a:pt x="1012" y="608"/>
                    <a:pt x="1155" y="548"/>
                  </a:cubicBezTo>
                  <a:cubicBezTo>
                    <a:pt x="1310" y="477"/>
                    <a:pt x="1441" y="418"/>
                    <a:pt x="1572" y="358"/>
                  </a:cubicBezTo>
                  <a:cubicBezTo>
                    <a:pt x="1715" y="298"/>
                    <a:pt x="1834" y="215"/>
                    <a:pt x="1929" y="179"/>
                  </a:cubicBezTo>
                  <a:cubicBezTo>
                    <a:pt x="2143" y="72"/>
                    <a:pt x="2274" y="1"/>
                    <a:pt x="2274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5164765" y="2570036"/>
              <a:ext cx="65793" cy="29283"/>
            </a:xfrm>
            <a:custGeom>
              <a:avLst/>
              <a:gdLst/>
              <a:ahLst/>
              <a:cxnLst/>
              <a:rect l="l" t="t" r="r" b="b"/>
              <a:pathLst>
                <a:path w="2276" h="1013" extrusionOk="0">
                  <a:moveTo>
                    <a:pt x="2275" y="0"/>
                  </a:moveTo>
                  <a:cubicBezTo>
                    <a:pt x="2275" y="0"/>
                    <a:pt x="2120" y="48"/>
                    <a:pt x="1906" y="131"/>
                  </a:cubicBezTo>
                  <a:cubicBezTo>
                    <a:pt x="1799" y="179"/>
                    <a:pt x="1668" y="227"/>
                    <a:pt x="1525" y="286"/>
                  </a:cubicBezTo>
                  <a:cubicBezTo>
                    <a:pt x="1394" y="346"/>
                    <a:pt x="1263" y="405"/>
                    <a:pt x="1108" y="465"/>
                  </a:cubicBezTo>
                  <a:cubicBezTo>
                    <a:pt x="965" y="536"/>
                    <a:pt x="834" y="596"/>
                    <a:pt x="692" y="655"/>
                  </a:cubicBezTo>
                  <a:cubicBezTo>
                    <a:pt x="561" y="715"/>
                    <a:pt x="441" y="786"/>
                    <a:pt x="334" y="834"/>
                  </a:cubicBezTo>
                  <a:cubicBezTo>
                    <a:pt x="132" y="941"/>
                    <a:pt x="1" y="1012"/>
                    <a:pt x="1" y="1012"/>
                  </a:cubicBezTo>
                  <a:cubicBezTo>
                    <a:pt x="1" y="1012"/>
                    <a:pt x="144" y="965"/>
                    <a:pt x="370" y="881"/>
                  </a:cubicBezTo>
                  <a:cubicBezTo>
                    <a:pt x="477" y="834"/>
                    <a:pt x="608" y="786"/>
                    <a:pt x="739" y="727"/>
                  </a:cubicBezTo>
                  <a:cubicBezTo>
                    <a:pt x="870" y="667"/>
                    <a:pt x="1013" y="608"/>
                    <a:pt x="1156" y="548"/>
                  </a:cubicBezTo>
                  <a:cubicBezTo>
                    <a:pt x="1311" y="477"/>
                    <a:pt x="1442" y="417"/>
                    <a:pt x="1573" y="358"/>
                  </a:cubicBezTo>
                  <a:cubicBezTo>
                    <a:pt x="1704" y="298"/>
                    <a:pt x="1823" y="227"/>
                    <a:pt x="1930" y="179"/>
                  </a:cubicBezTo>
                  <a:cubicBezTo>
                    <a:pt x="2144" y="72"/>
                    <a:pt x="2275" y="0"/>
                    <a:pt x="2275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5257011" y="2608571"/>
              <a:ext cx="66111" cy="29630"/>
            </a:xfrm>
            <a:custGeom>
              <a:avLst/>
              <a:gdLst/>
              <a:ahLst/>
              <a:cxnLst/>
              <a:rect l="l" t="t" r="r" b="b"/>
              <a:pathLst>
                <a:path w="2287" h="1025" extrusionOk="0">
                  <a:moveTo>
                    <a:pt x="2287" y="1"/>
                  </a:moveTo>
                  <a:cubicBezTo>
                    <a:pt x="2287" y="1"/>
                    <a:pt x="2132" y="49"/>
                    <a:pt x="1906" y="144"/>
                  </a:cubicBezTo>
                  <a:cubicBezTo>
                    <a:pt x="1811" y="179"/>
                    <a:pt x="1668" y="227"/>
                    <a:pt x="1537" y="287"/>
                  </a:cubicBezTo>
                  <a:cubicBezTo>
                    <a:pt x="1406" y="346"/>
                    <a:pt x="1275" y="406"/>
                    <a:pt x="1120" y="465"/>
                  </a:cubicBezTo>
                  <a:cubicBezTo>
                    <a:pt x="977" y="537"/>
                    <a:pt x="834" y="596"/>
                    <a:pt x="703" y="656"/>
                  </a:cubicBezTo>
                  <a:cubicBezTo>
                    <a:pt x="572" y="727"/>
                    <a:pt x="453" y="799"/>
                    <a:pt x="346" y="834"/>
                  </a:cubicBezTo>
                  <a:cubicBezTo>
                    <a:pt x="144" y="941"/>
                    <a:pt x="1" y="1025"/>
                    <a:pt x="1" y="1025"/>
                  </a:cubicBezTo>
                  <a:cubicBezTo>
                    <a:pt x="1" y="1025"/>
                    <a:pt x="156" y="965"/>
                    <a:pt x="382" y="882"/>
                  </a:cubicBezTo>
                  <a:cubicBezTo>
                    <a:pt x="477" y="846"/>
                    <a:pt x="620" y="799"/>
                    <a:pt x="751" y="739"/>
                  </a:cubicBezTo>
                  <a:cubicBezTo>
                    <a:pt x="882" y="680"/>
                    <a:pt x="1013" y="620"/>
                    <a:pt x="1168" y="560"/>
                  </a:cubicBezTo>
                  <a:cubicBezTo>
                    <a:pt x="1311" y="489"/>
                    <a:pt x="1453" y="430"/>
                    <a:pt x="1584" y="370"/>
                  </a:cubicBezTo>
                  <a:cubicBezTo>
                    <a:pt x="1715" y="299"/>
                    <a:pt x="1834" y="227"/>
                    <a:pt x="1942" y="191"/>
                  </a:cubicBezTo>
                  <a:cubicBezTo>
                    <a:pt x="2144" y="84"/>
                    <a:pt x="2287" y="1"/>
                    <a:pt x="2287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5113163" y="2462642"/>
              <a:ext cx="26161" cy="67499"/>
            </a:xfrm>
            <a:custGeom>
              <a:avLst/>
              <a:gdLst/>
              <a:ahLst/>
              <a:cxnLst/>
              <a:rect l="l" t="t" r="r" b="b"/>
              <a:pathLst>
                <a:path w="905" h="2335" extrusionOk="0">
                  <a:moveTo>
                    <a:pt x="0" y="1"/>
                  </a:moveTo>
                  <a:cubicBezTo>
                    <a:pt x="0" y="1"/>
                    <a:pt x="36" y="144"/>
                    <a:pt x="119" y="370"/>
                  </a:cubicBezTo>
                  <a:cubicBezTo>
                    <a:pt x="155" y="477"/>
                    <a:pt x="202" y="608"/>
                    <a:pt x="250" y="739"/>
                  </a:cubicBezTo>
                  <a:cubicBezTo>
                    <a:pt x="310" y="870"/>
                    <a:pt x="357" y="1025"/>
                    <a:pt x="417" y="1167"/>
                  </a:cubicBezTo>
                  <a:cubicBezTo>
                    <a:pt x="452" y="1322"/>
                    <a:pt x="512" y="1465"/>
                    <a:pt x="572" y="1608"/>
                  </a:cubicBezTo>
                  <a:cubicBezTo>
                    <a:pt x="631" y="1739"/>
                    <a:pt x="691" y="1870"/>
                    <a:pt x="738" y="1977"/>
                  </a:cubicBezTo>
                  <a:cubicBezTo>
                    <a:pt x="833" y="2203"/>
                    <a:pt x="905" y="2334"/>
                    <a:pt x="905" y="2334"/>
                  </a:cubicBezTo>
                  <a:cubicBezTo>
                    <a:pt x="905" y="2334"/>
                    <a:pt x="857" y="2179"/>
                    <a:pt x="786" y="1965"/>
                  </a:cubicBezTo>
                  <a:cubicBezTo>
                    <a:pt x="738" y="1858"/>
                    <a:pt x="691" y="1715"/>
                    <a:pt x="643" y="1584"/>
                  </a:cubicBezTo>
                  <a:cubicBezTo>
                    <a:pt x="583" y="1453"/>
                    <a:pt x="548" y="1310"/>
                    <a:pt x="488" y="1156"/>
                  </a:cubicBezTo>
                  <a:cubicBezTo>
                    <a:pt x="441" y="1013"/>
                    <a:pt x="381" y="858"/>
                    <a:pt x="321" y="727"/>
                  </a:cubicBezTo>
                  <a:cubicBezTo>
                    <a:pt x="262" y="596"/>
                    <a:pt x="202" y="453"/>
                    <a:pt x="155" y="358"/>
                  </a:cubicBezTo>
                  <a:cubicBezTo>
                    <a:pt x="71" y="13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5205381" y="2500858"/>
              <a:ext cx="26537" cy="67470"/>
            </a:xfrm>
            <a:custGeom>
              <a:avLst/>
              <a:gdLst/>
              <a:ahLst/>
              <a:cxnLst/>
              <a:rect l="l" t="t" r="r" b="b"/>
              <a:pathLst>
                <a:path w="918" h="2334" extrusionOk="0">
                  <a:moveTo>
                    <a:pt x="1" y="0"/>
                  </a:moveTo>
                  <a:cubicBezTo>
                    <a:pt x="1" y="0"/>
                    <a:pt x="49" y="143"/>
                    <a:pt x="120" y="369"/>
                  </a:cubicBezTo>
                  <a:cubicBezTo>
                    <a:pt x="168" y="476"/>
                    <a:pt x="215" y="607"/>
                    <a:pt x="263" y="738"/>
                  </a:cubicBezTo>
                  <a:cubicBezTo>
                    <a:pt x="322" y="881"/>
                    <a:pt x="358" y="1024"/>
                    <a:pt x="418" y="1179"/>
                  </a:cubicBezTo>
                  <a:cubicBezTo>
                    <a:pt x="465" y="1322"/>
                    <a:pt x="525" y="1477"/>
                    <a:pt x="584" y="1608"/>
                  </a:cubicBezTo>
                  <a:cubicBezTo>
                    <a:pt x="644" y="1739"/>
                    <a:pt x="703" y="1870"/>
                    <a:pt x="751" y="1977"/>
                  </a:cubicBezTo>
                  <a:cubicBezTo>
                    <a:pt x="834" y="2203"/>
                    <a:pt x="918" y="2334"/>
                    <a:pt x="918" y="2334"/>
                  </a:cubicBezTo>
                  <a:cubicBezTo>
                    <a:pt x="918" y="2334"/>
                    <a:pt x="870" y="2179"/>
                    <a:pt x="799" y="1965"/>
                  </a:cubicBezTo>
                  <a:cubicBezTo>
                    <a:pt x="751" y="1858"/>
                    <a:pt x="703" y="1727"/>
                    <a:pt x="656" y="1584"/>
                  </a:cubicBezTo>
                  <a:cubicBezTo>
                    <a:pt x="596" y="1453"/>
                    <a:pt x="560" y="1310"/>
                    <a:pt x="501" y="1155"/>
                  </a:cubicBezTo>
                  <a:cubicBezTo>
                    <a:pt x="453" y="1012"/>
                    <a:pt x="394" y="857"/>
                    <a:pt x="334" y="727"/>
                  </a:cubicBezTo>
                  <a:cubicBezTo>
                    <a:pt x="275" y="596"/>
                    <a:pt x="215" y="465"/>
                    <a:pt x="168" y="357"/>
                  </a:cubicBezTo>
                  <a:cubicBezTo>
                    <a:pt x="84" y="13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5297974" y="2539046"/>
              <a:ext cx="26190" cy="67499"/>
            </a:xfrm>
            <a:custGeom>
              <a:avLst/>
              <a:gdLst/>
              <a:ahLst/>
              <a:cxnLst/>
              <a:rect l="l" t="t" r="r" b="b"/>
              <a:pathLst>
                <a:path w="906" h="2335" extrusionOk="0">
                  <a:moveTo>
                    <a:pt x="1" y="1"/>
                  </a:moveTo>
                  <a:cubicBezTo>
                    <a:pt x="1" y="1"/>
                    <a:pt x="48" y="168"/>
                    <a:pt x="120" y="370"/>
                  </a:cubicBezTo>
                  <a:cubicBezTo>
                    <a:pt x="167" y="477"/>
                    <a:pt x="215" y="608"/>
                    <a:pt x="251" y="751"/>
                  </a:cubicBezTo>
                  <a:cubicBezTo>
                    <a:pt x="310" y="882"/>
                    <a:pt x="358" y="1025"/>
                    <a:pt x="417" y="1180"/>
                  </a:cubicBezTo>
                  <a:cubicBezTo>
                    <a:pt x="465" y="1322"/>
                    <a:pt x="525" y="1477"/>
                    <a:pt x="584" y="1608"/>
                  </a:cubicBezTo>
                  <a:cubicBezTo>
                    <a:pt x="644" y="1739"/>
                    <a:pt x="703" y="1870"/>
                    <a:pt x="751" y="1977"/>
                  </a:cubicBezTo>
                  <a:cubicBezTo>
                    <a:pt x="834" y="2203"/>
                    <a:pt x="906" y="2334"/>
                    <a:pt x="906" y="2334"/>
                  </a:cubicBezTo>
                  <a:cubicBezTo>
                    <a:pt x="906" y="2334"/>
                    <a:pt x="870" y="2192"/>
                    <a:pt x="786" y="1965"/>
                  </a:cubicBezTo>
                  <a:cubicBezTo>
                    <a:pt x="739" y="1858"/>
                    <a:pt x="703" y="1727"/>
                    <a:pt x="656" y="1596"/>
                  </a:cubicBezTo>
                  <a:cubicBezTo>
                    <a:pt x="596" y="1453"/>
                    <a:pt x="548" y="1311"/>
                    <a:pt x="489" y="1156"/>
                  </a:cubicBezTo>
                  <a:cubicBezTo>
                    <a:pt x="453" y="1013"/>
                    <a:pt x="394" y="858"/>
                    <a:pt x="334" y="727"/>
                  </a:cubicBezTo>
                  <a:cubicBezTo>
                    <a:pt x="275" y="596"/>
                    <a:pt x="215" y="465"/>
                    <a:pt x="167" y="358"/>
                  </a:cubicBezTo>
                  <a:cubicBezTo>
                    <a:pt x="72" y="1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3486175" y="-80475"/>
              <a:ext cx="4740743" cy="4761557"/>
            </a:xfrm>
            <a:custGeom>
              <a:avLst/>
              <a:gdLst/>
              <a:ahLst/>
              <a:cxnLst/>
              <a:rect l="l" t="t" r="r" b="b"/>
              <a:pathLst>
                <a:path w="163997" h="164717" extrusionOk="0">
                  <a:moveTo>
                    <a:pt x="31968" y="0"/>
                  </a:moveTo>
                  <a:cubicBezTo>
                    <a:pt x="26996" y="0"/>
                    <a:pt x="22166" y="1212"/>
                    <a:pt x="18431" y="4570"/>
                  </a:cubicBezTo>
                  <a:cubicBezTo>
                    <a:pt x="0" y="21131"/>
                    <a:pt x="11644" y="44479"/>
                    <a:pt x="31826" y="48873"/>
                  </a:cubicBezTo>
                  <a:cubicBezTo>
                    <a:pt x="44208" y="51563"/>
                    <a:pt x="64913" y="55361"/>
                    <a:pt x="70997" y="70197"/>
                  </a:cubicBezTo>
                  <a:cubicBezTo>
                    <a:pt x="86297" y="107511"/>
                    <a:pt x="24122" y="94176"/>
                    <a:pt x="19931" y="137383"/>
                  </a:cubicBezTo>
                  <a:cubicBezTo>
                    <a:pt x="17956" y="157679"/>
                    <a:pt x="30712" y="164717"/>
                    <a:pt x="43572" y="164717"/>
                  </a:cubicBezTo>
                  <a:cubicBezTo>
                    <a:pt x="50863" y="164717"/>
                    <a:pt x="58186" y="162455"/>
                    <a:pt x="62877" y="159065"/>
                  </a:cubicBezTo>
                  <a:cubicBezTo>
                    <a:pt x="75129" y="150206"/>
                    <a:pt x="76903" y="132835"/>
                    <a:pt x="96012" y="123537"/>
                  </a:cubicBezTo>
                  <a:cubicBezTo>
                    <a:pt x="110181" y="116631"/>
                    <a:pt x="127778" y="118691"/>
                    <a:pt x="141149" y="110368"/>
                  </a:cubicBezTo>
                  <a:cubicBezTo>
                    <a:pt x="161985" y="97402"/>
                    <a:pt x="163997" y="62970"/>
                    <a:pt x="157687" y="48896"/>
                  </a:cubicBezTo>
                  <a:cubicBezTo>
                    <a:pt x="153531" y="39657"/>
                    <a:pt x="140661" y="26918"/>
                    <a:pt x="128992" y="25382"/>
                  </a:cubicBezTo>
                  <a:cubicBezTo>
                    <a:pt x="127955" y="25246"/>
                    <a:pt x="126920" y="25183"/>
                    <a:pt x="125888" y="25183"/>
                  </a:cubicBezTo>
                  <a:cubicBezTo>
                    <a:pt x="119048" y="25183"/>
                    <a:pt x="112341" y="27933"/>
                    <a:pt x="105823" y="30323"/>
                  </a:cubicBezTo>
                  <a:cubicBezTo>
                    <a:pt x="99282" y="32722"/>
                    <a:pt x="94033" y="33739"/>
                    <a:pt x="89701" y="33739"/>
                  </a:cubicBezTo>
                  <a:cubicBezTo>
                    <a:pt x="71681" y="33739"/>
                    <a:pt x="69533" y="16137"/>
                    <a:pt x="56210" y="7248"/>
                  </a:cubicBezTo>
                  <a:cubicBezTo>
                    <a:pt x="53060" y="5140"/>
                    <a:pt x="42210" y="0"/>
                    <a:pt x="31968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5968387" y="1307439"/>
              <a:ext cx="632352" cy="743241"/>
            </a:xfrm>
            <a:custGeom>
              <a:avLst/>
              <a:gdLst/>
              <a:ahLst/>
              <a:cxnLst/>
              <a:rect l="l" t="t" r="r" b="b"/>
              <a:pathLst>
                <a:path w="21875" h="25711" extrusionOk="0">
                  <a:moveTo>
                    <a:pt x="2976" y="0"/>
                  </a:moveTo>
                  <a:cubicBezTo>
                    <a:pt x="2961" y="0"/>
                    <a:pt x="2947" y="2"/>
                    <a:pt x="2932" y="4"/>
                  </a:cubicBezTo>
                  <a:cubicBezTo>
                    <a:pt x="2920" y="4"/>
                    <a:pt x="2896" y="4"/>
                    <a:pt x="2884" y="28"/>
                  </a:cubicBezTo>
                  <a:cubicBezTo>
                    <a:pt x="2872" y="28"/>
                    <a:pt x="2837" y="40"/>
                    <a:pt x="2825" y="52"/>
                  </a:cubicBezTo>
                  <a:lnTo>
                    <a:pt x="2813" y="64"/>
                  </a:lnTo>
                  <a:cubicBezTo>
                    <a:pt x="2801" y="88"/>
                    <a:pt x="2777" y="88"/>
                    <a:pt x="2765" y="100"/>
                  </a:cubicBezTo>
                  <a:cubicBezTo>
                    <a:pt x="2753" y="100"/>
                    <a:pt x="2753" y="112"/>
                    <a:pt x="2741" y="123"/>
                  </a:cubicBezTo>
                  <a:cubicBezTo>
                    <a:pt x="2718" y="147"/>
                    <a:pt x="2706" y="159"/>
                    <a:pt x="2706" y="171"/>
                  </a:cubicBezTo>
                  <a:cubicBezTo>
                    <a:pt x="2694" y="183"/>
                    <a:pt x="2694" y="183"/>
                    <a:pt x="2694" y="207"/>
                  </a:cubicBezTo>
                  <a:cubicBezTo>
                    <a:pt x="2682" y="219"/>
                    <a:pt x="2682" y="231"/>
                    <a:pt x="2658" y="242"/>
                  </a:cubicBezTo>
                  <a:cubicBezTo>
                    <a:pt x="2658" y="266"/>
                    <a:pt x="2646" y="278"/>
                    <a:pt x="2646" y="290"/>
                  </a:cubicBezTo>
                  <a:cubicBezTo>
                    <a:pt x="2634" y="302"/>
                    <a:pt x="2634" y="338"/>
                    <a:pt x="2622" y="350"/>
                  </a:cubicBezTo>
                  <a:cubicBezTo>
                    <a:pt x="2622" y="362"/>
                    <a:pt x="2599" y="385"/>
                    <a:pt x="2599" y="397"/>
                  </a:cubicBezTo>
                  <a:cubicBezTo>
                    <a:pt x="2587" y="421"/>
                    <a:pt x="2587" y="445"/>
                    <a:pt x="2575" y="469"/>
                  </a:cubicBezTo>
                  <a:cubicBezTo>
                    <a:pt x="2575" y="481"/>
                    <a:pt x="2563" y="504"/>
                    <a:pt x="2563" y="516"/>
                  </a:cubicBezTo>
                  <a:cubicBezTo>
                    <a:pt x="2539" y="540"/>
                    <a:pt x="2539" y="576"/>
                    <a:pt x="2527" y="623"/>
                  </a:cubicBezTo>
                  <a:cubicBezTo>
                    <a:pt x="2527" y="635"/>
                    <a:pt x="2527" y="647"/>
                    <a:pt x="2515" y="647"/>
                  </a:cubicBezTo>
                  <a:cubicBezTo>
                    <a:pt x="2503" y="695"/>
                    <a:pt x="2480" y="754"/>
                    <a:pt x="2480" y="802"/>
                  </a:cubicBezTo>
                  <a:cubicBezTo>
                    <a:pt x="2468" y="838"/>
                    <a:pt x="2468" y="897"/>
                    <a:pt x="2456" y="957"/>
                  </a:cubicBezTo>
                  <a:cubicBezTo>
                    <a:pt x="2456" y="981"/>
                    <a:pt x="2456" y="993"/>
                    <a:pt x="2444" y="1004"/>
                  </a:cubicBezTo>
                  <a:cubicBezTo>
                    <a:pt x="2444" y="1052"/>
                    <a:pt x="2420" y="1100"/>
                    <a:pt x="2420" y="1135"/>
                  </a:cubicBezTo>
                  <a:cubicBezTo>
                    <a:pt x="2420" y="1159"/>
                    <a:pt x="2420" y="1183"/>
                    <a:pt x="2408" y="1195"/>
                  </a:cubicBezTo>
                  <a:cubicBezTo>
                    <a:pt x="2408" y="1243"/>
                    <a:pt x="2396" y="1290"/>
                    <a:pt x="2396" y="1338"/>
                  </a:cubicBezTo>
                  <a:lnTo>
                    <a:pt x="2396" y="1409"/>
                  </a:lnTo>
                  <a:cubicBezTo>
                    <a:pt x="2396" y="1457"/>
                    <a:pt x="2396" y="1493"/>
                    <a:pt x="2384" y="1540"/>
                  </a:cubicBezTo>
                  <a:lnTo>
                    <a:pt x="2384" y="1612"/>
                  </a:lnTo>
                  <a:lnTo>
                    <a:pt x="2384" y="1766"/>
                  </a:lnTo>
                  <a:lnTo>
                    <a:pt x="2384" y="1838"/>
                  </a:lnTo>
                  <a:lnTo>
                    <a:pt x="2384" y="2005"/>
                  </a:lnTo>
                  <a:lnTo>
                    <a:pt x="2384" y="2064"/>
                  </a:lnTo>
                  <a:lnTo>
                    <a:pt x="2384" y="2267"/>
                  </a:lnTo>
                  <a:lnTo>
                    <a:pt x="2384" y="2290"/>
                  </a:lnTo>
                  <a:cubicBezTo>
                    <a:pt x="2384" y="2374"/>
                    <a:pt x="2384" y="2445"/>
                    <a:pt x="2396" y="2540"/>
                  </a:cubicBezTo>
                  <a:cubicBezTo>
                    <a:pt x="2456" y="3612"/>
                    <a:pt x="2694" y="4886"/>
                    <a:pt x="3111" y="6112"/>
                  </a:cubicBezTo>
                  <a:cubicBezTo>
                    <a:pt x="3992" y="8613"/>
                    <a:pt x="5813" y="10148"/>
                    <a:pt x="6325" y="10398"/>
                  </a:cubicBezTo>
                  <a:cubicBezTo>
                    <a:pt x="6587" y="10887"/>
                    <a:pt x="6873" y="11363"/>
                    <a:pt x="7159" y="11839"/>
                  </a:cubicBezTo>
                  <a:cubicBezTo>
                    <a:pt x="6397" y="11256"/>
                    <a:pt x="5158" y="10482"/>
                    <a:pt x="3896" y="10113"/>
                  </a:cubicBezTo>
                  <a:cubicBezTo>
                    <a:pt x="3089" y="9880"/>
                    <a:pt x="2296" y="9748"/>
                    <a:pt x="1644" y="9748"/>
                  </a:cubicBezTo>
                  <a:cubicBezTo>
                    <a:pt x="663" y="9748"/>
                    <a:pt x="1" y="10047"/>
                    <a:pt x="86" y="10756"/>
                  </a:cubicBezTo>
                  <a:cubicBezTo>
                    <a:pt x="86" y="10779"/>
                    <a:pt x="98" y="10815"/>
                    <a:pt x="98" y="10839"/>
                  </a:cubicBezTo>
                  <a:cubicBezTo>
                    <a:pt x="325" y="12006"/>
                    <a:pt x="2587" y="13577"/>
                    <a:pt x="4646" y="13958"/>
                  </a:cubicBezTo>
                  <a:cubicBezTo>
                    <a:pt x="4883" y="14001"/>
                    <a:pt x="5108" y="14020"/>
                    <a:pt x="5321" y="14020"/>
                  </a:cubicBezTo>
                  <a:cubicBezTo>
                    <a:pt x="6670" y="14020"/>
                    <a:pt x="7558" y="13264"/>
                    <a:pt x="7825" y="12863"/>
                  </a:cubicBezTo>
                  <a:cubicBezTo>
                    <a:pt x="8242" y="13482"/>
                    <a:pt x="8695" y="14054"/>
                    <a:pt x="9147" y="14625"/>
                  </a:cubicBezTo>
                  <a:cubicBezTo>
                    <a:pt x="9897" y="15530"/>
                    <a:pt x="10278" y="15959"/>
                    <a:pt x="11112" y="16780"/>
                  </a:cubicBezTo>
                  <a:cubicBezTo>
                    <a:pt x="11052" y="16756"/>
                    <a:pt x="10993" y="16733"/>
                    <a:pt x="10933" y="16709"/>
                  </a:cubicBezTo>
                  <a:cubicBezTo>
                    <a:pt x="10695" y="16602"/>
                    <a:pt x="10445" y="16518"/>
                    <a:pt x="10159" y="16423"/>
                  </a:cubicBezTo>
                  <a:cubicBezTo>
                    <a:pt x="9885" y="16340"/>
                    <a:pt x="9588" y="16256"/>
                    <a:pt x="9266" y="16185"/>
                  </a:cubicBezTo>
                  <a:cubicBezTo>
                    <a:pt x="8968" y="16125"/>
                    <a:pt x="8659" y="16054"/>
                    <a:pt x="8349" y="16006"/>
                  </a:cubicBezTo>
                  <a:cubicBezTo>
                    <a:pt x="7718" y="15899"/>
                    <a:pt x="7063" y="15828"/>
                    <a:pt x="6432" y="15816"/>
                  </a:cubicBezTo>
                  <a:cubicBezTo>
                    <a:pt x="6099" y="15804"/>
                    <a:pt x="5778" y="15804"/>
                    <a:pt x="5456" y="15804"/>
                  </a:cubicBezTo>
                  <a:lnTo>
                    <a:pt x="4587" y="15804"/>
                  </a:lnTo>
                  <a:cubicBezTo>
                    <a:pt x="4273" y="15791"/>
                    <a:pt x="3964" y="15781"/>
                    <a:pt x="3669" y="15781"/>
                  </a:cubicBezTo>
                  <a:cubicBezTo>
                    <a:pt x="3427" y="15781"/>
                    <a:pt x="3195" y="15788"/>
                    <a:pt x="2980" y="15804"/>
                  </a:cubicBezTo>
                  <a:cubicBezTo>
                    <a:pt x="2587" y="15840"/>
                    <a:pt x="2170" y="15828"/>
                    <a:pt x="1872" y="15887"/>
                  </a:cubicBezTo>
                  <a:cubicBezTo>
                    <a:pt x="1575" y="15947"/>
                    <a:pt x="1408" y="16102"/>
                    <a:pt x="1444" y="16364"/>
                  </a:cubicBezTo>
                  <a:cubicBezTo>
                    <a:pt x="1444" y="16399"/>
                    <a:pt x="1456" y="16411"/>
                    <a:pt x="1456" y="16435"/>
                  </a:cubicBezTo>
                  <a:cubicBezTo>
                    <a:pt x="1515" y="16709"/>
                    <a:pt x="1753" y="17066"/>
                    <a:pt x="2146" y="17471"/>
                  </a:cubicBezTo>
                  <a:cubicBezTo>
                    <a:pt x="2337" y="17661"/>
                    <a:pt x="2575" y="17864"/>
                    <a:pt x="2872" y="18078"/>
                  </a:cubicBezTo>
                  <a:cubicBezTo>
                    <a:pt x="3015" y="18185"/>
                    <a:pt x="3170" y="18280"/>
                    <a:pt x="3337" y="18376"/>
                  </a:cubicBezTo>
                  <a:cubicBezTo>
                    <a:pt x="3420" y="18423"/>
                    <a:pt x="3492" y="18459"/>
                    <a:pt x="3587" y="18507"/>
                  </a:cubicBezTo>
                  <a:cubicBezTo>
                    <a:pt x="3670" y="18554"/>
                    <a:pt x="3765" y="18602"/>
                    <a:pt x="3837" y="18638"/>
                  </a:cubicBezTo>
                  <a:cubicBezTo>
                    <a:pt x="4480" y="18959"/>
                    <a:pt x="5206" y="19209"/>
                    <a:pt x="5956" y="19352"/>
                  </a:cubicBezTo>
                  <a:cubicBezTo>
                    <a:pt x="6325" y="19435"/>
                    <a:pt x="6706" y="19471"/>
                    <a:pt x="7087" y="19495"/>
                  </a:cubicBezTo>
                  <a:cubicBezTo>
                    <a:pt x="7218" y="19499"/>
                    <a:pt x="7346" y="19502"/>
                    <a:pt x="7472" y="19502"/>
                  </a:cubicBezTo>
                  <a:cubicBezTo>
                    <a:pt x="7690" y="19502"/>
                    <a:pt x="7904" y="19494"/>
                    <a:pt x="8123" y="19471"/>
                  </a:cubicBezTo>
                  <a:cubicBezTo>
                    <a:pt x="8814" y="19411"/>
                    <a:pt x="9385" y="19257"/>
                    <a:pt x="9885" y="19030"/>
                  </a:cubicBezTo>
                  <a:cubicBezTo>
                    <a:pt x="10123" y="18923"/>
                    <a:pt x="10361" y="18804"/>
                    <a:pt x="10540" y="18685"/>
                  </a:cubicBezTo>
                  <a:cubicBezTo>
                    <a:pt x="10719" y="18566"/>
                    <a:pt x="10897" y="18459"/>
                    <a:pt x="11052" y="18364"/>
                  </a:cubicBezTo>
                  <a:cubicBezTo>
                    <a:pt x="11219" y="18257"/>
                    <a:pt x="11374" y="18149"/>
                    <a:pt x="11493" y="18066"/>
                  </a:cubicBezTo>
                  <a:cubicBezTo>
                    <a:pt x="11576" y="17971"/>
                    <a:pt x="11671" y="17899"/>
                    <a:pt x="11766" y="17852"/>
                  </a:cubicBezTo>
                  <a:cubicBezTo>
                    <a:pt x="11874" y="17804"/>
                    <a:pt x="11981" y="17780"/>
                    <a:pt x="12052" y="17745"/>
                  </a:cubicBezTo>
                  <a:cubicBezTo>
                    <a:pt x="12088" y="17733"/>
                    <a:pt x="12100" y="17733"/>
                    <a:pt x="12112" y="17721"/>
                  </a:cubicBezTo>
                  <a:cubicBezTo>
                    <a:pt x="12683" y="18221"/>
                    <a:pt x="12981" y="18459"/>
                    <a:pt x="13576" y="18923"/>
                  </a:cubicBezTo>
                  <a:cubicBezTo>
                    <a:pt x="14386" y="19554"/>
                    <a:pt x="15255" y="20150"/>
                    <a:pt x="16148" y="20685"/>
                  </a:cubicBezTo>
                  <a:cubicBezTo>
                    <a:pt x="16338" y="20805"/>
                    <a:pt x="16529" y="20900"/>
                    <a:pt x="16731" y="21019"/>
                  </a:cubicBezTo>
                  <a:cubicBezTo>
                    <a:pt x="16632" y="21016"/>
                    <a:pt x="16525" y="21014"/>
                    <a:pt x="16410" y="21014"/>
                  </a:cubicBezTo>
                  <a:cubicBezTo>
                    <a:pt x="15239" y="21014"/>
                    <a:pt x="13283" y="21188"/>
                    <a:pt x="11504" y="21697"/>
                  </a:cubicBezTo>
                  <a:cubicBezTo>
                    <a:pt x="9838" y="22174"/>
                    <a:pt x="6754" y="23543"/>
                    <a:pt x="7171" y="24793"/>
                  </a:cubicBezTo>
                  <a:cubicBezTo>
                    <a:pt x="7171" y="24805"/>
                    <a:pt x="7183" y="24817"/>
                    <a:pt x="7206" y="24817"/>
                  </a:cubicBezTo>
                  <a:cubicBezTo>
                    <a:pt x="7206" y="24829"/>
                    <a:pt x="7206" y="24853"/>
                    <a:pt x="7218" y="24865"/>
                  </a:cubicBezTo>
                  <a:cubicBezTo>
                    <a:pt x="7242" y="24912"/>
                    <a:pt x="7290" y="24936"/>
                    <a:pt x="7349" y="24972"/>
                  </a:cubicBezTo>
                  <a:cubicBezTo>
                    <a:pt x="8212" y="25501"/>
                    <a:pt x="9221" y="25710"/>
                    <a:pt x="10256" y="25710"/>
                  </a:cubicBezTo>
                  <a:cubicBezTo>
                    <a:pt x="11665" y="25710"/>
                    <a:pt x="13120" y="25323"/>
                    <a:pt x="14314" y="24829"/>
                  </a:cubicBezTo>
                  <a:cubicBezTo>
                    <a:pt x="16529" y="23912"/>
                    <a:pt x="17398" y="22126"/>
                    <a:pt x="17541" y="21471"/>
                  </a:cubicBezTo>
                  <a:cubicBezTo>
                    <a:pt x="18934" y="22198"/>
                    <a:pt x="20375" y="22793"/>
                    <a:pt x="21875" y="23269"/>
                  </a:cubicBezTo>
                  <a:cubicBezTo>
                    <a:pt x="20387" y="22686"/>
                    <a:pt x="18946" y="22007"/>
                    <a:pt x="17589" y="21233"/>
                  </a:cubicBezTo>
                  <a:cubicBezTo>
                    <a:pt x="17958" y="21102"/>
                    <a:pt x="17958" y="20388"/>
                    <a:pt x="18160" y="19531"/>
                  </a:cubicBezTo>
                  <a:cubicBezTo>
                    <a:pt x="18184" y="19411"/>
                    <a:pt x="18220" y="19281"/>
                    <a:pt x="18243" y="19138"/>
                  </a:cubicBezTo>
                  <a:cubicBezTo>
                    <a:pt x="18255" y="19090"/>
                    <a:pt x="18255" y="19042"/>
                    <a:pt x="18279" y="18995"/>
                  </a:cubicBezTo>
                  <a:cubicBezTo>
                    <a:pt x="18279" y="18983"/>
                    <a:pt x="18279" y="18959"/>
                    <a:pt x="18291" y="18935"/>
                  </a:cubicBezTo>
                  <a:cubicBezTo>
                    <a:pt x="18303" y="18888"/>
                    <a:pt x="18303" y="18804"/>
                    <a:pt x="18315" y="18733"/>
                  </a:cubicBezTo>
                  <a:cubicBezTo>
                    <a:pt x="18339" y="18566"/>
                    <a:pt x="18351" y="18388"/>
                    <a:pt x="18351" y="18197"/>
                  </a:cubicBezTo>
                  <a:cubicBezTo>
                    <a:pt x="18351" y="18030"/>
                    <a:pt x="18351" y="17864"/>
                    <a:pt x="18362" y="17709"/>
                  </a:cubicBezTo>
                  <a:cubicBezTo>
                    <a:pt x="18362" y="17554"/>
                    <a:pt x="18374" y="17387"/>
                    <a:pt x="18374" y="17245"/>
                  </a:cubicBezTo>
                  <a:cubicBezTo>
                    <a:pt x="18374" y="17173"/>
                    <a:pt x="18398" y="17090"/>
                    <a:pt x="18398" y="17030"/>
                  </a:cubicBezTo>
                  <a:lnTo>
                    <a:pt x="18398" y="16971"/>
                  </a:lnTo>
                  <a:lnTo>
                    <a:pt x="18398" y="16899"/>
                  </a:lnTo>
                  <a:lnTo>
                    <a:pt x="18398" y="16756"/>
                  </a:lnTo>
                  <a:cubicBezTo>
                    <a:pt x="18398" y="16661"/>
                    <a:pt x="18398" y="16554"/>
                    <a:pt x="18410" y="16471"/>
                  </a:cubicBezTo>
                  <a:cubicBezTo>
                    <a:pt x="18410" y="16185"/>
                    <a:pt x="18410" y="15887"/>
                    <a:pt x="18398" y="15613"/>
                  </a:cubicBezTo>
                  <a:cubicBezTo>
                    <a:pt x="18374" y="15411"/>
                    <a:pt x="18362" y="15221"/>
                    <a:pt x="18351" y="15042"/>
                  </a:cubicBezTo>
                  <a:cubicBezTo>
                    <a:pt x="18315" y="14673"/>
                    <a:pt x="18255" y="14328"/>
                    <a:pt x="18220" y="13994"/>
                  </a:cubicBezTo>
                  <a:cubicBezTo>
                    <a:pt x="18184" y="13839"/>
                    <a:pt x="18172" y="13673"/>
                    <a:pt x="18136" y="13530"/>
                  </a:cubicBezTo>
                  <a:lnTo>
                    <a:pt x="18101" y="13304"/>
                  </a:lnTo>
                  <a:lnTo>
                    <a:pt x="18053" y="13077"/>
                  </a:lnTo>
                  <a:cubicBezTo>
                    <a:pt x="18041" y="13006"/>
                    <a:pt x="18017" y="12935"/>
                    <a:pt x="18017" y="12851"/>
                  </a:cubicBezTo>
                  <a:lnTo>
                    <a:pt x="17981" y="12637"/>
                  </a:lnTo>
                  <a:cubicBezTo>
                    <a:pt x="17934" y="12339"/>
                    <a:pt x="17874" y="12065"/>
                    <a:pt x="17815" y="11827"/>
                  </a:cubicBezTo>
                  <a:cubicBezTo>
                    <a:pt x="17708" y="11351"/>
                    <a:pt x="17600" y="10970"/>
                    <a:pt x="17529" y="10696"/>
                  </a:cubicBezTo>
                  <a:cubicBezTo>
                    <a:pt x="17505" y="10589"/>
                    <a:pt x="17470" y="10506"/>
                    <a:pt x="17458" y="10446"/>
                  </a:cubicBezTo>
                  <a:cubicBezTo>
                    <a:pt x="17446" y="10398"/>
                    <a:pt x="17422" y="10351"/>
                    <a:pt x="17410" y="10327"/>
                  </a:cubicBezTo>
                  <a:lnTo>
                    <a:pt x="17410" y="10303"/>
                  </a:lnTo>
                  <a:cubicBezTo>
                    <a:pt x="17398" y="10305"/>
                    <a:pt x="17387" y="10306"/>
                    <a:pt x="17377" y="10306"/>
                  </a:cubicBezTo>
                  <a:cubicBezTo>
                    <a:pt x="17317" y="10306"/>
                    <a:pt x="17288" y="10279"/>
                    <a:pt x="17267" y="10279"/>
                  </a:cubicBezTo>
                  <a:cubicBezTo>
                    <a:pt x="17243" y="10279"/>
                    <a:pt x="17243" y="10279"/>
                    <a:pt x="17231" y="10291"/>
                  </a:cubicBezTo>
                  <a:lnTo>
                    <a:pt x="17219" y="10291"/>
                  </a:lnTo>
                  <a:cubicBezTo>
                    <a:pt x="17216" y="10291"/>
                    <a:pt x="17212" y="10290"/>
                    <a:pt x="17208" y="10290"/>
                  </a:cubicBezTo>
                  <a:cubicBezTo>
                    <a:pt x="17132" y="10290"/>
                    <a:pt x="16984" y="10398"/>
                    <a:pt x="16803" y="10613"/>
                  </a:cubicBezTo>
                  <a:cubicBezTo>
                    <a:pt x="16708" y="10708"/>
                    <a:pt x="16612" y="10863"/>
                    <a:pt x="16505" y="11030"/>
                  </a:cubicBezTo>
                  <a:cubicBezTo>
                    <a:pt x="16398" y="11184"/>
                    <a:pt x="16291" y="11387"/>
                    <a:pt x="16196" y="11589"/>
                  </a:cubicBezTo>
                  <a:cubicBezTo>
                    <a:pt x="16148" y="11696"/>
                    <a:pt x="16088" y="11815"/>
                    <a:pt x="16041" y="11922"/>
                  </a:cubicBezTo>
                  <a:cubicBezTo>
                    <a:pt x="15993" y="12042"/>
                    <a:pt x="15934" y="12137"/>
                    <a:pt x="15898" y="12256"/>
                  </a:cubicBezTo>
                  <a:cubicBezTo>
                    <a:pt x="15862" y="12315"/>
                    <a:pt x="15850" y="12375"/>
                    <a:pt x="15815" y="12434"/>
                  </a:cubicBezTo>
                  <a:lnTo>
                    <a:pt x="15779" y="12577"/>
                  </a:lnTo>
                  <a:cubicBezTo>
                    <a:pt x="15755" y="12601"/>
                    <a:pt x="15755" y="12613"/>
                    <a:pt x="15743" y="12649"/>
                  </a:cubicBezTo>
                  <a:lnTo>
                    <a:pt x="15660" y="12958"/>
                  </a:lnTo>
                  <a:lnTo>
                    <a:pt x="15612" y="13089"/>
                  </a:lnTo>
                  <a:cubicBezTo>
                    <a:pt x="15565" y="13244"/>
                    <a:pt x="15541" y="13387"/>
                    <a:pt x="15505" y="13554"/>
                  </a:cubicBezTo>
                  <a:cubicBezTo>
                    <a:pt x="15481" y="13720"/>
                    <a:pt x="15445" y="13863"/>
                    <a:pt x="15434" y="14030"/>
                  </a:cubicBezTo>
                  <a:cubicBezTo>
                    <a:pt x="15386" y="14363"/>
                    <a:pt x="15362" y="14685"/>
                    <a:pt x="15338" y="15018"/>
                  </a:cubicBezTo>
                  <a:cubicBezTo>
                    <a:pt x="15338" y="15197"/>
                    <a:pt x="15326" y="15351"/>
                    <a:pt x="15326" y="15518"/>
                  </a:cubicBezTo>
                  <a:cubicBezTo>
                    <a:pt x="15326" y="15685"/>
                    <a:pt x="15314" y="15852"/>
                    <a:pt x="15314" y="16006"/>
                  </a:cubicBezTo>
                  <a:lnTo>
                    <a:pt x="15314" y="16125"/>
                  </a:lnTo>
                  <a:lnTo>
                    <a:pt x="15314" y="16268"/>
                  </a:lnTo>
                  <a:lnTo>
                    <a:pt x="15314" y="16578"/>
                  </a:lnTo>
                  <a:cubicBezTo>
                    <a:pt x="15314" y="16780"/>
                    <a:pt x="15326" y="16983"/>
                    <a:pt x="15362" y="17161"/>
                  </a:cubicBezTo>
                  <a:cubicBezTo>
                    <a:pt x="15374" y="17245"/>
                    <a:pt x="15386" y="17340"/>
                    <a:pt x="15386" y="17423"/>
                  </a:cubicBezTo>
                  <a:cubicBezTo>
                    <a:pt x="15398" y="17471"/>
                    <a:pt x="15398" y="17495"/>
                    <a:pt x="15398" y="17554"/>
                  </a:cubicBezTo>
                  <a:cubicBezTo>
                    <a:pt x="15398" y="17590"/>
                    <a:pt x="15398" y="17602"/>
                    <a:pt x="15422" y="17614"/>
                  </a:cubicBezTo>
                  <a:cubicBezTo>
                    <a:pt x="15422" y="17637"/>
                    <a:pt x="15422" y="17649"/>
                    <a:pt x="15434" y="17661"/>
                  </a:cubicBezTo>
                  <a:cubicBezTo>
                    <a:pt x="15457" y="17792"/>
                    <a:pt x="15481" y="17947"/>
                    <a:pt x="15505" y="18090"/>
                  </a:cubicBezTo>
                  <a:cubicBezTo>
                    <a:pt x="15553" y="18411"/>
                    <a:pt x="15612" y="18745"/>
                    <a:pt x="15695" y="19090"/>
                  </a:cubicBezTo>
                  <a:cubicBezTo>
                    <a:pt x="15862" y="19697"/>
                    <a:pt x="16148" y="20209"/>
                    <a:pt x="16446" y="20590"/>
                  </a:cubicBezTo>
                  <a:cubicBezTo>
                    <a:pt x="16386" y="20554"/>
                    <a:pt x="16327" y="20519"/>
                    <a:pt x="16255" y="20471"/>
                  </a:cubicBezTo>
                  <a:cubicBezTo>
                    <a:pt x="15386" y="19923"/>
                    <a:pt x="14541" y="19328"/>
                    <a:pt x="13731" y="18685"/>
                  </a:cubicBezTo>
                  <a:cubicBezTo>
                    <a:pt x="13136" y="18233"/>
                    <a:pt x="12862" y="17971"/>
                    <a:pt x="12290" y="17471"/>
                  </a:cubicBezTo>
                  <a:cubicBezTo>
                    <a:pt x="13052" y="17304"/>
                    <a:pt x="13243" y="14935"/>
                    <a:pt x="13338" y="12589"/>
                  </a:cubicBezTo>
                  <a:cubicBezTo>
                    <a:pt x="13350" y="12232"/>
                    <a:pt x="13350" y="11875"/>
                    <a:pt x="13338" y="11530"/>
                  </a:cubicBezTo>
                  <a:cubicBezTo>
                    <a:pt x="13279" y="10220"/>
                    <a:pt x="13076" y="9077"/>
                    <a:pt x="12921" y="8374"/>
                  </a:cubicBezTo>
                  <a:lnTo>
                    <a:pt x="12921" y="8363"/>
                  </a:lnTo>
                  <a:cubicBezTo>
                    <a:pt x="12921" y="8327"/>
                    <a:pt x="12898" y="8303"/>
                    <a:pt x="12898" y="8267"/>
                  </a:cubicBezTo>
                  <a:lnTo>
                    <a:pt x="12898" y="8243"/>
                  </a:lnTo>
                  <a:cubicBezTo>
                    <a:pt x="12898" y="8208"/>
                    <a:pt x="12886" y="8196"/>
                    <a:pt x="12886" y="8172"/>
                  </a:cubicBezTo>
                  <a:cubicBezTo>
                    <a:pt x="12886" y="8148"/>
                    <a:pt x="12886" y="8148"/>
                    <a:pt x="12874" y="8136"/>
                  </a:cubicBezTo>
                  <a:cubicBezTo>
                    <a:pt x="12874" y="8124"/>
                    <a:pt x="12862" y="8089"/>
                    <a:pt x="12862" y="8077"/>
                  </a:cubicBezTo>
                  <a:cubicBezTo>
                    <a:pt x="12862" y="8065"/>
                    <a:pt x="12862" y="8065"/>
                    <a:pt x="12838" y="8053"/>
                  </a:cubicBezTo>
                  <a:cubicBezTo>
                    <a:pt x="12838" y="8029"/>
                    <a:pt x="12826" y="8005"/>
                    <a:pt x="12826" y="7993"/>
                  </a:cubicBezTo>
                  <a:cubicBezTo>
                    <a:pt x="12826" y="7970"/>
                    <a:pt x="12826" y="7970"/>
                    <a:pt x="12814" y="7958"/>
                  </a:cubicBezTo>
                  <a:cubicBezTo>
                    <a:pt x="12802" y="7934"/>
                    <a:pt x="12802" y="7898"/>
                    <a:pt x="12778" y="7886"/>
                  </a:cubicBezTo>
                  <a:cubicBezTo>
                    <a:pt x="12778" y="7874"/>
                    <a:pt x="12767" y="7851"/>
                    <a:pt x="12767" y="7851"/>
                  </a:cubicBezTo>
                  <a:cubicBezTo>
                    <a:pt x="12767" y="7839"/>
                    <a:pt x="12767" y="7839"/>
                    <a:pt x="12755" y="7827"/>
                  </a:cubicBezTo>
                  <a:cubicBezTo>
                    <a:pt x="12755" y="7815"/>
                    <a:pt x="12743" y="7791"/>
                    <a:pt x="12743" y="7791"/>
                  </a:cubicBezTo>
                  <a:cubicBezTo>
                    <a:pt x="12743" y="7779"/>
                    <a:pt x="12743" y="7779"/>
                    <a:pt x="12719" y="7779"/>
                  </a:cubicBezTo>
                  <a:cubicBezTo>
                    <a:pt x="12719" y="7767"/>
                    <a:pt x="12707" y="7767"/>
                    <a:pt x="12707" y="7755"/>
                  </a:cubicBezTo>
                  <a:cubicBezTo>
                    <a:pt x="12707" y="7755"/>
                    <a:pt x="12707" y="7731"/>
                    <a:pt x="12695" y="7731"/>
                  </a:cubicBezTo>
                  <a:cubicBezTo>
                    <a:pt x="12695" y="7720"/>
                    <a:pt x="12683" y="7720"/>
                    <a:pt x="12683" y="7720"/>
                  </a:cubicBezTo>
                  <a:cubicBezTo>
                    <a:pt x="12683" y="7720"/>
                    <a:pt x="12683" y="7708"/>
                    <a:pt x="12659" y="7708"/>
                  </a:cubicBezTo>
                  <a:lnTo>
                    <a:pt x="12647" y="7696"/>
                  </a:lnTo>
                  <a:lnTo>
                    <a:pt x="12636" y="7672"/>
                  </a:lnTo>
                  <a:cubicBezTo>
                    <a:pt x="12624" y="7672"/>
                    <a:pt x="12624" y="7672"/>
                    <a:pt x="12600" y="7660"/>
                  </a:cubicBezTo>
                  <a:cubicBezTo>
                    <a:pt x="12588" y="7601"/>
                    <a:pt x="12576" y="7565"/>
                    <a:pt x="12528" y="7553"/>
                  </a:cubicBezTo>
                  <a:cubicBezTo>
                    <a:pt x="12524" y="7552"/>
                    <a:pt x="12520" y="7551"/>
                    <a:pt x="12516" y="7551"/>
                  </a:cubicBezTo>
                  <a:cubicBezTo>
                    <a:pt x="12475" y="7551"/>
                    <a:pt x="12441" y="7608"/>
                    <a:pt x="12397" y="7684"/>
                  </a:cubicBezTo>
                  <a:cubicBezTo>
                    <a:pt x="12386" y="7684"/>
                    <a:pt x="12362" y="7708"/>
                    <a:pt x="12362" y="7708"/>
                  </a:cubicBezTo>
                  <a:lnTo>
                    <a:pt x="12350" y="7708"/>
                  </a:lnTo>
                  <a:cubicBezTo>
                    <a:pt x="12302" y="7731"/>
                    <a:pt x="12266" y="7767"/>
                    <a:pt x="12207" y="7803"/>
                  </a:cubicBezTo>
                  <a:cubicBezTo>
                    <a:pt x="12207" y="7803"/>
                    <a:pt x="12183" y="7803"/>
                    <a:pt x="12183" y="7827"/>
                  </a:cubicBezTo>
                  <a:cubicBezTo>
                    <a:pt x="12159" y="7839"/>
                    <a:pt x="12147" y="7874"/>
                    <a:pt x="12112" y="7886"/>
                  </a:cubicBezTo>
                  <a:lnTo>
                    <a:pt x="12100" y="7898"/>
                  </a:lnTo>
                  <a:lnTo>
                    <a:pt x="12028" y="7970"/>
                  </a:lnTo>
                  <a:lnTo>
                    <a:pt x="12005" y="7970"/>
                  </a:lnTo>
                  <a:cubicBezTo>
                    <a:pt x="11755" y="8220"/>
                    <a:pt x="11457" y="8601"/>
                    <a:pt x="11195" y="9089"/>
                  </a:cubicBezTo>
                  <a:cubicBezTo>
                    <a:pt x="10838" y="9732"/>
                    <a:pt x="10504" y="10577"/>
                    <a:pt x="10397" y="11565"/>
                  </a:cubicBezTo>
                  <a:cubicBezTo>
                    <a:pt x="10219" y="13292"/>
                    <a:pt x="10552" y="15221"/>
                    <a:pt x="11135" y="16375"/>
                  </a:cubicBezTo>
                  <a:cubicBezTo>
                    <a:pt x="10373" y="15625"/>
                    <a:pt x="10016" y="15232"/>
                    <a:pt x="9326" y="14399"/>
                  </a:cubicBezTo>
                  <a:cubicBezTo>
                    <a:pt x="8849" y="13839"/>
                    <a:pt x="8397" y="13256"/>
                    <a:pt x="7956" y="12649"/>
                  </a:cubicBezTo>
                  <a:lnTo>
                    <a:pt x="7956" y="12649"/>
                  </a:lnTo>
                  <a:cubicBezTo>
                    <a:pt x="7989" y="12654"/>
                    <a:pt x="8022" y="12657"/>
                    <a:pt x="8055" y="12657"/>
                  </a:cubicBezTo>
                  <a:cubicBezTo>
                    <a:pt x="8795" y="12657"/>
                    <a:pt x="9523" y="11271"/>
                    <a:pt x="9945" y="9732"/>
                  </a:cubicBezTo>
                  <a:cubicBezTo>
                    <a:pt x="10076" y="9220"/>
                    <a:pt x="10123" y="8696"/>
                    <a:pt x="10135" y="8208"/>
                  </a:cubicBezTo>
                  <a:lnTo>
                    <a:pt x="10135" y="8005"/>
                  </a:lnTo>
                  <a:lnTo>
                    <a:pt x="10135" y="7970"/>
                  </a:lnTo>
                  <a:cubicBezTo>
                    <a:pt x="10135" y="7827"/>
                    <a:pt x="10123" y="7696"/>
                    <a:pt x="10123" y="7553"/>
                  </a:cubicBezTo>
                  <a:lnTo>
                    <a:pt x="10123" y="7529"/>
                  </a:lnTo>
                  <a:cubicBezTo>
                    <a:pt x="10123" y="7470"/>
                    <a:pt x="10100" y="7398"/>
                    <a:pt x="10100" y="7327"/>
                  </a:cubicBezTo>
                  <a:cubicBezTo>
                    <a:pt x="10100" y="7279"/>
                    <a:pt x="10088" y="7196"/>
                    <a:pt x="10088" y="7136"/>
                  </a:cubicBezTo>
                  <a:lnTo>
                    <a:pt x="10088" y="7124"/>
                  </a:lnTo>
                  <a:cubicBezTo>
                    <a:pt x="10088" y="7065"/>
                    <a:pt x="10076" y="7005"/>
                    <a:pt x="10076" y="6958"/>
                  </a:cubicBezTo>
                  <a:lnTo>
                    <a:pt x="10076" y="6946"/>
                  </a:lnTo>
                  <a:cubicBezTo>
                    <a:pt x="10064" y="6886"/>
                    <a:pt x="10064" y="6827"/>
                    <a:pt x="10040" y="6767"/>
                  </a:cubicBezTo>
                  <a:cubicBezTo>
                    <a:pt x="10028" y="6708"/>
                    <a:pt x="10028" y="6660"/>
                    <a:pt x="10016" y="6612"/>
                  </a:cubicBezTo>
                  <a:lnTo>
                    <a:pt x="10016" y="6588"/>
                  </a:lnTo>
                  <a:cubicBezTo>
                    <a:pt x="10004" y="6481"/>
                    <a:pt x="9980" y="6398"/>
                    <a:pt x="9957" y="6315"/>
                  </a:cubicBezTo>
                  <a:lnTo>
                    <a:pt x="9957" y="6291"/>
                  </a:lnTo>
                  <a:cubicBezTo>
                    <a:pt x="9945" y="6255"/>
                    <a:pt x="9945" y="6219"/>
                    <a:pt x="9921" y="6184"/>
                  </a:cubicBezTo>
                  <a:lnTo>
                    <a:pt x="9921" y="6172"/>
                  </a:lnTo>
                  <a:cubicBezTo>
                    <a:pt x="9909" y="6136"/>
                    <a:pt x="9909" y="6100"/>
                    <a:pt x="9897" y="6065"/>
                  </a:cubicBezTo>
                  <a:lnTo>
                    <a:pt x="9897" y="6053"/>
                  </a:lnTo>
                  <a:cubicBezTo>
                    <a:pt x="9897" y="6017"/>
                    <a:pt x="9885" y="6005"/>
                    <a:pt x="9885" y="5993"/>
                  </a:cubicBezTo>
                  <a:lnTo>
                    <a:pt x="9885" y="5981"/>
                  </a:lnTo>
                  <a:cubicBezTo>
                    <a:pt x="9861" y="5946"/>
                    <a:pt x="9861" y="5934"/>
                    <a:pt x="9850" y="5922"/>
                  </a:cubicBezTo>
                  <a:lnTo>
                    <a:pt x="9850" y="5898"/>
                  </a:lnTo>
                  <a:cubicBezTo>
                    <a:pt x="9850" y="5886"/>
                    <a:pt x="9838" y="5874"/>
                    <a:pt x="9838" y="5874"/>
                  </a:cubicBezTo>
                  <a:lnTo>
                    <a:pt x="9838" y="5862"/>
                  </a:lnTo>
                  <a:cubicBezTo>
                    <a:pt x="9826" y="5838"/>
                    <a:pt x="9826" y="5838"/>
                    <a:pt x="9826" y="5826"/>
                  </a:cubicBezTo>
                  <a:cubicBezTo>
                    <a:pt x="9802" y="5815"/>
                    <a:pt x="9778" y="5803"/>
                    <a:pt x="9766" y="5779"/>
                  </a:cubicBezTo>
                  <a:cubicBezTo>
                    <a:pt x="9742" y="5767"/>
                    <a:pt x="9730" y="5767"/>
                    <a:pt x="9719" y="5767"/>
                  </a:cubicBezTo>
                  <a:lnTo>
                    <a:pt x="9707" y="5767"/>
                  </a:lnTo>
                  <a:cubicBezTo>
                    <a:pt x="9683" y="5767"/>
                    <a:pt x="9671" y="5767"/>
                    <a:pt x="9659" y="5755"/>
                  </a:cubicBezTo>
                  <a:lnTo>
                    <a:pt x="9588" y="5755"/>
                  </a:lnTo>
                  <a:cubicBezTo>
                    <a:pt x="9564" y="5755"/>
                    <a:pt x="9540" y="5755"/>
                    <a:pt x="9504" y="5767"/>
                  </a:cubicBezTo>
                  <a:cubicBezTo>
                    <a:pt x="9480" y="5767"/>
                    <a:pt x="9445" y="5779"/>
                    <a:pt x="9421" y="5779"/>
                  </a:cubicBezTo>
                  <a:lnTo>
                    <a:pt x="9409" y="5779"/>
                  </a:lnTo>
                  <a:cubicBezTo>
                    <a:pt x="9373" y="5803"/>
                    <a:pt x="9349" y="5803"/>
                    <a:pt x="9314" y="5815"/>
                  </a:cubicBezTo>
                  <a:cubicBezTo>
                    <a:pt x="9290" y="5826"/>
                    <a:pt x="9242" y="5838"/>
                    <a:pt x="9195" y="5862"/>
                  </a:cubicBezTo>
                  <a:cubicBezTo>
                    <a:pt x="8837" y="6005"/>
                    <a:pt x="8397" y="6303"/>
                    <a:pt x="7992" y="6779"/>
                  </a:cubicBezTo>
                  <a:cubicBezTo>
                    <a:pt x="7742" y="7077"/>
                    <a:pt x="7504" y="7470"/>
                    <a:pt x="7337" y="7910"/>
                  </a:cubicBezTo>
                  <a:cubicBezTo>
                    <a:pt x="6944" y="8994"/>
                    <a:pt x="6873" y="10291"/>
                    <a:pt x="7087" y="11256"/>
                  </a:cubicBezTo>
                  <a:lnTo>
                    <a:pt x="6504" y="10327"/>
                  </a:lnTo>
                  <a:cubicBezTo>
                    <a:pt x="6671" y="9970"/>
                    <a:pt x="6325" y="7708"/>
                    <a:pt x="5516" y="5350"/>
                  </a:cubicBezTo>
                  <a:lnTo>
                    <a:pt x="5480" y="5219"/>
                  </a:lnTo>
                  <a:cubicBezTo>
                    <a:pt x="4825" y="3338"/>
                    <a:pt x="4135" y="1433"/>
                    <a:pt x="3575" y="528"/>
                  </a:cubicBezTo>
                  <a:cubicBezTo>
                    <a:pt x="3492" y="409"/>
                    <a:pt x="3420" y="302"/>
                    <a:pt x="3349" y="231"/>
                  </a:cubicBezTo>
                  <a:cubicBezTo>
                    <a:pt x="3211" y="83"/>
                    <a:pt x="3093" y="0"/>
                    <a:pt x="2976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5709628" y="1615254"/>
              <a:ext cx="1243196" cy="1079146"/>
            </a:xfrm>
            <a:custGeom>
              <a:avLst/>
              <a:gdLst/>
              <a:ahLst/>
              <a:cxnLst/>
              <a:rect l="l" t="t" r="r" b="b"/>
              <a:pathLst>
                <a:path w="43006" h="37331" extrusionOk="0">
                  <a:moveTo>
                    <a:pt x="17836" y="1"/>
                  </a:moveTo>
                  <a:cubicBezTo>
                    <a:pt x="17800" y="1"/>
                    <a:pt x="17777" y="1"/>
                    <a:pt x="17741" y="12"/>
                  </a:cubicBezTo>
                  <a:cubicBezTo>
                    <a:pt x="17729" y="12"/>
                    <a:pt x="17729" y="12"/>
                    <a:pt x="17717" y="36"/>
                  </a:cubicBezTo>
                  <a:cubicBezTo>
                    <a:pt x="17681" y="48"/>
                    <a:pt x="17658" y="60"/>
                    <a:pt x="17610" y="72"/>
                  </a:cubicBezTo>
                  <a:lnTo>
                    <a:pt x="17598" y="72"/>
                  </a:lnTo>
                  <a:cubicBezTo>
                    <a:pt x="17562" y="108"/>
                    <a:pt x="17527" y="131"/>
                    <a:pt x="17479" y="167"/>
                  </a:cubicBezTo>
                  <a:cubicBezTo>
                    <a:pt x="17467" y="167"/>
                    <a:pt x="17467" y="179"/>
                    <a:pt x="17443" y="191"/>
                  </a:cubicBezTo>
                  <a:lnTo>
                    <a:pt x="17348" y="298"/>
                  </a:lnTo>
                  <a:lnTo>
                    <a:pt x="17324" y="310"/>
                  </a:lnTo>
                  <a:cubicBezTo>
                    <a:pt x="17288" y="358"/>
                    <a:pt x="17241" y="417"/>
                    <a:pt x="17193" y="465"/>
                  </a:cubicBezTo>
                  <a:cubicBezTo>
                    <a:pt x="17193" y="477"/>
                    <a:pt x="17181" y="477"/>
                    <a:pt x="17181" y="489"/>
                  </a:cubicBezTo>
                  <a:cubicBezTo>
                    <a:pt x="17134" y="548"/>
                    <a:pt x="17086" y="608"/>
                    <a:pt x="17062" y="667"/>
                  </a:cubicBezTo>
                  <a:lnTo>
                    <a:pt x="16931" y="893"/>
                  </a:lnTo>
                  <a:lnTo>
                    <a:pt x="16931" y="905"/>
                  </a:lnTo>
                  <a:cubicBezTo>
                    <a:pt x="16515" y="1644"/>
                    <a:pt x="16122" y="2739"/>
                    <a:pt x="15979" y="4061"/>
                  </a:cubicBezTo>
                  <a:cubicBezTo>
                    <a:pt x="15883" y="4918"/>
                    <a:pt x="15883" y="5846"/>
                    <a:pt x="16062" y="6823"/>
                  </a:cubicBezTo>
                  <a:cubicBezTo>
                    <a:pt x="16467" y="9121"/>
                    <a:pt x="17300" y="11430"/>
                    <a:pt x="18265" y="12919"/>
                  </a:cubicBezTo>
                  <a:cubicBezTo>
                    <a:pt x="17729" y="12573"/>
                    <a:pt x="17193" y="12240"/>
                    <a:pt x="16645" y="11907"/>
                  </a:cubicBezTo>
                  <a:cubicBezTo>
                    <a:pt x="15526" y="9025"/>
                    <a:pt x="13038" y="6775"/>
                    <a:pt x="10383" y="5275"/>
                  </a:cubicBezTo>
                  <a:cubicBezTo>
                    <a:pt x="10299" y="5227"/>
                    <a:pt x="10228" y="5180"/>
                    <a:pt x="10168" y="5156"/>
                  </a:cubicBezTo>
                  <a:cubicBezTo>
                    <a:pt x="7729" y="3936"/>
                    <a:pt x="4829" y="2620"/>
                    <a:pt x="1956" y="2620"/>
                  </a:cubicBezTo>
                  <a:cubicBezTo>
                    <a:pt x="1800" y="2620"/>
                    <a:pt x="1644" y="2624"/>
                    <a:pt x="1489" y="2632"/>
                  </a:cubicBezTo>
                  <a:cubicBezTo>
                    <a:pt x="1239" y="2656"/>
                    <a:pt x="1013" y="2691"/>
                    <a:pt x="822" y="2751"/>
                  </a:cubicBezTo>
                  <a:cubicBezTo>
                    <a:pt x="441" y="2870"/>
                    <a:pt x="167" y="3049"/>
                    <a:pt x="60" y="3322"/>
                  </a:cubicBezTo>
                  <a:cubicBezTo>
                    <a:pt x="48" y="3346"/>
                    <a:pt x="36" y="3394"/>
                    <a:pt x="36" y="3430"/>
                  </a:cubicBezTo>
                  <a:cubicBezTo>
                    <a:pt x="24" y="3465"/>
                    <a:pt x="24" y="3525"/>
                    <a:pt x="1" y="3572"/>
                  </a:cubicBezTo>
                  <a:lnTo>
                    <a:pt x="1" y="3620"/>
                  </a:lnTo>
                  <a:lnTo>
                    <a:pt x="1" y="3727"/>
                  </a:lnTo>
                  <a:cubicBezTo>
                    <a:pt x="1" y="3739"/>
                    <a:pt x="1" y="3763"/>
                    <a:pt x="24" y="3787"/>
                  </a:cubicBezTo>
                  <a:cubicBezTo>
                    <a:pt x="24" y="3811"/>
                    <a:pt x="36" y="3858"/>
                    <a:pt x="36" y="3882"/>
                  </a:cubicBezTo>
                  <a:cubicBezTo>
                    <a:pt x="36" y="3918"/>
                    <a:pt x="48" y="3930"/>
                    <a:pt x="48" y="3965"/>
                  </a:cubicBezTo>
                  <a:cubicBezTo>
                    <a:pt x="60" y="3989"/>
                    <a:pt x="84" y="4037"/>
                    <a:pt x="84" y="4061"/>
                  </a:cubicBezTo>
                  <a:cubicBezTo>
                    <a:pt x="96" y="4096"/>
                    <a:pt x="96" y="4108"/>
                    <a:pt x="108" y="4144"/>
                  </a:cubicBezTo>
                  <a:cubicBezTo>
                    <a:pt x="120" y="4180"/>
                    <a:pt x="143" y="4215"/>
                    <a:pt x="167" y="4263"/>
                  </a:cubicBezTo>
                  <a:cubicBezTo>
                    <a:pt x="179" y="4287"/>
                    <a:pt x="203" y="4299"/>
                    <a:pt x="215" y="4334"/>
                  </a:cubicBezTo>
                  <a:cubicBezTo>
                    <a:pt x="227" y="4382"/>
                    <a:pt x="262" y="4418"/>
                    <a:pt x="286" y="4453"/>
                  </a:cubicBezTo>
                  <a:cubicBezTo>
                    <a:pt x="298" y="4477"/>
                    <a:pt x="322" y="4501"/>
                    <a:pt x="334" y="4525"/>
                  </a:cubicBezTo>
                  <a:cubicBezTo>
                    <a:pt x="358" y="4573"/>
                    <a:pt x="393" y="4632"/>
                    <a:pt x="441" y="4680"/>
                  </a:cubicBezTo>
                  <a:cubicBezTo>
                    <a:pt x="453" y="4692"/>
                    <a:pt x="465" y="4703"/>
                    <a:pt x="465" y="4715"/>
                  </a:cubicBezTo>
                  <a:cubicBezTo>
                    <a:pt x="513" y="4799"/>
                    <a:pt x="572" y="4858"/>
                    <a:pt x="632" y="4930"/>
                  </a:cubicBezTo>
                  <a:cubicBezTo>
                    <a:pt x="691" y="5001"/>
                    <a:pt x="751" y="5061"/>
                    <a:pt x="810" y="5132"/>
                  </a:cubicBezTo>
                  <a:cubicBezTo>
                    <a:pt x="822" y="5156"/>
                    <a:pt x="834" y="5180"/>
                    <a:pt x="870" y="5192"/>
                  </a:cubicBezTo>
                  <a:cubicBezTo>
                    <a:pt x="917" y="5251"/>
                    <a:pt x="953" y="5299"/>
                    <a:pt x="1013" y="5358"/>
                  </a:cubicBezTo>
                  <a:lnTo>
                    <a:pt x="1096" y="5430"/>
                  </a:lnTo>
                  <a:lnTo>
                    <a:pt x="1239" y="5585"/>
                  </a:lnTo>
                  <a:cubicBezTo>
                    <a:pt x="1275" y="5608"/>
                    <a:pt x="1298" y="5644"/>
                    <a:pt x="1334" y="5656"/>
                  </a:cubicBezTo>
                  <a:cubicBezTo>
                    <a:pt x="1370" y="5704"/>
                    <a:pt x="1429" y="5763"/>
                    <a:pt x="1489" y="5811"/>
                  </a:cubicBezTo>
                  <a:cubicBezTo>
                    <a:pt x="1525" y="5835"/>
                    <a:pt x="1548" y="5870"/>
                    <a:pt x="1584" y="5882"/>
                  </a:cubicBezTo>
                  <a:cubicBezTo>
                    <a:pt x="1644" y="5942"/>
                    <a:pt x="1703" y="5989"/>
                    <a:pt x="1763" y="6049"/>
                  </a:cubicBezTo>
                  <a:cubicBezTo>
                    <a:pt x="1786" y="6073"/>
                    <a:pt x="1822" y="6085"/>
                    <a:pt x="1846" y="6120"/>
                  </a:cubicBezTo>
                  <a:cubicBezTo>
                    <a:pt x="1906" y="6180"/>
                    <a:pt x="1977" y="6239"/>
                    <a:pt x="2060" y="6299"/>
                  </a:cubicBezTo>
                  <a:cubicBezTo>
                    <a:pt x="2084" y="6311"/>
                    <a:pt x="2108" y="6347"/>
                    <a:pt x="2132" y="6358"/>
                  </a:cubicBezTo>
                  <a:lnTo>
                    <a:pt x="2406" y="6585"/>
                  </a:lnTo>
                  <a:cubicBezTo>
                    <a:pt x="2418" y="6585"/>
                    <a:pt x="2418" y="6597"/>
                    <a:pt x="2429" y="6597"/>
                  </a:cubicBezTo>
                  <a:cubicBezTo>
                    <a:pt x="2537" y="6680"/>
                    <a:pt x="2632" y="6763"/>
                    <a:pt x="2739" y="6847"/>
                  </a:cubicBezTo>
                  <a:cubicBezTo>
                    <a:pt x="4096" y="7906"/>
                    <a:pt x="5823" y="9037"/>
                    <a:pt x="7621" y="10002"/>
                  </a:cubicBezTo>
                  <a:cubicBezTo>
                    <a:pt x="10013" y="11281"/>
                    <a:pt x="12906" y="12223"/>
                    <a:pt x="15684" y="12223"/>
                  </a:cubicBezTo>
                  <a:cubicBezTo>
                    <a:pt x="15906" y="12223"/>
                    <a:pt x="16128" y="12217"/>
                    <a:pt x="16348" y="12204"/>
                  </a:cubicBezTo>
                  <a:cubicBezTo>
                    <a:pt x="17134" y="12740"/>
                    <a:pt x="17919" y="13276"/>
                    <a:pt x="18693" y="13812"/>
                  </a:cubicBezTo>
                  <a:cubicBezTo>
                    <a:pt x="18179" y="13724"/>
                    <a:pt x="17577" y="13672"/>
                    <a:pt x="16925" y="13672"/>
                  </a:cubicBezTo>
                  <a:cubicBezTo>
                    <a:pt x="15445" y="13672"/>
                    <a:pt x="13706" y="13938"/>
                    <a:pt x="12145" y="14657"/>
                  </a:cubicBezTo>
                  <a:cubicBezTo>
                    <a:pt x="9633" y="15824"/>
                    <a:pt x="6120" y="18634"/>
                    <a:pt x="6692" y="20717"/>
                  </a:cubicBezTo>
                  <a:cubicBezTo>
                    <a:pt x="6692" y="20753"/>
                    <a:pt x="6728" y="20789"/>
                    <a:pt x="6751" y="20813"/>
                  </a:cubicBezTo>
                  <a:cubicBezTo>
                    <a:pt x="7284" y="21349"/>
                    <a:pt x="8109" y="21555"/>
                    <a:pt x="9058" y="21555"/>
                  </a:cubicBezTo>
                  <a:cubicBezTo>
                    <a:pt x="11097" y="21555"/>
                    <a:pt x="13709" y="20605"/>
                    <a:pt x="15229" y="19955"/>
                  </a:cubicBezTo>
                  <a:cubicBezTo>
                    <a:pt x="18217" y="18693"/>
                    <a:pt x="20027" y="16122"/>
                    <a:pt x="20396" y="15014"/>
                  </a:cubicBezTo>
                  <a:cubicBezTo>
                    <a:pt x="21420" y="15752"/>
                    <a:pt x="22432" y="16503"/>
                    <a:pt x="23432" y="17276"/>
                  </a:cubicBezTo>
                  <a:cubicBezTo>
                    <a:pt x="25027" y="18491"/>
                    <a:pt x="25813" y="19110"/>
                    <a:pt x="27361" y="20396"/>
                  </a:cubicBezTo>
                  <a:cubicBezTo>
                    <a:pt x="27242" y="20360"/>
                    <a:pt x="27123" y="20348"/>
                    <a:pt x="27028" y="20313"/>
                  </a:cubicBezTo>
                  <a:cubicBezTo>
                    <a:pt x="26587" y="20217"/>
                    <a:pt x="26099" y="20158"/>
                    <a:pt x="25563" y="20122"/>
                  </a:cubicBezTo>
                  <a:cubicBezTo>
                    <a:pt x="25385" y="20114"/>
                    <a:pt x="25202" y="20110"/>
                    <a:pt x="25016" y="20110"/>
                  </a:cubicBezTo>
                  <a:cubicBezTo>
                    <a:pt x="24645" y="20110"/>
                    <a:pt x="24262" y="20126"/>
                    <a:pt x="23873" y="20158"/>
                  </a:cubicBezTo>
                  <a:cubicBezTo>
                    <a:pt x="23313" y="20217"/>
                    <a:pt x="22741" y="20289"/>
                    <a:pt x="22170" y="20396"/>
                  </a:cubicBezTo>
                  <a:cubicBezTo>
                    <a:pt x="21003" y="20610"/>
                    <a:pt x="19824" y="20991"/>
                    <a:pt x="18729" y="21479"/>
                  </a:cubicBezTo>
                  <a:cubicBezTo>
                    <a:pt x="18146" y="21729"/>
                    <a:pt x="17586" y="22015"/>
                    <a:pt x="17062" y="22301"/>
                  </a:cubicBezTo>
                  <a:cubicBezTo>
                    <a:pt x="16550" y="22563"/>
                    <a:pt x="16050" y="22837"/>
                    <a:pt x="15574" y="23099"/>
                  </a:cubicBezTo>
                  <a:cubicBezTo>
                    <a:pt x="14610" y="23634"/>
                    <a:pt x="13681" y="24170"/>
                    <a:pt x="12907" y="24694"/>
                  </a:cubicBezTo>
                  <a:cubicBezTo>
                    <a:pt x="12300" y="25170"/>
                    <a:pt x="11633" y="25587"/>
                    <a:pt x="11169" y="26016"/>
                  </a:cubicBezTo>
                  <a:cubicBezTo>
                    <a:pt x="10704" y="26432"/>
                    <a:pt x="10466" y="26849"/>
                    <a:pt x="10538" y="27242"/>
                  </a:cubicBezTo>
                  <a:cubicBezTo>
                    <a:pt x="10538" y="27266"/>
                    <a:pt x="10561" y="27313"/>
                    <a:pt x="10573" y="27337"/>
                  </a:cubicBezTo>
                  <a:cubicBezTo>
                    <a:pt x="10692" y="27694"/>
                    <a:pt x="11097" y="27992"/>
                    <a:pt x="11728" y="28218"/>
                  </a:cubicBezTo>
                  <a:cubicBezTo>
                    <a:pt x="12062" y="28337"/>
                    <a:pt x="12443" y="28433"/>
                    <a:pt x="12895" y="28492"/>
                  </a:cubicBezTo>
                  <a:cubicBezTo>
                    <a:pt x="13121" y="28516"/>
                    <a:pt x="13371" y="28528"/>
                    <a:pt x="13621" y="28552"/>
                  </a:cubicBezTo>
                  <a:lnTo>
                    <a:pt x="14026" y="28552"/>
                  </a:lnTo>
                  <a:cubicBezTo>
                    <a:pt x="14157" y="28552"/>
                    <a:pt x="14288" y="28528"/>
                    <a:pt x="14443" y="28528"/>
                  </a:cubicBezTo>
                  <a:cubicBezTo>
                    <a:pt x="15455" y="28492"/>
                    <a:pt x="16634" y="28337"/>
                    <a:pt x="17884" y="28052"/>
                  </a:cubicBezTo>
                  <a:cubicBezTo>
                    <a:pt x="18503" y="27921"/>
                    <a:pt x="19146" y="27730"/>
                    <a:pt x="19765" y="27540"/>
                  </a:cubicBezTo>
                  <a:cubicBezTo>
                    <a:pt x="20384" y="27337"/>
                    <a:pt x="20979" y="27123"/>
                    <a:pt x="21575" y="26885"/>
                  </a:cubicBezTo>
                  <a:cubicBezTo>
                    <a:pt x="22777" y="26409"/>
                    <a:pt x="23849" y="25813"/>
                    <a:pt x="24754" y="25218"/>
                  </a:cubicBezTo>
                  <a:cubicBezTo>
                    <a:pt x="25218" y="24920"/>
                    <a:pt x="25659" y="24599"/>
                    <a:pt x="26016" y="24301"/>
                  </a:cubicBezTo>
                  <a:cubicBezTo>
                    <a:pt x="26373" y="24027"/>
                    <a:pt x="26718" y="23742"/>
                    <a:pt x="27052" y="23491"/>
                  </a:cubicBezTo>
                  <a:cubicBezTo>
                    <a:pt x="27361" y="23230"/>
                    <a:pt x="27659" y="22991"/>
                    <a:pt x="27921" y="22777"/>
                  </a:cubicBezTo>
                  <a:cubicBezTo>
                    <a:pt x="28123" y="22563"/>
                    <a:pt x="28302" y="22396"/>
                    <a:pt x="28504" y="22301"/>
                  </a:cubicBezTo>
                  <a:cubicBezTo>
                    <a:pt x="28718" y="22182"/>
                    <a:pt x="28921" y="22087"/>
                    <a:pt x="29052" y="22015"/>
                  </a:cubicBezTo>
                  <a:cubicBezTo>
                    <a:pt x="29099" y="21979"/>
                    <a:pt x="29147" y="21956"/>
                    <a:pt x="29171" y="21944"/>
                  </a:cubicBezTo>
                  <a:cubicBezTo>
                    <a:pt x="30159" y="22789"/>
                    <a:pt x="30647" y="23206"/>
                    <a:pt x="31612" y="24087"/>
                  </a:cubicBezTo>
                  <a:cubicBezTo>
                    <a:pt x="32945" y="25254"/>
                    <a:pt x="34255" y="26480"/>
                    <a:pt x="35529" y="27718"/>
                  </a:cubicBezTo>
                  <a:cubicBezTo>
                    <a:pt x="35815" y="27980"/>
                    <a:pt x="36076" y="28254"/>
                    <a:pt x="36362" y="28516"/>
                  </a:cubicBezTo>
                  <a:cubicBezTo>
                    <a:pt x="35438" y="28359"/>
                    <a:pt x="34486" y="28282"/>
                    <a:pt x="33530" y="28282"/>
                  </a:cubicBezTo>
                  <a:cubicBezTo>
                    <a:pt x="31150" y="28282"/>
                    <a:pt x="28743" y="28758"/>
                    <a:pt x="26671" y="29659"/>
                  </a:cubicBezTo>
                  <a:cubicBezTo>
                    <a:pt x="23777" y="30933"/>
                    <a:pt x="17503" y="34148"/>
                    <a:pt x="17884" y="36707"/>
                  </a:cubicBezTo>
                  <a:cubicBezTo>
                    <a:pt x="17884" y="36719"/>
                    <a:pt x="17896" y="36731"/>
                    <a:pt x="17908" y="36743"/>
                  </a:cubicBezTo>
                  <a:cubicBezTo>
                    <a:pt x="17896" y="36779"/>
                    <a:pt x="17896" y="36791"/>
                    <a:pt x="17908" y="36826"/>
                  </a:cubicBezTo>
                  <a:cubicBezTo>
                    <a:pt x="17919" y="36886"/>
                    <a:pt x="17979" y="36910"/>
                    <a:pt x="18062" y="36922"/>
                  </a:cubicBezTo>
                  <a:cubicBezTo>
                    <a:pt x="18882" y="37210"/>
                    <a:pt x="19772" y="37331"/>
                    <a:pt x="20692" y="37331"/>
                  </a:cubicBezTo>
                  <a:cubicBezTo>
                    <a:pt x="23647" y="37331"/>
                    <a:pt x="26924" y="36088"/>
                    <a:pt x="29266" y="35172"/>
                  </a:cubicBezTo>
                  <a:cubicBezTo>
                    <a:pt x="32255" y="33993"/>
                    <a:pt x="35410" y="32385"/>
                    <a:pt x="37493" y="29635"/>
                  </a:cubicBezTo>
                  <a:cubicBezTo>
                    <a:pt x="39375" y="31528"/>
                    <a:pt x="41196" y="33457"/>
                    <a:pt x="43006" y="35433"/>
                  </a:cubicBezTo>
                  <a:cubicBezTo>
                    <a:pt x="41351" y="33267"/>
                    <a:pt x="39589" y="31195"/>
                    <a:pt x="37767" y="29206"/>
                  </a:cubicBezTo>
                  <a:cubicBezTo>
                    <a:pt x="38517" y="29087"/>
                    <a:pt x="39113" y="27730"/>
                    <a:pt x="40065" y="26135"/>
                  </a:cubicBezTo>
                  <a:cubicBezTo>
                    <a:pt x="40208" y="25908"/>
                    <a:pt x="40351" y="25647"/>
                    <a:pt x="40506" y="25361"/>
                  </a:cubicBezTo>
                  <a:cubicBezTo>
                    <a:pt x="40541" y="25289"/>
                    <a:pt x="40589" y="25194"/>
                    <a:pt x="40637" y="25111"/>
                  </a:cubicBezTo>
                  <a:cubicBezTo>
                    <a:pt x="40648" y="25063"/>
                    <a:pt x="40684" y="25039"/>
                    <a:pt x="40696" y="24992"/>
                  </a:cubicBezTo>
                  <a:cubicBezTo>
                    <a:pt x="40756" y="24873"/>
                    <a:pt x="40815" y="24742"/>
                    <a:pt x="40887" y="24599"/>
                  </a:cubicBezTo>
                  <a:cubicBezTo>
                    <a:pt x="41041" y="24289"/>
                    <a:pt x="41172" y="23932"/>
                    <a:pt x="41291" y="23527"/>
                  </a:cubicBezTo>
                  <a:cubicBezTo>
                    <a:pt x="41399" y="23206"/>
                    <a:pt x="41494" y="22860"/>
                    <a:pt x="41589" y="22515"/>
                  </a:cubicBezTo>
                  <a:cubicBezTo>
                    <a:pt x="41672" y="22206"/>
                    <a:pt x="41768" y="21884"/>
                    <a:pt x="41851" y="21563"/>
                  </a:cubicBezTo>
                  <a:lnTo>
                    <a:pt x="41994" y="21122"/>
                  </a:lnTo>
                  <a:cubicBezTo>
                    <a:pt x="42006" y="21086"/>
                    <a:pt x="42018" y="21051"/>
                    <a:pt x="42018" y="21003"/>
                  </a:cubicBezTo>
                  <a:cubicBezTo>
                    <a:pt x="42030" y="20955"/>
                    <a:pt x="42053" y="20896"/>
                    <a:pt x="42065" y="20848"/>
                  </a:cubicBezTo>
                  <a:lnTo>
                    <a:pt x="42137" y="20551"/>
                  </a:lnTo>
                  <a:cubicBezTo>
                    <a:pt x="42184" y="20348"/>
                    <a:pt x="42244" y="20158"/>
                    <a:pt x="42268" y="19943"/>
                  </a:cubicBezTo>
                  <a:cubicBezTo>
                    <a:pt x="42411" y="19336"/>
                    <a:pt x="42482" y="18693"/>
                    <a:pt x="42542" y="18074"/>
                  </a:cubicBezTo>
                  <a:cubicBezTo>
                    <a:pt x="42589" y="17634"/>
                    <a:pt x="42601" y="17217"/>
                    <a:pt x="42601" y="16788"/>
                  </a:cubicBezTo>
                  <a:cubicBezTo>
                    <a:pt x="42601" y="15955"/>
                    <a:pt x="42542" y="15133"/>
                    <a:pt x="42446" y="14359"/>
                  </a:cubicBezTo>
                  <a:cubicBezTo>
                    <a:pt x="42411" y="13978"/>
                    <a:pt x="42351" y="13609"/>
                    <a:pt x="42292" y="13228"/>
                  </a:cubicBezTo>
                  <a:cubicBezTo>
                    <a:pt x="42256" y="13050"/>
                    <a:pt x="42232" y="12859"/>
                    <a:pt x="42184" y="12681"/>
                  </a:cubicBezTo>
                  <a:cubicBezTo>
                    <a:pt x="42149" y="12502"/>
                    <a:pt x="42113" y="12323"/>
                    <a:pt x="42077" y="12157"/>
                  </a:cubicBezTo>
                  <a:cubicBezTo>
                    <a:pt x="42053" y="11978"/>
                    <a:pt x="42006" y="11800"/>
                    <a:pt x="41970" y="11621"/>
                  </a:cubicBezTo>
                  <a:cubicBezTo>
                    <a:pt x="41934" y="11430"/>
                    <a:pt x="41899" y="11252"/>
                    <a:pt x="41851" y="11073"/>
                  </a:cubicBezTo>
                  <a:cubicBezTo>
                    <a:pt x="41672" y="10359"/>
                    <a:pt x="41470" y="9692"/>
                    <a:pt x="41256" y="9097"/>
                  </a:cubicBezTo>
                  <a:cubicBezTo>
                    <a:pt x="40827" y="7906"/>
                    <a:pt x="40398" y="6942"/>
                    <a:pt x="40053" y="6251"/>
                  </a:cubicBezTo>
                  <a:cubicBezTo>
                    <a:pt x="39922" y="6001"/>
                    <a:pt x="39815" y="5775"/>
                    <a:pt x="39708" y="5596"/>
                  </a:cubicBezTo>
                  <a:cubicBezTo>
                    <a:pt x="39636" y="5477"/>
                    <a:pt x="39577" y="5394"/>
                    <a:pt x="39529" y="5311"/>
                  </a:cubicBezTo>
                  <a:cubicBezTo>
                    <a:pt x="39517" y="5299"/>
                    <a:pt x="39517" y="5299"/>
                    <a:pt x="39517" y="5287"/>
                  </a:cubicBezTo>
                  <a:cubicBezTo>
                    <a:pt x="39339" y="5156"/>
                    <a:pt x="39267" y="5084"/>
                    <a:pt x="39196" y="5061"/>
                  </a:cubicBezTo>
                  <a:cubicBezTo>
                    <a:pt x="39160" y="5061"/>
                    <a:pt x="39148" y="5084"/>
                    <a:pt x="39136" y="5096"/>
                  </a:cubicBezTo>
                  <a:cubicBezTo>
                    <a:pt x="39113" y="5096"/>
                    <a:pt x="39101" y="5084"/>
                    <a:pt x="39077" y="5084"/>
                  </a:cubicBezTo>
                  <a:cubicBezTo>
                    <a:pt x="39061" y="5081"/>
                    <a:pt x="39044" y="5079"/>
                    <a:pt x="39026" y="5079"/>
                  </a:cubicBezTo>
                  <a:cubicBezTo>
                    <a:pt x="38825" y="5079"/>
                    <a:pt x="38537" y="5330"/>
                    <a:pt x="38220" y="5823"/>
                  </a:cubicBezTo>
                  <a:cubicBezTo>
                    <a:pt x="38065" y="6097"/>
                    <a:pt x="37886" y="6430"/>
                    <a:pt x="37720" y="6835"/>
                  </a:cubicBezTo>
                  <a:cubicBezTo>
                    <a:pt x="37553" y="7239"/>
                    <a:pt x="37386" y="7704"/>
                    <a:pt x="37243" y="8204"/>
                  </a:cubicBezTo>
                  <a:cubicBezTo>
                    <a:pt x="37172" y="8454"/>
                    <a:pt x="37089" y="8704"/>
                    <a:pt x="37017" y="8978"/>
                  </a:cubicBezTo>
                  <a:cubicBezTo>
                    <a:pt x="36946" y="9252"/>
                    <a:pt x="36874" y="9514"/>
                    <a:pt x="36791" y="9799"/>
                  </a:cubicBezTo>
                  <a:cubicBezTo>
                    <a:pt x="36767" y="9930"/>
                    <a:pt x="36719" y="10073"/>
                    <a:pt x="36696" y="10216"/>
                  </a:cubicBezTo>
                  <a:cubicBezTo>
                    <a:pt x="36660" y="10299"/>
                    <a:pt x="36648" y="10407"/>
                    <a:pt x="36612" y="10514"/>
                  </a:cubicBezTo>
                  <a:lnTo>
                    <a:pt x="36577" y="10692"/>
                  </a:lnTo>
                  <a:cubicBezTo>
                    <a:pt x="36529" y="10919"/>
                    <a:pt x="36481" y="11169"/>
                    <a:pt x="36434" y="11407"/>
                  </a:cubicBezTo>
                  <a:cubicBezTo>
                    <a:pt x="36422" y="11514"/>
                    <a:pt x="36398" y="11597"/>
                    <a:pt x="36374" y="11704"/>
                  </a:cubicBezTo>
                  <a:cubicBezTo>
                    <a:pt x="36315" y="12050"/>
                    <a:pt x="36279" y="12383"/>
                    <a:pt x="36231" y="12740"/>
                  </a:cubicBezTo>
                  <a:cubicBezTo>
                    <a:pt x="36184" y="13097"/>
                    <a:pt x="36136" y="13443"/>
                    <a:pt x="36112" y="13800"/>
                  </a:cubicBezTo>
                  <a:cubicBezTo>
                    <a:pt x="36041" y="14514"/>
                    <a:pt x="35993" y="15229"/>
                    <a:pt x="35957" y="15943"/>
                  </a:cubicBezTo>
                  <a:cubicBezTo>
                    <a:pt x="35946" y="16312"/>
                    <a:pt x="35922" y="16669"/>
                    <a:pt x="35898" y="17026"/>
                  </a:cubicBezTo>
                  <a:cubicBezTo>
                    <a:pt x="35874" y="17384"/>
                    <a:pt x="35850" y="17729"/>
                    <a:pt x="35826" y="18062"/>
                  </a:cubicBezTo>
                  <a:cubicBezTo>
                    <a:pt x="35815" y="18158"/>
                    <a:pt x="35815" y="18205"/>
                    <a:pt x="35803" y="18312"/>
                  </a:cubicBezTo>
                  <a:cubicBezTo>
                    <a:pt x="35779" y="18431"/>
                    <a:pt x="35779" y="18491"/>
                    <a:pt x="35767" y="18610"/>
                  </a:cubicBezTo>
                  <a:cubicBezTo>
                    <a:pt x="35743" y="18824"/>
                    <a:pt x="35719" y="19039"/>
                    <a:pt x="35707" y="19265"/>
                  </a:cubicBezTo>
                  <a:cubicBezTo>
                    <a:pt x="35684" y="19682"/>
                    <a:pt x="35660" y="20098"/>
                    <a:pt x="35660" y="20467"/>
                  </a:cubicBezTo>
                  <a:lnTo>
                    <a:pt x="35660" y="21039"/>
                  </a:lnTo>
                  <a:lnTo>
                    <a:pt x="35660" y="21301"/>
                  </a:lnTo>
                  <a:lnTo>
                    <a:pt x="35660" y="21432"/>
                  </a:lnTo>
                  <a:lnTo>
                    <a:pt x="35660" y="21539"/>
                  </a:lnTo>
                  <a:cubicBezTo>
                    <a:pt x="35684" y="21825"/>
                    <a:pt x="35660" y="22122"/>
                    <a:pt x="35648" y="22444"/>
                  </a:cubicBezTo>
                  <a:cubicBezTo>
                    <a:pt x="35624" y="23087"/>
                    <a:pt x="35576" y="23789"/>
                    <a:pt x="35588" y="24480"/>
                  </a:cubicBezTo>
                  <a:cubicBezTo>
                    <a:pt x="35600" y="25718"/>
                    <a:pt x="35826" y="26790"/>
                    <a:pt x="36124" y="27599"/>
                  </a:cubicBezTo>
                  <a:cubicBezTo>
                    <a:pt x="36041" y="27504"/>
                    <a:pt x="35946" y="27409"/>
                    <a:pt x="35850" y="27313"/>
                  </a:cubicBezTo>
                  <a:cubicBezTo>
                    <a:pt x="34600" y="26028"/>
                    <a:pt x="33314" y="24777"/>
                    <a:pt x="32005" y="23563"/>
                  </a:cubicBezTo>
                  <a:cubicBezTo>
                    <a:pt x="31016" y="22670"/>
                    <a:pt x="30528" y="22241"/>
                    <a:pt x="29528" y="21372"/>
                  </a:cubicBezTo>
                  <a:cubicBezTo>
                    <a:pt x="32302" y="19098"/>
                    <a:pt x="31481" y="13871"/>
                    <a:pt x="31159" y="10966"/>
                  </a:cubicBezTo>
                  <a:cubicBezTo>
                    <a:pt x="31064" y="10216"/>
                    <a:pt x="30862" y="9418"/>
                    <a:pt x="30635" y="8680"/>
                  </a:cubicBezTo>
                  <a:cubicBezTo>
                    <a:pt x="29790" y="5870"/>
                    <a:pt x="28266" y="3406"/>
                    <a:pt x="27147" y="2013"/>
                  </a:cubicBezTo>
                  <a:lnTo>
                    <a:pt x="27135" y="2001"/>
                  </a:lnTo>
                  <a:lnTo>
                    <a:pt x="27004" y="1822"/>
                  </a:lnTo>
                  <a:cubicBezTo>
                    <a:pt x="26992" y="1798"/>
                    <a:pt x="26968" y="1786"/>
                    <a:pt x="26968" y="1775"/>
                  </a:cubicBezTo>
                  <a:cubicBezTo>
                    <a:pt x="26921" y="1727"/>
                    <a:pt x="26885" y="1667"/>
                    <a:pt x="26849" y="1620"/>
                  </a:cubicBezTo>
                  <a:cubicBezTo>
                    <a:pt x="26837" y="1608"/>
                    <a:pt x="26825" y="1596"/>
                    <a:pt x="26802" y="1560"/>
                  </a:cubicBezTo>
                  <a:cubicBezTo>
                    <a:pt x="26766" y="1525"/>
                    <a:pt x="26730" y="1477"/>
                    <a:pt x="26706" y="1441"/>
                  </a:cubicBezTo>
                  <a:cubicBezTo>
                    <a:pt x="26694" y="1429"/>
                    <a:pt x="26671" y="1417"/>
                    <a:pt x="26659" y="1382"/>
                  </a:cubicBezTo>
                  <a:cubicBezTo>
                    <a:pt x="26623" y="1346"/>
                    <a:pt x="26587" y="1310"/>
                    <a:pt x="26551" y="1286"/>
                  </a:cubicBezTo>
                  <a:lnTo>
                    <a:pt x="26504" y="1239"/>
                  </a:lnTo>
                  <a:cubicBezTo>
                    <a:pt x="26468" y="1179"/>
                    <a:pt x="26409" y="1132"/>
                    <a:pt x="26361" y="1084"/>
                  </a:cubicBezTo>
                  <a:lnTo>
                    <a:pt x="26290" y="1013"/>
                  </a:lnTo>
                  <a:cubicBezTo>
                    <a:pt x="26266" y="1001"/>
                    <a:pt x="26254" y="989"/>
                    <a:pt x="26230" y="965"/>
                  </a:cubicBezTo>
                  <a:cubicBezTo>
                    <a:pt x="26194" y="953"/>
                    <a:pt x="26182" y="929"/>
                    <a:pt x="26170" y="905"/>
                  </a:cubicBezTo>
                  <a:lnTo>
                    <a:pt x="26123" y="870"/>
                  </a:lnTo>
                  <a:cubicBezTo>
                    <a:pt x="26111" y="846"/>
                    <a:pt x="26075" y="834"/>
                    <a:pt x="26063" y="822"/>
                  </a:cubicBezTo>
                  <a:cubicBezTo>
                    <a:pt x="26051" y="810"/>
                    <a:pt x="26028" y="810"/>
                    <a:pt x="26016" y="786"/>
                  </a:cubicBezTo>
                  <a:cubicBezTo>
                    <a:pt x="26004" y="774"/>
                    <a:pt x="25992" y="763"/>
                    <a:pt x="25968" y="763"/>
                  </a:cubicBezTo>
                  <a:cubicBezTo>
                    <a:pt x="25956" y="763"/>
                    <a:pt x="25956" y="751"/>
                    <a:pt x="25944" y="751"/>
                  </a:cubicBezTo>
                  <a:cubicBezTo>
                    <a:pt x="25932" y="727"/>
                    <a:pt x="25909" y="727"/>
                    <a:pt x="25897" y="715"/>
                  </a:cubicBezTo>
                  <a:cubicBezTo>
                    <a:pt x="25897" y="715"/>
                    <a:pt x="25885" y="715"/>
                    <a:pt x="25885" y="703"/>
                  </a:cubicBezTo>
                  <a:cubicBezTo>
                    <a:pt x="25873" y="703"/>
                    <a:pt x="25849" y="691"/>
                    <a:pt x="25837" y="691"/>
                  </a:cubicBezTo>
                  <a:lnTo>
                    <a:pt x="25766" y="691"/>
                  </a:lnTo>
                  <a:cubicBezTo>
                    <a:pt x="25677" y="592"/>
                    <a:pt x="25589" y="523"/>
                    <a:pt x="25510" y="523"/>
                  </a:cubicBezTo>
                  <a:cubicBezTo>
                    <a:pt x="25504" y="523"/>
                    <a:pt x="25498" y="524"/>
                    <a:pt x="25492" y="524"/>
                  </a:cubicBezTo>
                  <a:cubicBezTo>
                    <a:pt x="25408" y="536"/>
                    <a:pt x="25373" y="703"/>
                    <a:pt x="25373" y="905"/>
                  </a:cubicBezTo>
                  <a:cubicBezTo>
                    <a:pt x="25361" y="929"/>
                    <a:pt x="25349" y="953"/>
                    <a:pt x="25337" y="989"/>
                  </a:cubicBezTo>
                  <a:cubicBezTo>
                    <a:pt x="25337" y="1001"/>
                    <a:pt x="25313" y="1001"/>
                    <a:pt x="25313" y="1013"/>
                  </a:cubicBezTo>
                  <a:cubicBezTo>
                    <a:pt x="25254" y="1108"/>
                    <a:pt x="25194" y="1227"/>
                    <a:pt x="25135" y="1358"/>
                  </a:cubicBezTo>
                  <a:cubicBezTo>
                    <a:pt x="25135" y="1370"/>
                    <a:pt x="25123" y="1370"/>
                    <a:pt x="25123" y="1382"/>
                  </a:cubicBezTo>
                  <a:cubicBezTo>
                    <a:pt x="25099" y="1441"/>
                    <a:pt x="25075" y="1501"/>
                    <a:pt x="25051" y="1584"/>
                  </a:cubicBezTo>
                  <a:cubicBezTo>
                    <a:pt x="25051" y="1596"/>
                    <a:pt x="25039" y="1608"/>
                    <a:pt x="25039" y="1620"/>
                  </a:cubicBezTo>
                  <a:cubicBezTo>
                    <a:pt x="25004" y="1703"/>
                    <a:pt x="24992" y="1775"/>
                    <a:pt x="24956" y="1846"/>
                  </a:cubicBezTo>
                  <a:lnTo>
                    <a:pt x="24956" y="1858"/>
                  </a:lnTo>
                  <a:cubicBezTo>
                    <a:pt x="24718" y="2596"/>
                    <a:pt x="24527" y="3620"/>
                    <a:pt x="24444" y="4858"/>
                  </a:cubicBezTo>
                  <a:cubicBezTo>
                    <a:pt x="24325" y="6466"/>
                    <a:pt x="24337" y="8442"/>
                    <a:pt x="24742" y="10454"/>
                  </a:cubicBezTo>
                  <a:cubicBezTo>
                    <a:pt x="25349" y="13514"/>
                    <a:pt x="26063" y="16741"/>
                    <a:pt x="27492" y="19634"/>
                  </a:cubicBezTo>
                  <a:cubicBezTo>
                    <a:pt x="26028" y="18455"/>
                    <a:pt x="25301" y="17872"/>
                    <a:pt x="23801" y="16764"/>
                  </a:cubicBezTo>
                  <a:cubicBezTo>
                    <a:pt x="22753" y="16002"/>
                    <a:pt x="21706" y="15240"/>
                    <a:pt x="20646" y="14526"/>
                  </a:cubicBezTo>
                  <a:cubicBezTo>
                    <a:pt x="22122" y="14109"/>
                    <a:pt x="23039" y="10788"/>
                    <a:pt x="22551" y="7275"/>
                  </a:cubicBezTo>
                  <a:cubicBezTo>
                    <a:pt x="22396" y="6180"/>
                    <a:pt x="22003" y="5108"/>
                    <a:pt x="21503" y="4144"/>
                  </a:cubicBezTo>
                  <a:cubicBezTo>
                    <a:pt x="21432" y="4001"/>
                    <a:pt x="21360" y="3858"/>
                    <a:pt x="21289" y="3727"/>
                  </a:cubicBezTo>
                  <a:cubicBezTo>
                    <a:pt x="21265" y="3703"/>
                    <a:pt x="21253" y="3680"/>
                    <a:pt x="21253" y="3668"/>
                  </a:cubicBezTo>
                  <a:cubicBezTo>
                    <a:pt x="21087" y="3394"/>
                    <a:pt x="20932" y="3132"/>
                    <a:pt x="20765" y="2870"/>
                  </a:cubicBezTo>
                  <a:cubicBezTo>
                    <a:pt x="20753" y="2858"/>
                    <a:pt x="20753" y="2846"/>
                    <a:pt x="20729" y="2834"/>
                  </a:cubicBezTo>
                  <a:cubicBezTo>
                    <a:pt x="20646" y="2715"/>
                    <a:pt x="20575" y="2596"/>
                    <a:pt x="20479" y="2477"/>
                  </a:cubicBezTo>
                  <a:lnTo>
                    <a:pt x="20217" y="2120"/>
                  </a:lnTo>
                  <a:cubicBezTo>
                    <a:pt x="20217" y="2096"/>
                    <a:pt x="20194" y="2096"/>
                    <a:pt x="20194" y="2084"/>
                  </a:cubicBezTo>
                  <a:cubicBezTo>
                    <a:pt x="20122" y="1989"/>
                    <a:pt x="20039" y="1882"/>
                    <a:pt x="19955" y="1786"/>
                  </a:cubicBezTo>
                  <a:lnTo>
                    <a:pt x="19932" y="1763"/>
                  </a:lnTo>
                  <a:cubicBezTo>
                    <a:pt x="19836" y="1655"/>
                    <a:pt x="19753" y="1548"/>
                    <a:pt x="19682" y="1465"/>
                  </a:cubicBezTo>
                  <a:cubicBezTo>
                    <a:pt x="19598" y="1370"/>
                    <a:pt x="19515" y="1286"/>
                    <a:pt x="19443" y="1191"/>
                  </a:cubicBezTo>
                  <a:lnTo>
                    <a:pt x="19396" y="1144"/>
                  </a:lnTo>
                  <a:lnTo>
                    <a:pt x="18943" y="703"/>
                  </a:lnTo>
                  <a:lnTo>
                    <a:pt x="18908" y="655"/>
                  </a:lnTo>
                  <a:cubicBezTo>
                    <a:pt x="18848" y="596"/>
                    <a:pt x="18789" y="548"/>
                    <a:pt x="18729" y="489"/>
                  </a:cubicBezTo>
                  <a:lnTo>
                    <a:pt x="18705" y="477"/>
                  </a:lnTo>
                  <a:cubicBezTo>
                    <a:pt x="18646" y="417"/>
                    <a:pt x="18586" y="370"/>
                    <a:pt x="18527" y="334"/>
                  </a:cubicBezTo>
                  <a:cubicBezTo>
                    <a:pt x="18515" y="310"/>
                    <a:pt x="18503" y="310"/>
                    <a:pt x="18503" y="298"/>
                  </a:cubicBezTo>
                  <a:lnTo>
                    <a:pt x="18372" y="215"/>
                  </a:lnTo>
                  <a:lnTo>
                    <a:pt x="18336" y="179"/>
                  </a:lnTo>
                  <a:lnTo>
                    <a:pt x="18205" y="96"/>
                  </a:lnTo>
                  <a:cubicBezTo>
                    <a:pt x="18205" y="96"/>
                    <a:pt x="18193" y="96"/>
                    <a:pt x="18193" y="72"/>
                  </a:cubicBezTo>
                  <a:lnTo>
                    <a:pt x="18098" y="36"/>
                  </a:lnTo>
                  <a:cubicBezTo>
                    <a:pt x="18086" y="36"/>
                    <a:pt x="18086" y="36"/>
                    <a:pt x="18074" y="12"/>
                  </a:cubicBezTo>
                  <a:cubicBezTo>
                    <a:pt x="18039" y="1"/>
                    <a:pt x="18015" y="1"/>
                    <a:pt x="18003" y="1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4499122" y="2584461"/>
              <a:ext cx="956838" cy="1348882"/>
            </a:xfrm>
            <a:custGeom>
              <a:avLst/>
              <a:gdLst/>
              <a:ahLst/>
              <a:cxnLst/>
              <a:rect l="l" t="t" r="r" b="b"/>
              <a:pathLst>
                <a:path w="33100" h="46662" extrusionOk="0">
                  <a:moveTo>
                    <a:pt x="22351" y="0"/>
                  </a:moveTo>
                  <a:cubicBezTo>
                    <a:pt x="22169" y="0"/>
                    <a:pt x="21970" y="67"/>
                    <a:pt x="21753" y="192"/>
                  </a:cubicBezTo>
                  <a:cubicBezTo>
                    <a:pt x="21610" y="275"/>
                    <a:pt x="21443" y="394"/>
                    <a:pt x="21277" y="549"/>
                  </a:cubicBezTo>
                  <a:cubicBezTo>
                    <a:pt x="19360" y="2347"/>
                    <a:pt x="18407" y="5157"/>
                    <a:pt x="17657" y="7550"/>
                  </a:cubicBezTo>
                  <a:cubicBezTo>
                    <a:pt x="17633" y="7633"/>
                    <a:pt x="17622" y="7693"/>
                    <a:pt x="17598" y="7764"/>
                  </a:cubicBezTo>
                  <a:cubicBezTo>
                    <a:pt x="16967" y="10348"/>
                    <a:pt x="16883" y="13289"/>
                    <a:pt x="18050" y="15730"/>
                  </a:cubicBezTo>
                  <a:cubicBezTo>
                    <a:pt x="17943" y="16277"/>
                    <a:pt x="17824" y="16813"/>
                    <a:pt x="17717" y="17361"/>
                  </a:cubicBezTo>
                  <a:cubicBezTo>
                    <a:pt x="17360" y="15861"/>
                    <a:pt x="16395" y="13956"/>
                    <a:pt x="15181" y="12301"/>
                  </a:cubicBezTo>
                  <a:cubicBezTo>
                    <a:pt x="14657" y="11598"/>
                    <a:pt x="14073" y="11039"/>
                    <a:pt x="13478" y="10586"/>
                  </a:cubicBezTo>
                  <a:cubicBezTo>
                    <a:pt x="12561" y="9896"/>
                    <a:pt x="11621" y="9479"/>
                    <a:pt x="10906" y="9300"/>
                  </a:cubicBezTo>
                  <a:lnTo>
                    <a:pt x="10894" y="9300"/>
                  </a:lnTo>
                  <a:lnTo>
                    <a:pt x="10668" y="9253"/>
                  </a:lnTo>
                  <a:cubicBezTo>
                    <a:pt x="10597" y="9241"/>
                    <a:pt x="10537" y="9217"/>
                    <a:pt x="10478" y="9217"/>
                  </a:cubicBezTo>
                  <a:lnTo>
                    <a:pt x="10442" y="9217"/>
                  </a:lnTo>
                  <a:cubicBezTo>
                    <a:pt x="10383" y="9205"/>
                    <a:pt x="10323" y="9205"/>
                    <a:pt x="10263" y="9205"/>
                  </a:cubicBezTo>
                  <a:lnTo>
                    <a:pt x="10085" y="9205"/>
                  </a:lnTo>
                  <a:cubicBezTo>
                    <a:pt x="10037" y="9205"/>
                    <a:pt x="10002" y="9205"/>
                    <a:pt x="9966" y="9217"/>
                  </a:cubicBezTo>
                  <a:lnTo>
                    <a:pt x="9954" y="9217"/>
                  </a:lnTo>
                  <a:cubicBezTo>
                    <a:pt x="9918" y="9217"/>
                    <a:pt x="9894" y="9241"/>
                    <a:pt x="9859" y="9253"/>
                  </a:cubicBezTo>
                  <a:cubicBezTo>
                    <a:pt x="9859" y="9264"/>
                    <a:pt x="9847" y="9264"/>
                    <a:pt x="9847" y="9264"/>
                  </a:cubicBezTo>
                  <a:cubicBezTo>
                    <a:pt x="9823" y="9276"/>
                    <a:pt x="9787" y="9300"/>
                    <a:pt x="9775" y="9312"/>
                  </a:cubicBezTo>
                  <a:cubicBezTo>
                    <a:pt x="9728" y="9336"/>
                    <a:pt x="9704" y="9384"/>
                    <a:pt x="9668" y="9419"/>
                  </a:cubicBezTo>
                  <a:cubicBezTo>
                    <a:pt x="9656" y="9431"/>
                    <a:pt x="9656" y="9443"/>
                    <a:pt x="9644" y="9479"/>
                  </a:cubicBezTo>
                  <a:cubicBezTo>
                    <a:pt x="9621" y="9479"/>
                    <a:pt x="9621" y="9491"/>
                    <a:pt x="9621" y="9491"/>
                  </a:cubicBezTo>
                  <a:cubicBezTo>
                    <a:pt x="9609" y="9503"/>
                    <a:pt x="9609" y="9538"/>
                    <a:pt x="9597" y="9562"/>
                  </a:cubicBezTo>
                  <a:lnTo>
                    <a:pt x="9597" y="9574"/>
                  </a:lnTo>
                  <a:cubicBezTo>
                    <a:pt x="9585" y="9622"/>
                    <a:pt x="9585" y="9669"/>
                    <a:pt x="9561" y="9717"/>
                  </a:cubicBezTo>
                  <a:lnTo>
                    <a:pt x="9561" y="9741"/>
                  </a:lnTo>
                  <a:cubicBezTo>
                    <a:pt x="9561" y="9788"/>
                    <a:pt x="9549" y="9836"/>
                    <a:pt x="9549" y="9872"/>
                  </a:cubicBezTo>
                  <a:lnTo>
                    <a:pt x="9549" y="9919"/>
                  </a:lnTo>
                  <a:cubicBezTo>
                    <a:pt x="9549" y="9991"/>
                    <a:pt x="9537" y="10050"/>
                    <a:pt x="9537" y="10134"/>
                  </a:cubicBezTo>
                  <a:lnTo>
                    <a:pt x="9537" y="10157"/>
                  </a:lnTo>
                  <a:lnTo>
                    <a:pt x="9537" y="10372"/>
                  </a:lnTo>
                  <a:lnTo>
                    <a:pt x="9537" y="10407"/>
                  </a:lnTo>
                  <a:cubicBezTo>
                    <a:pt x="9537" y="10574"/>
                    <a:pt x="9537" y="10765"/>
                    <a:pt x="9549" y="10967"/>
                  </a:cubicBezTo>
                  <a:lnTo>
                    <a:pt x="9549" y="11003"/>
                  </a:lnTo>
                  <a:cubicBezTo>
                    <a:pt x="9561" y="11110"/>
                    <a:pt x="9561" y="11217"/>
                    <a:pt x="9585" y="11324"/>
                  </a:cubicBezTo>
                  <a:cubicBezTo>
                    <a:pt x="9585" y="11420"/>
                    <a:pt x="9597" y="11539"/>
                    <a:pt x="9609" y="11658"/>
                  </a:cubicBezTo>
                  <a:lnTo>
                    <a:pt x="9609" y="11693"/>
                  </a:lnTo>
                  <a:cubicBezTo>
                    <a:pt x="9621" y="11801"/>
                    <a:pt x="9644" y="11896"/>
                    <a:pt x="9656" y="12015"/>
                  </a:cubicBezTo>
                  <a:lnTo>
                    <a:pt x="9656" y="12051"/>
                  </a:lnTo>
                  <a:cubicBezTo>
                    <a:pt x="9668" y="12182"/>
                    <a:pt x="9680" y="12301"/>
                    <a:pt x="9716" y="12432"/>
                  </a:cubicBezTo>
                  <a:cubicBezTo>
                    <a:pt x="9728" y="12551"/>
                    <a:pt x="9763" y="12693"/>
                    <a:pt x="9787" y="12813"/>
                  </a:cubicBezTo>
                  <a:cubicBezTo>
                    <a:pt x="9799" y="12824"/>
                    <a:pt x="9799" y="12836"/>
                    <a:pt x="9799" y="12848"/>
                  </a:cubicBezTo>
                  <a:cubicBezTo>
                    <a:pt x="9859" y="13122"/>
                    <a:pt x="9942" y="13372"/>
                    <a:pt x="10013" y="13646"/>
                  </a:cubicBezTo>
                  <a:cubicBezTo>
                    <a:pt x="10013" y="13658"/>
                    <a:pt x="10025" y="13682"/>
                    <a:pt x="10025" y="13706"/>
                  </a:cubicBezTo>
                  <a:cubicBezTo>
                    <a:pt x="10061" y="13836"/>
                    <a:pt x="10097" y="13956"/>
                    <a:pt x="10144" y="14087"/>
                  </a:cubicBezTo>
                  <a:cubicBezTo>
                    <a:pt x="10442" y="14979"/>
                    <a:pt x="10894" y="15872"/>
                    <a:pt x="11502" y="16634"/>
                  </a:cubicBezTo>
                  <a:cubicBezTo>
                    <a:pt x="13102" y="18650"/>
                    <a:pt x="15211" y="19960"/>
                    <a:pt x="16535" y="19960"/>
                  </a:cubicBezTo>
                  <a:cubicBezTo>
                    <a:pt x="16807" y="19960"/>
                    <a:pt x="17046" y="19905"/>
                    <a:pt x="17241" y="19790"/>
                  </a:cubicBezTo>
                  <a:lnTo>
                    <a:pt x="17241" y="19790"/>
                  </a:lnTo>
                  <a:cubicBezTo>
                    <a:pt x="17062" y="20909"/>
                    <a:pt x="16919" y="22016"/>
                    <a:pt x="16764" y="23135"/>
                  </a:cubicBezTo>
                  <a:cubicBezTo>
                    <a:pt x="16574" y="24754"/>
                    <a:pt x="16502" y="25564"/>
                    <a:pt x="16371" y="27195"/>
                  </a:cubicBezTo>
                  <a:cubicBezTo>
                    <a:pt x="15395" y="24564"/>
                    <a:pt x="13776" y="22171"/>
                    <a:pt x="12204" y="19932"/>
                  </a:cubicBezTo>
                  <a:cubicBezTo>
                    <a:pt x="11156" y="18480"/>
                    <a:pt x="9918" y="17277"/>
                    <a:pt x="8823" y="16384"/>
                  </a:cubicBezTo>
                  <a:cubicBezTo>
                    <a:pt x="7977" y="15706"/>
                    <a:pt x="7204" y="15206"/>
                    <a:pt x="6608" y="14920"/>
                  </a:cubicBezTo>
                  <a:cubicBezTo>
                    <a:pt x="6608" y="14908"/>
                    <a:pt x="6584" y="14908"/>
                    <a:pt x="6584" y="14908"/>
                  </a:cubicBezTo>
                  <a:cubicBezTo>
                    <a:pt x="6513" y="14872"/>
                    <a:pt x="6453" y="14849"/>
                    <a:pt x="6394" y="14813"/>
                  </a:cubicBezTo>
                  <a:cubicBezTo>
                    <a:pt x="6394" y="14813"/>
                    <a:pt x="6382" y="14801"/>
                    <a:pt x="6370" y="14801"/>
                  </a:cubicBezTo>
                  <a:cubicBezTo>
                    <a:pt x="6311" y="14789"/>
                    <a:pt x="6263" y="14753"/>
                    <a:pt x="6203" y="14741"/>
                  </a:cubicBezTo>
                  <a:cubicBezTo>
                    <a:pt x="6192" y="14729"/>
                    <a:pt x="6192" y="14729"/>
                    <a:pt x="6168" y="14729"/>
                  </a:cubicBezTo>
                  <a:cubicBezTo>
                    <a:pt x="6049" y="14682"/>
                    <a:pt x="5930" y="14658"/>
                    <a:pt x="5846" y="14634"/>
                  </a:cubicBezTo>
                  <a:lnTo>
                    <a:pt x="5811" y="14634"/>
                  </a:lnTo>
                  <a:cubicBezTo>
                    <a:pt x="5787" y="14634"/>
                    <a:pt x="5775" y="14622"/>
                    <a:pt x="5739" y="14622"/>
                  </a:cubicBezTo>
                  <a:cubicBezTo>
                    <a:pt x="5645" y="14529"/>
                    <a:pt x="5552" y="14464"/>
                    <a:pt x="5481" y="14464"/>
                  </a:cubicBezTo>
                  <a:cubicBezTo>
                    <a:pt x="5462" y="14464"/>
                    <a:pt x="5445" y="14469"/>
                    <a:pt x="5430" y="14479"/>
                  </a:cubicBezTo>
                  <a:cubicBezTo>
                    <a:pt x="5370" y="14515"/>
                    <a:pt x="5358" y="14622"/>
                    <a:pt x="5370" y="14741"/>
                  </a:cubicBezTo>
                  <a:lnTo>
                    <a:pt x="5322" y="14789"/>
                  </a:lnTo>
                  <a:cubicBezTo>
                    <a:pt x="5310" y="14789"/>
                    <a:pt x="5299" y="14801"/>
                    <a:pt x="5299" y="14813"/>
                  </a:cubicBezTo>
                  <a:lnTo>
                    <a:pt x="5299" y="14837"/>
                  </a:lnTo>
                  <a:cubicBezTo>
                    <a:pt x="5299" y="14849"/>
                    <a:pt x="5275" y="14860"/>
                    <a:pt x="5275" y="14872"/>
                  </a:cubicBezTo>
                  <a:lnTo>
                    <a:pt x="5275" y="14908"/>
                  </a:lnTo>
                  <a:cubicBezTo>
                    <a:pt x="5263" y="14920"/>
                    <a:pt x="5263" y="14956"/>
                    <a:pt x="5263" y="14968"/>
                  </a:cubicBezTo>
                  <a:lnTo>
                    <a:pt x="5263" y="15015"/>
                  </a:lnTo>
                  <a:lnTo>
                    <a:pt x="5263" y="15075"/>
                  </a:lnTo>
                  <a:lnTo>
                    <a:pt x="5263" y="15134"/>
                  </a:lnTo>
                  <a:lnTo>
                    <a:pt x="5263" y="15206"/>
                  </a:lnTo>
                  <a:lnTo>
                    <a:pt x="5263" y="15265"/>
                  </a:lnTo>
                  <a:lnTo>
                    <a:pt x="5263" y="15349"/>
                  </a:lnTo>
                  <a:lnTo>
                    <a:pt x="5263" y="15527"/>
                  </a:lnTo>
                  <a:lnTo>
                    <a:pt x="5263" y="15587"/>
                  </a:lnTo>
                  <a:cubicBezTo>
                    <a:pt x="5275" y="15634"/>
                    <a:pt x="5275" y="15682"/>
                    <a:pt x="5275" y="15730"/>
                  </a:cubicBezTo>
                  <a:lnTo>
                    <a:pt x="5275" y="15789"/>
                  </a:lnTo>
                  <a:cubicBezTo>
                    <a:pt x="5275" y="15825"/>
                    <a:pt x="5299" y="15884"/>
                    <a:pt x="5299" y="15932"/>
                  </a:cubicBezTo>
                  <a:lnTo>
                    <a:pt x="5299" y="15992"/>
                  </a:lnTo>
                  <a:cubicBezTo>
                    <a:pt x="5299" y="16039"/>
                    <a:pt x="5310" y="16099"/>
                    <a:pt x="5310" y="16158"/>
                  </a:cubicBezTo>
                  <a:lnTo>
                    <a:pt x="5310" y="16206"/>
                  </a:lnTo>
                  <a:cubicBezTo>
                    <a:pt x="5322" y="16265"/>
                    <a:pt x="5322" y="16337"/>
                    <a:pt x="5334" y="16396"/>
                  </a:cubicBezTo>
                  <a:lnTo>
                    <a:pt x="5334" y="16408"/>
                  </a:lnTo>
                  <a:cubicBezTo>
                    <a:pt x="5560" y="17968"/>
                    <a:pt x="6203" y="20397"/>
                    <a:pt x="7477" y="22623"/>
                  </a:cubicBezTo>
                  <a:cubicBezTo>
                    <a:pt x="7823" y="23219"/>
                    <a:pt x="8192" y="23838"/>
                    <a:pt x="8632" y="24338"/>
                  </a:cubicBezTo>
                  <a:cubicBezTo>
                    <a:pt x="10182" y="26192"/>
                    <a:pt x="12816" y="29594"/>
                    <a:pt x="15739" y="29594"/>
                  </a:cubicBezTo>
                  <a:cubicBezTo>
                    <a:pt x="15894" y="29594"/>
                    <a:pt x="16049" y="29584"/>
                    <a:pt x="16205" y="29565"/>
                  </a:cubicBezTo>
                  <a:lnTo>
                    <a:pt x="16205" y="29565"/>
                  </a:lnTo>
                  <a:cubicBezTo>
                    <a:pt x="16157" y="30720"/>
                    <a:pt x="16133" y="31291"/>
                    <a:pt x="16109" y="32446"/>
                  </a:cubicBezTo>
                  <a:cubicBezTo>
                    <a:pt x="16098" y="34018"/>
                    <a:pt x="16109" y="35577"/>
                    <a:pt x="16169" y="37137"/>
                  </a:cubicBezTo>
                  <a:cubicBezTo>
                    <a:pt x="16169" y="37256"/>
                    <a:pt x="16193" y="37363"/>
                    <a:pt x="16193" y="37482"/>
                  </a:cubicBezTo>
                  <a:cubicBezTo>
                    <a:pt x="15859" y="36815"/>
                    <a:pt x="15312" y="36042"/>
                    <a:pt x="14538" y="35280"/>
                  </a:cubicBezTo>
                  <a:cubicBezTo>
                    <a:pt x="14085" y="34851"/>
                    <a:pt x="13609" y="34458"/>
                    <a:pt x="13192" y="34089"/>
                  </a:cubicBezTo>
                  <a:cubicBezTo>
                    <a:pt x="12990" y="33910"/>
                    <a:pt x="12799" y="33732"/>
                    <a:pt x="12621" y="33553"/>
                  </a:cubicBezTo>
                  <a:lnTo>
                    <a:pt x="12561" y="33494"/>
                  </a:lnTo>
                  <a:cubicBezTo>
                    <a:pt x="12514" y="33458"/>
                    <a:pt x="12502" y="33446"/>
                    <a:pt x="12466" y="33422"/>
                  </a:cubicBezTo>
                  <a:cubicBezTo>
                    <a:pt x="12407" y="33363"/>
                    <a:pt x="12383" y="33315"/>
                    <a:pt x="12299" y="33256"/>
                  </a:cubicBezTo>
                  <a:cubicBezTo>
                    <a:pt x="12180" y="33148"/>
                    <a:pt x="12061" y="33029"/>
                    <a:pt x="11942" y="32922"/>
                  </a:cubicBezTo>
                  <a:cubicBezTo>
                    <a:pt x="11692" y="32708"/>
                    <a:pt x="11430" y="32470"/>
                    <a:pt x="11145" y="32232"/>
                  </a:cubicBezTo>
                  <a:lnTo>
                    <a:pt x="10692" y="31874"/>
                  </a:lnTo>
                  <a:cubicBezTo>
                    <a:pt x="10609" y="31791"/>
                    <a:pt x="10573" y="31767"/>
                    <a:pt x="10490" y="31708"/>
                  </a:cubicBezTo>
                  <a:cubicBezTo>
                    <a:pt x="10418" y="31648"/>
                    <a:pt x="10383" y="31636"/>
                    <a:pt x="10311" y="31577"/>
                  </a:cubicBezTo>
                  <a:cubicBezTo>
                    <a:pt x="10085" y="31398"/>
                    <a:pt x="9847" y="31196"/>
                    <a:pt x="9609" y="31005"/>
                  </a:cubicBezTo>
                  <a:cubicBezTo>
                    <a:pt x="9370" y="30815"/>
                    <a:pt x="9132" y="30600"/>
                    <a:pt x="8882" y="30398"/>
                  </a:cubicBezTo>
                  <a:cubicBezTo>
                    <a:pt x="8418" y="29993"/>
                    <a:pt x="7930" y="29588"/>
                    <a:pt x="7442" y="29207"/>
                  </a:cubicBezTo>
                  <a:cubicBezTo>
                    <a:pt x="7180" y="29017"/>
                    <a:pt x="6942" y="28826"/>
                    <a:pt x="6692" y="28636"/>
                  </a:cubicBezTo>
                  <a:cubicBezTo>
                    <a:pt x="6453" y="28445"/>
                    <a:pt x="6203" y="28267"/>
                    <a:pt x="5953" y="28100"/>
                  </a:cubicBezTo>
                  <a:lnTo>
                    <a:pt x="5727" y="27969"/>
                  </a:lnTo>
                  <a:cubicBezTo>
                    <a:pt x="5549" y="27850"/>
                    <a:pt x="5370" y="27731"/>
                    <a:pt x="5191" y="27636"/>
                  </a:cubicBezTo>
                  <a:cubicBezTo>
                    <a:pt x="5144" y="27612"/>
                    <a:pt x="5096" y="27588"/>
                    <a:pt x="5060" y="27552"/>
                  </a:cubicBezTo>
                  <a:cubicBezTo>
                    <a:pt x="4965" y="27517"/>
                    <a:pt x="4894" y="27469"/>
                    <a:pt x="4822" y="27421"/>
                  </a:cubicBezTo>
                  <a:cubicBezTo>
                    <a:pt x="4715" y="27362"/>
                    <a:pt x="4596" y="27302"/>
                    <a:pt x="4489" y="27243"/>
                  </a:cubicBezTo>
                  <a:cubicBezTo>
                    <a:pt x="4263" y="27124"/>
                    <a:pt x="4048" y="27017"/>
                    <a:pt x="3834" y="26898"/>
                  </a:cubicBezTo>
                  <a:cubicBezTo>
                    <a:pt x="3632" y="26779"/>
                    <a:pt x="3417" y="26683"/>
                    <a:pt x="3215" y="26576"/>
                  </a:cubicBezTo>
                  <a:cubicBezTo>
                    <a:pt x="2810" y="26362"/>
                    <a:pt x="2429" y="26183"/>
                    <a:pt x="2072" y="26052"/>
                  </a:cubicBezTo>
                  <a:cubicBezTo>
                    <a:pt x="1715" y="25921"/>
                    <a:pt x="1381" y="25826"/>
                    <a:pt x="1119" y="25767"/>
                  </a:cubicBezTo>
                  <a:cubicBezTo>
                    <a:pt x="912" y="25731"/>
                    <a:pt x="736" y="25714"/>
                    <a:pt x="592" y="25714"/>
                  </a:cubicBezTo>
                  <a:cubicBezTo>
                    <a:pt x="346" y="25714"/>
                    <a:pt x="191" y="25764"/>
                    <a:pt x="131" y="25862"/>
                  </a:cubicBezTo>
                  <a:cubicBezTo>
                    <a:pt x="119" y="25874"/>
                    <a:pt x="119" y="25886"/>
                    <a:pt x="107" y="25897"/>
                  </a:cubicBezTo>
                  <a:cubicBezTo>
                    <a:pt x="72" y="25897"/>
                    <a:pt x="60" y="25921"/>
                    <a:pt x="48" y="25933"/>
                  </a:cubicBezTo>
                  <a:cubicBezTo>
                    <a:pt x="0" y="25993"/>
                    <a:pt x="0" y="26100"/>
                    <a:pt x="24" y="26326"/>
                  </a:cubicBezTo>
                  <a:lnTo>
                    <a:pt x="24" y="26350"/>
                  </a:lnTo>
                  <a:cubicBezTo>
                    <a:pt x="36" y="26421"/>
                    <a:pt x="72" y="26517"/>
                    <a:pt x="96" y="26636"/>
                  </a:cubicBezTo>
                  <a:cubicBezTo>
                    <a:pt x="155" y="26802"/>
                    <a:pt x="215" y="27005"/>
                    <a:pt x="310" y="27243"/>
                  </a:cubicBezTo>
                  <a:cubicBezTo>
                    <a:pt x="548" y="27874"/>
                    <a:pt x="893" y="28731"/>
                    <a:pt x="1393" y="29719"/>
                  </a:cubicBezTo>
                  <a:cubicBezTo>
                    <a:pt x="1643" y="30208"/>
                    <a:pt x="1929" y="30743"/>
                    <a:pt x="2286" y="31279"/>
                  </a:cubicBezTo>
                  <a:cubicBezTo>
                    <a:pt x="2382" y="31422"/>
                    <a:pt x="2477" y="31565"/>
                    <a:pt x="2572" y="31696"/>
                  </a:cubicBezTo>
                  <a:cubicBezTo>
                    <a:pt x="2679" y="31827"/>
                    <a:pt x="2763" y="31958"/>
                    <a:pt x="2858" y="32101"/>
                  </a:cubicBezTo>
                  <a:cubicBezTo>
                    <a:pt x="2941" y="32232"/>
                    <a:pt x="3036" y="32351"/>
                    <a:pt x="3120" y="32482"/>
                  </a:cubicBezTo>
                  <a:cubicBezTo>
                    <a:pt x="3215" y="32613"/>
                    <a:pt x="3298" y="32732"/>
                    <a:pt x="3405" y="32875"/>
                  </a:cubicBezTo>
                  <a:cubicBezTo>
                    <a:pt x="3608" y="33136"/>
                    <a:pt x="3810" y="33386"/>
                    <a:pt x="4025" y="33660"/>
                  </a:cubicBezTo>
                  <a:cubicBezTo>
                    <a:pt x="4465" y="34184"/>
                    <a:pt x="4941" y="34696"/>
                    <a:pt x="5477" y="35208"/>
                  </a:cubicBezTo>
                  <a:cubicBezTo>
                    <a:pt x="5739" y="35458"/>
                    <a:pt x="6025" y="35696"/>
                    <a:pt x="6322" y="35934"/>
                  </a:cubicBezTo>
                  <a:cubicBezTo>
                    <a:pt x="6751" y="36280"/>
                    <a:pt x="7215" y="36589"/>
                    <a:pt x="7680" y="36887"/>
                  </a:cubicBezTo>
                  <a:cubicBezTo>
                    <a:pt x="7835" y="36994"/>
                    <a:pt x="7989" y="37077"/>
                    <a:pt x="8156" y="37173"/>
                  </a:cubicBezTo>
                  <a:cubicBezTo>
                    <a:pt x="8239" y="37232"/>
                    <a:pt x="8299" y="37244"/>
                    <a:pt x="8394" y="37304"/>
                  </a:cubicBezTo>
                  <a:cubicBezTo>
                    <a:pt x="8430" y="37316"/>
                    <a:pt x="8466" y="37351"/>
                    <a:pt x="8513" y="37363"/>
                  </a:cubicBezTo>
                  <a:cubicBezTo>
                    <a:pt x="8549" y="37375"/>
                    <a:pt x="8585" y="37399"/>
                    <a:pt x="8608" y="37411"/>
                  </a:cubicBezTo>
                  <a:cubicBezTo>
                    <a:pt x="8751" y="37470"/>
                    <a:pt x="8870" y="37530"/>
                    <a:pt x="8989" y="37589"/>
                  </a:cubicBezTo>
                  <a:cubicBezTo>
                    <a:pt x="9251" y="37720"/>
                    <a:pt x="9501" y="37851"/>
                    <a:pt x="9763" y="37994"/>
                  </a:cubicBezTo>
                  <a:cubicBezTo>
                    <a:pt x="10025" y="38137"/>
                    <a:pt x="10311" y="38268"/>
                    <a:pt x="10573" y="38411"/>
                  </a:cubicBezTo>
                  <a:cubicBezTo>
                    <a:pt x="10906" y="38566"/>
                    <a:pt x="11216" y="38685"/>
                    <a:pt x="11502" y="38792"/>
                  </a:cubicBezTo>
                  <a:cubicBezTo>
                    <a:pt x="11621" y="38840"/>
                    <a:pt x="11740" y="38887"/>
                    <a:pt x="11859" y="38911"/>
                  </a:cubicBezTo>
                  <a:cubicBezTo>
                    <a:pt x="11883" y="38923"/>
                    <a:pt x="11930" y="38923"/>
                    <a:pt x="11966" y="38947"/>
                  </a:cubicBezTo>
                  <a:cubicBezTo>
                    <a:pt x="12037" y="38971"/>
                    <a:pt x="12121" y="39006"/>
                    <a:pt x="12204" y="39018"/>
                  </a:cubicBezTo>
                  <a:cubicBezTo>
                    <a:pt x="12478" y="39090"/>
                    <a:pt x="12740" y="39149"/>
                    <a:pt x="12954" y="39209"/>
                  </a:cubicBezTo>
                  <a:cubicBezTo>
                    <a:pt x="14087" y="39464"/>
                    <a:pt x="15031" y="39768"/>
                    <a:pt x="15673" y="39768"/>
                  </a:cubicBezTo>
                  <a:cubicBezTo>
                    <a:pt x="15928" y="39768"/>
                    <a:pt x="16135" y="39720"/>
                    <a:pt x="16288" y="39602"/>
                  </a:cubicBezTo>
                  <a:cubicBezTo>
                    <a:pt x="16455" y="41959"/>
                    <a:pt x="16705" y="44316"/>
                    <a:pt x="17098" y="46662"/>
                  </a:cubicBezTo>
                  <a:cubicBezTo>
                    <a:pt x="16919" y="44328"/>
                    <a:pt x="16788" y="41995"/>
                    <a:pt x="16729" y="39673"/>
                  </a:cubicBezTo>
                  <a:lnTo>
                    <a:pt x="16729" y="39673"/>
                  </a:lnTo>
                  <a:cubicBezTo>
                    <a:pt x="17108" y="39714"/>
                    <a:pt x="17486" y="39733"/>
                    <a:pt x="17862" y="39733"/>
                  </a:cubicBezTo>
                  <a:cubicBezTo>
                    <a:pt x="20461" y="39733"/>
                    <a:pt x="22968" y="38820"/>
                    <a:pt x="25194" y="37780"/>
                  </a:cubicBezTo>
                  <a:cubicBezTo>
                    <a:pt x="27813" y="36565"/>
                    <a:pt x="31742" y="34637"/>
                    <a:pt x="33052" y="31720"/>
                  </a:cubicBezTo>
                  <a:cubicBezTo>
                    <a:pt x="33076" y="31660"/>
                    <a:pt x="33100" y="31601"/>
                    <a:pt x="33064" y="31565"/>
                  </a:cubicBezTo>
                  <a:cubicBezTo>
                    <a:pt x="33052" y="31541"/>
                    <a:pt x="33040" y="31541"/>
                    <a:pt x="33016" y="31529"/>
                  </a:cubicBezTo>
                  <a:cubicBezTo>
                    <a:pt x="33016" y="31517"/>
                    <a:pt x="33004" y="31505"/>
                    <a:pt x="33004" y="31482"/>
                  </a:cubicBezTo>
                  <a:cubicBezTo>
                    <a:pt x="32603" y="30976"/>
                    <a:pt x="31851" y="30778"/>
                    <a:pt x="30921" y="30778"/>
                  </a:cubicBezTo>
                  <a:cubicBezTo>
                    <a:pt x="28565" y="30778"/>
                    <a:pt x="25068" y="32050"/>
                    <a:pt x="23241" y="32827"/>
                  </a:cubicBezTo>
                  <a:cubicBezTo>
                    <a:pt x="20693" y="33898"/>
                    <a:pt x="18288" y="35911"/>
                    <a:pt x="16693" y="38292"/>
                  </a:cubicBezTo>
                  <a:cubicBezTo>
                    <a:pt x="16681" y="37947"/>
                    <a:pt x="16681" y="37613"/>
                    <a:pt x="16681" y="37280"/>
                  </a:cubicBezTo>
                  <a:cubicBezTo>
                    <a:pt x="16669" y="35708"/>
                    <a:pt x="16681" y="34148"/>
                    <a:pt x="16729" y="32601"/>
                  </a:cubicBezTo>
                  <a:cubicBezTo>
                    <a:pt x="16752" y="31458"/>
                    <a:pt x="16788" y="30886"/>
                    <a:pt x="16848" y="29755"/>
                  </a:cubicBezTo>
                  <a:cubicBezTo>
                    <a:pt x="16871" y="29743"/>
                    <a:pt x="16919" y="29743"/>
                    <a:pt x="16967" y="29731"/>
                  </a:cubicBezTo>
                  <a:cubicBezTo>
                    <a:pt x="17098" y="29684"/>
                    <a:pt x="17264" y="29612"/>
                    <a:pt x="17467" y="29553"/>
                  </a:cubicBezTo>
                  <a:cubicBezTo>
                    <a:pt x="17657" y="29493"/>
                    <a:pt x="17872" y="29481"/>
                    <a:pt x="18122" y="29481"/>
                  </a:cubicBezTo>
                  <a:cubicBezTo>
                    <a:pt x="18407" y="29434"/>
                    <a:pt x="18729" y="29386"/>
                    <a:pt x="19086" y="29338"/>
                  </a:cubicBezTo>
                  <a:cubicBezTo>
                    <a:pt x="19431" y="29303"/>
                    <a:pt x="19824" y="29255"/>
                    <a:pt x="20217" y="29196"/>
                  </a:cubicBezTo>
                  <a:cubicBezTo>
                    <a:pt x="20622" y="29148"/>
                    <a:pt x="21098" y="29041"/>
                    <a:pt x="21562" y="28945"/>
                  </a:cubicBezTo>
                  <a:cubicBezTo>
                    <a:pt x="22503" y="28719"/>
                    <a:pt x="23515" y="28386"/>
                    <a:pt x="24539" y="27910"/>
                  </a:cubicBezTo>
                  <a:cubicBezTo>
                    <a:pt x="25027" y="27695"/>
                    <a:pt x="25539" y="27433"/>
                    <a:pt x="26027" y="27171"/>
                  </a:cubicBezTo>
                  <a:cubicBezTo>
                    <a:pt x="26527" y="26886"/>
                    <a:pt x="27039" y="26588"/>
                    <a:pt x="27504" y="26278"/>
                  </a:cubicBezTo>
                  <a:cubicBezTo>
                    <a:pt x="28432" y="25671"/>
                    <a:pt x="29230" y="24993"/>
                    <a:pt x="29861" y="24385"/>
                  </a:cubicBezTo>
                  <a:cubicBezTo>
                    <a:pt x="29956" y="24302"/>
                    <a:pt x="30040" y="24219"/>
                    <a:pt x="30135" y="24135"/>
                  </a:cubicBezTo>
                  <a:cubicBezTo>
                    <a:pt x="30218" y="24064"/>
                    <a:pt x="30314" y="23969"/>
                    <a:pt x="30385" y="23885"/>
                  </a:cubicBezTo>
                  <a:cubicBezTo>
                    <a:pt x="30540" y="23707"/>
                    <a:pt x="30671" y="23540"/>
                    <a:pt x="30790" y="23373"/>
                  </a:cubicBezTo>
                  <a:cubicBezTo>
                    <a:pt x="31028" y="23052"/>
                    <a:pt x="31207" y="22754"/>
                    <a:pt x="31326" y="22480"/>
                  </a:cubicBezTo>
                  <a:cubicBezTo>
                    <a:pt x="31564" y="21945"/>
                    <a:pt x="31611" y="21516"/>
                    <a:pt x="31457" y="21218"/>
                  </a:cubicBezTo>
                  <a:lnTo>
                    <a:pt x="31409" y="21123"/>
                  </a:lnTo>
                  <a:cubicBezTo>
                    <a:pt x="31248" y="20891"/>
                    <a:pt x="30924" y="20779"/>
                    <a:pt x="30503" y="20779"/>
                  </a:cubicBezTo>
                  <a:cubicBezTo>
                    <a:pt x="30427" y="20779"/>
                    <a:pt x="30348" y="20782"/>
                    <a:pt x="30266" y="20790"/>
                  </a:cubicBezTo>
                  <a:cubicBezTo>
                    <a:pt x="29730" y="20825"/>
                    <a:pt x="29063" y="20992"/>
                    <a:pt x="28397" y="21099"/>
                  </a:cubicBezTo>
                  <a:cubicBezTo>
                    <a:pt x="27599" y="21278"/>
                    <a:pt x="26706" y="21528"/>
                    <a:pt x="25789" y="21826"/>
                  </a:cubicBezTo>
                  <a:cubicBezTo>
                    <a:pt x="25325" y="21980"/>
                    <a:pt x="24861" y="22123"/>
                    <a:pt x="24384" y="22290"/>
                  </a:cubicBezTo>
                  <a:cubicBezTo>
                    <a:pt x="23896" y="22457"/>
                    <a:pt x="23372" y="22647"/>
                    <a:pt x="22872" y="22849"/>
                  </a:cubicBezTo>
                  <a:cubicBezTo>
                    <a:pt x="21884" y="23266"/>
                    <a:pt x="20955" y="23790"/>
                    <a:pt x="20122" y="24385"/>
                  </a:cubicBezTo>
                  <a:cubicBezTo>
                    <a:pt x="19705" y="24683"/>
                    <a:pt x="19312" y="24993"/>
                    <a:pt x="18943" y="25326"/>
                  </a:cubicBezTo>
                  <a:cubicBezTo>
                    <a:pt x="18574" y="25647"/>
                    <a:pt x="18217" y="26005"/>
                    <a:pt x="17919" y="26362"/>
                  </a:cubicBezTo>
                  <a:cubicBezTo>
                    <a:pt x="17622" y="26719"/>
                    <a:pt x="17360" y="27076"/>
                    <a:pt x="17157" y="27421"/>
                  </a:cubicBezTo>
                  <a:cubicBezTo>
                    <a:pt x="17110" y="27493"/>
                    <a:pt x="17062" y="27588"/>
                    <a:pt x="17002" y="27672"/>
                  </a:cubicBezTo>
                  <a:cubicBezTo>
                    <a:pt x="17121" y="25933"/>
                    <a:pt x="17205" y="25052"/>
                    <a:pt x="17395" y="23314"/>
                  </a:cubicBezTo>
                  <a:cubicBezTo>
                    <a:pt x="17514" y="22218"/>
                    <a:pt x="17645" y="21111"/>
                    <a:pt x="17800" y="20028"/>
                  </a:cubicBezTo>
                  <a:cubicBezTo>
                    <a:pt x="18274" y="20243"/>
                    <a:pt x="19228" y="20459"/>
                    <a:pt x="20398" y="20459"/>
                  </a:cubicBezTo>
                  <a:cubicBezTo>
                    <a:pt x="21491" y="20459"/>
                    <a:pt x="22773" y="20270"/>
                    <a:pt x="24027" y="19718"/>
                  </a:cubicBezTo>
                  <a:cubicBezTo>
                    <a:pt x="25968" y="18861"/>
                    <a:pt x="29730" y="16920"/>
                    <a:pt x="29671" y="14837"/>
                  </a:cubicBezTo>
                  <a:cubicBezTo>
                    <a:pt x="29671" y="14801"/>
                    <a:pt x="29671" y="14741"/>
                    <a:pt x="29659" y="14729"/>
                  </a:cubicBezTo>
                  <a:cubicBezTo>
                    <a:pt x="29194" y="13982"/>
                    <a:pt x="28105" y="13698"/>
                    <a:pt x="26847" y="13698"/>
                  </a:cubicBezTo>
                  <a:cubicBezTo>
                    <a:pt x="25401" y="13698"/>
                    <a:pt x="23730" y="14073"/>
                    <a:pt x="22527" y="14551"/>
                  </a:cubicBezTo>
                  <a:cubicBezTo>
                    <a:pt x="20515" y="15349"/>
                    <a:pt x="18884" y="16956"/>
                    <a:pt x="18050" y="18194"/>
                  </a:cubicBezTo>
                  <a:lnTo>
                    <a:pt x="18455" y="15741"/>
                  </a:lnTo>
                  <a:cubicBezTo>
                    <a:pt x="20360" y="13956"/>
                    <a:pt x="21622" y="11348"/>
                    <a:pt x="22301" y="8883"/>
                  </a:cubicBezTo>
                  <a:cubicBezTo>
                    <a:pt x="22777" y="7169"/>
                    <a:pt x="23098" y="5395"/>
                    <a:pt x="23241" y="3895"/>
                  </a:cubicBezTo>
                  <a:cubicBezTo>
                    <a:pt x="23253" y="3776"/>
                    <a:pt x="23253" y="3657"/>
                    <a:pt x="23277" y="3538"/>
                  </a:cubicBezTo>
                  <a:lnTo>
                    <a:pt x="23277" y="3502"/>
                  </a:lnTo>
                  <a:cubicBezTo>
                    <a:pt x="23277" y="3407"/>
                    <a:pt x="23289" y="3311"/>
                    <a:pt x="23289" y="3204"/>
                  </a:cubicBezTo>
                  <a:lnTo>
                    <a:pt x="23289" y="3121"/>
                  </a:lnTo>
                  <a:cubicBezTo>
                    <a:pt x="23301" y="3026"/>
                    <a:pt x="23301" y="2954"/>
                    <a:pt x="23301" y="2883"/>
                  </a:cubicBezTo>
                  <a:lnTo>
                    <a:pt x="23301" y="2776"/>
                  </a:lnTo>
                  <a:lnTo>
                    <a:pt x="23301" y="2573"/>
                  </a:lnTo>
                  <a:lnTo>
                    <a:pt x="23301" y="2466"/>
                  </a:lnTo>
                  <a:lnTo>
                    <a:pt x="23301" y="2276"/>
                  </a:lnTo>
                  <a:lnTo>
                    <a:pt x="23301" y="2168"/>
                  </a:lnTo>
                  <a:lnTo>
                    <a:pt x="23301" y="1978"/>
                  </a:lnTo>
                  <a:lnTo>
                    <a:pt x="23301" y="1883"/>
                  </a:lnTo>
                  <a:cubicBezTo>
                    <a:pt x="23301" y="1811"/>
                    <a:pt x="23289" y="1752"/>
                    <a:pt x="23289" y="1692"/>
                  </a:cubicBezTo>
                  <a:lnTo>
                    <a:pt x="23289" y="1621"/>
                  </a:lnTo>
                  <a:cubicBezTo>
                    <a:pt x="23277" y="1525"/>
                    <a:pt x="23277" y="1454"/>
                    <a:pt x="23253" y="1383"/>
                  </a:cubicBezTo>
                  <a:lnTo>
                    <a:pt x="23217" y="1156"/>
                  </a:lnTo>
                  <a:cubicBezTo>
                    <a:pt x="23217" y="1121"/>
                    <a:pt x="23194" y="1109"/>
                    <a:pt x="23194" y="1097"/>
                  </a:cubicBezTo>
                  <a:cubicBezTo>
                    <a:pt x="23194" y="1049"/>
                    <a:pt x="23182" y="990"/>
                    <a:pt x="23170" y="942"/>
                  </a:cubicBezTo>
                  <a:cubicBezTo>
                    <a:pt x="23170" y="918"/>
                    <a:pt x="23158" y="906"/>
                    <a:pt x="23158" y="871"/>
                  </a:cubicBezTo>
                  <a:cubicBezTo>
                    <a:pt x="23158" y="823"/>
                    <a:pt x="23134" y="799"/>
                    <a:pt x="23122" y="752"/>
                  </a:cubicBezTo>
                  <a:cubicBezTo>
                    <a:pt x="23110" y="728"/>
                    <a:pt x="23110" y="704"/>
                    <a:pt x="23098" y="680"/>
                  </a:cubicBezTo>
                  <a:cubicBezTo>
                    <a:pt x="23075" y="632"/>
                    <a:pt x="23063" y="609"/>
                    <a:pt x="23051" y="573"/>
                  </a:cubicBezTo>
                  <a:cubicBezTo>
                    <a:pt x="23039" y="561"/>
                    <a:pt x="23039" y="525"/>
                    <a:pt x="23015" y="513"/>
                  </a:cubicBezTo>
                  <a:lnTo>
                    <a:pt x="22979" y="430"/>
                  </a:lnTo>
                  <a:cubicBezTo>
                    <a:pt x="22956" y="394"/>
                    <a:pt x="22956" y="382"/>
                    <a:pt x="22944" y="371"/>
                  </a:cubicBezTo>
                  <a:cubicBezTo>
                    <a:pt x="22920" y="335"/>
                    <a:pt x="22896" y="323"/>
                    <a:pt x="22884" y="287"/>
                  </a:cubicBezTo>
                  <a:cubicBezTo>
                    <a:pt x="22884" y="275"/>
                    <a:pt x="22872" y="263"/>
                    <a:pt x="22860" y="251"/>
                  </a:cubicBezTo>
                  <a:cubicBezTo>
                    <a:pt x="22836" y="228"/>
                    <a:pt x="22825" y="204"/>
                    <a:pt x="22801" y="192"/>
                  </a:cubicBezTo>
                  <a:lnTo>
                    <a:pt x="22765" y="156"/>
                  </a:lnTo>
                  <a:cubicBezTo>
                    <a:pt x="22741" y="132"/>
                    <a:pt x="22705" y="97"/>
                    <a:pt x="22658" y="85"/>
                  </a:cubicBezTo>
                  <a:lnTo>
                    <a:pt x="22575" y="37"/>
                  </a:lnTo>
                  <a:cubicBezTo>
                    <a:pt x="22503" y="12"/>
                    <a:pt x="22429" y="0"/>
                    <a:pt x="22351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5002676" y="3027364"/>
              <a:ext cx="883876" cy="278148"/>
            </a:xfrm>
            <a:custGeom>
              <a:avLst/>
              <a:gdLst/>
              <a:ahLst/>
              <a:cxnLst/>
              <a:rect l="l" t="t" r="r" b="b"/>
              <a:pathLst>
                <a:path w="30576" h="9622" extrusionOk="0">
                  <a:moveTo>
                    <a:pt x="17754" y="0"/>
                  </a:moveTo>
                  <a:cubicBezTo>
                    <a:pt x="15181" y="0"/>
                    <a:pt x="12676" y="255"/>
                    <a:pt x="10680" y="766"/>
                  </a:cubicBezTo>
                  <a:cubicBezTo>
                    <a:pt x="4072" y="2456"/>
                    <a:pt x="0" y="5445"/>
                    <a:pt x="0" y="5445"/>
                  </a:cubicBezTo>
                  <a:cubicBezTo>
                    <a:pt x="0" y="5445"/>
                    <a:pt x="810" y="6564"/>
                    <a:pt x="9001" y="8945"/>
                  </a:cubicBezTo>
                  <a:cubicBezTo>
                    <a:pt x="10716" y="9421"/>
                    <a:pt x="12452" y="9621"/>
                    <a:pt x="14158" y="9621"/>
                  </a:cubicBezTo>
                  <a:cubicBezTo>
                    <a:pt x="20518" y="9621"/>
                    <a:pt x="26468" y="6840"/>
                    <a:pt x="29397" y="5207"/>
                  </a:cubicBezTo>
                  <a:cubicBezTo>
                    <a:pt x="30563" y="4576"/>
                    <a:pt x="30575" y="2921"/>
                    <a:pt x="29444" y="2266"/>
                  </a:cubicBezTo>
                  <a:cubicBezTo>
                    <a:pt x="26844" y="758"/>
                    <a:pt x="22196" y="0"/>
                    <a:pt x="17754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5002676" y="3139326"/>
              <a:ext cx="874221" cy="46136"/>
            </a:xfrm>
            <a:custGeom>
              <a:avLst/>
              <a:gdLst/>
              <a:ahLst/>
              <a:cxnLst/>
              <a:rect l="l" t="t" r="r" b="b"/>
              <a:pathLst>
                <a:path w="30242" h="1596" extrusionOk="0">
                  <a:moveTo>
                    <a:pt x="30242" y="0"/>
                  </a:moveTo>
                  <a:cubicBezTo>
                    <a:pt x="30242" y="0"/>
                    <a:pt x="29789" y="12"/>
                    <a:pt x="28956" y="48"/>
                  </a:cubicBezTo>
                  <a:cubicBezTo>
                    <a:pt x="28135" y="72"/>
                    <a:pt x="26944" y="107"/>
                    <a:pt x="25527" y="167"/>
                  </a:cubicBezTo>
                  <a:cubicBezTo>
                    <a:pt x="24098" y="226"/>
                    <a:pt x="22455" y="286"/>
                    <a:pt x="20681" y="369"/>
                  </a:cubicBezTo>
                  <a:cubicBezTo>
                    <a:pt x="18907" y="453"/>
                    <a:pt x="17014" y="548"/>
                    <a:pt x="15121" y="643"/>
                  </a:cubicBezTo>
                  <a:cubicBezTo>
                    <a:pt x="13240" y="738"/>
                    <a:pt x="11347" y="846"/>
                    <a:pt x="9573" y="953"/>
                  </a:cubicBezTo>
                  <a:cubicBezTo>
                    <a:pt x="8680" y="1000"/>
                    <a:pt x="7834" y="1060"/>
                    <a:pt x="7013" y="1096"/>
                  </a:cubicBezTo>
                  <a:cubicBezTo>
                    <a:pt x="6191" y="1155"/>
                    <a:pt x="5441" y="1203"/>
                    <a:pt x="4727" y="1250"/>
                  </a:cubicBezTo>
                  <a:cubicBezTo>
                    <a:pt x="3310" y="1334"/>
                    <a:pt x="2131" y="1429"/>
                    <a:pt x="1298" y="1489"/>
                  </a:cubicBezTo>
                  <a:cubicBezTo>
                    <a:pt x="476" y="1560"/>
                    <a:pt x="0" y="1596"/>
                    <a:pt x="0" y="1596"/>
                  </a:cubicBezTo>
                  <a:cubicBezTo>
                    <a:pt x="0" y="1596"/>
                    <a:pt x="488" y="1572"/>
                    <a:pt x="1310" y="1548"/>
                  </a:cubicBezTo>
                  <a:cubicBezTo>
                    <a:pt x="2131" y="1512"/>
                    <a:pt x="3322" y="1489"/>
                    <a:pt x="4739" y="1429"/>
                  </a:cubicBezTo>
                  <a:cubicBezTo>
                    <a:pt x="5453" y="1393"/>
                    <a:pt x="6215" y="1369"/>
                    <a:pt x="7025" y="1334"/>
                  </a:cubicBezTo>
                  <a:cubicBezTo>
                    <a:pt x="7846" y="1298"/>
                    <a:pt x="8692" y="1262"/>
                    <a:pt x="9585" y="1215"/>
                  </a:cubicBezTo>
                  <a:cubicBezTo>
                    <a:pt x="11359" y="1131"/>
                    <a:pt x="13252" y="1036"/>
                    <a:pt x="15145" y="953"/>
                  </a:cubicBezTo>
                  <a:cubicBezTo>
                    <a:pt x="17038" y="846"/>
                    <a:pt x="18919" y="738"/>
                    <a:pt x="20693" y="643"/>
                  </a:cubicBezTo>
                  <a:cubicBezTo>
                    <a:pt x="22467" y="536"/>
                    <a:pt x="24110" y="429"/>
                    <a:pt x="25527" y="346"/>
                  </a:cubicBezTo>
                  <a:cubicBezTo>
                    <a:pt x="26944" y="250"/>
                    <a:pt x="28123" y="167"/>
                    <a:pt x="28956" y="107"/>
                  </a:cubicBezTo>
                  <a:cubicBezTo>
                    <a:pt x="29766" y="24"/>
                    <a:pt x="30242" y="0"/>
                    <a:pt x="30242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5236024" y="3172368"/>
              <a:ext cx="74726" cy="86405"/>
            </a:xfrm>
            <a:custGeom>
              <a:avLst/>
              <a:gdLst/>
              <a:ahLst/>
              <a:cxnLst/>
              <a:rect l="l" t="t" r="r" b="b"/>
              <a:pathLst>
                <a:path w="2585" h="2989" extrusionOk="0">
                  <a:moveTo>
                    <a:pt x="2584" y="0"/>
                  </a:moveTo>
                  <a:lnTo>
                    <a:pt x="2465" y="119"/>
                  </a:lnTo>
                  <a:cubicBezTo>
                    <a:pt x="2394" y="203"/>
                    <a:pt x="2287" y="310"/>
                    <a:pt x="2156" y="453"/>
                  </a:cubicBezTo>
                  <a:cubicBezTo>
                    <a:pt x="2037" y="584"/>
                    <a:pt x="1870" y="727"/>
                    <a:pt x="1727" y="905"/>
                  </a:cubicBezTo>
                  <a:cubicBezTo>
                    <a:pt x="1572" y="1084"/>
                    <a:pt x="1417" y="1262"/>
                    <a:pt x="1251" y="1465"/>
                  </a:cubicBezTo>
                  <a:cubicBezTo>
                    <a:pt x="1084" y="1643"/>
                    <a:pt x="929" y="1834"/>
                    <a:pt x="774" y="2012"/>
                  </a:cubicBezTo>
                  <a:cubicBezTo>
                    <a:pt x="632" y="2191"/>
                    <a:pt x="489" y="2358"/>
                    <a:pt x="370" y="2501"/>
                  </a:cubicBezTo>
                  <a:cubicBezTo>
                    <a:pt x="262" y="2655"/>
                    <a:pt x="167" y="2774"/>
                    <a:pt x="108" y="2858"/>
                  </a:cubicBezTo>
                  <a:cubicBezTo>
                    <a:pt x="36" y="2953"/>
                    <a:pt x="1" y="2989"/>
                    <a:pt x="1" y="2989"/>
                  </a:cubicBezTo>
                  <a:cubicBezTo>
                    <a:pt x="1" y="2989"/>
                    <a:pt x="48" y="2965"/>
                    <a:pt x="120" y="2870"/>
                  </a:cubicBezTo>
                  <a:cubicBezTo>
                    <a:pt x="191" y="2786"/>
                    <a:pt x="298" y="2679"/>
                    <a:pt x="429" y="2548"/>
                  </a:cubicBezTo>
                  <a:cubicBezTo>
                    <a:pt x="548" y="2417"/>
                    <a:pt x="715" y="2262"/>
                    <a:pt x="870" y="2084"/>
                  </a:cubicBezTo>
                  <a:cubicBezTo>
                    <a:pt x="1013" y="1905"/>
                    <a:pt x="1179" y="1727"/>
                    <a:pt x="1346" y="1536"/>
                  </a:cubicBezTo>
                  <a:cubicBezTo>
                    <a:pt x="1501" y="1358"/>
                    <a:pt x="1667" y="1155"/>
                    <a:pt x="1822" y="977"/>
                  </a:cubicBezTo>
                  <a:cubicBezTo>
                    <a:pt x="1965" y="798"/>
                    <a:pt x="2096" y="643"/>
                    <a:pt x="2215" y="488"/>
                  </a:cubicBezTo>
                  <a:cubicBezTo>
                    <a:pt x="2322" y="346"/>
                    <a:pt x="2429" y="226"/>
                    <a:pt x="2489" y="131"/>
                  </a:cubicBezTo>
                  <a:cubicBezTo>
                    <a:pt x="2560" y="48"/>
                    <a:pt x="2584" y="0"/>
                    <a:pt x="2584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5395395" y="3165141"/>
              <a:ext cx="74697" cy="86405"/>
            </a:xfrm>
            <a:custGeom>
              <a:avLst/>
              <a:gdLst/>
              <a:ahLst/>
              <a:cxnLst/>
              <a:rect l="l" t="t" r="r" b="b"/>
              <a:pathLst>
                <a:path w="2584" h="2989" extrusionOk="0">
                  <a:moveTo>
                    <a:pt x="2584" y="0"/>
                  </a:moveTo>
                  <a:lnTo>
                    <a:pt x="2465" y="119"/>
                  </a:lnTo>
                  <a:cubicBezTo>
                    <a:pt x="2393" y="203"/>
                    <a:pt x="2286" y="310"/>
                    <a:pt x="2155" y="441"/>
                  </a:cubicBezTo>
                  <a:cubicBezTo>
                    <a:pt x="2036" y="584"/>
                    <a:pt x="1869" y="727"/>
                    <a:pt x="1715" y="905"/>
                  </a:cubicBezTo>
                  <a:cubicBezTo>
                    <a:pt x="1572" y="1084"/>
                    <a:pt x="1405" y="1262"/>
                    <a:pt x="1238" y="1453"/>
                  </a:cubicBezTo>
                  <a:cubicBezTo>
                    <a:pt x="1084" y="1631"/>
                    <a:pt x="917" y="1834"/>
                    <a:pt x="774" y="2012"/>
                  </a:cubicBezTo>
                  <a:cubicBezTo>
                    <a:pt x="619" y="2191"/>
                    <a:pt x="488" y="2346"/>
                    <a:pt x="369" y="2501"/>
                  </a:cubicBezTo>
                  <a:cubicBezTo>
                    <a:pt x="262" y="2643"/>
                    <a:pt x="155" y="2762"/>
                    <a:pt x="95" y="2858"/>
                  </a:cubicBezTo>
                  <a:cubicBezTo>
                    <a:pt x="24" y="2941"/>
                    <a:pt x="0" y="2989"/>
                    <a:pt x="0" y="2989"/>
                  </a:cubicBezTo>
                  <a:lnTo>
                    <a:pt x="119" y="2870"/>
                  </a:lnTo>
                  <a:cubicBezTo>
                    <a:pt x="191" y="2786"/>
                    <a:pt x="298" y="2679"/>
                    <a:pt x="429" y="2548"/>
                  </a:cubicBezTo>
                  <a:cubicBezTo>
                    <a:pt x="548" y="2405"/>
                    <a:pt x="715" y="2262"/>
                    <a:pt x="857" y="2084"/>
                  </a:cubicBezTo>
                  <a:cubicBezTo>
                    <a:pt x="1012" y="1905"/>
                    <a:pt x="1167" y="1727"/>
                    <a:pt x="1334" y="1536"/>
                  </a:cubicBezTo>
                  <a:cubicBezTo>
                    <a:pt x="1500" y="1346"/>
                    <a:pt x="1667" y="1155"/>
                    <a:pt x="1810" y="977"/>
                  </a:cubicBezTo>
                  <a:cubicBezTo>
                    <a:pt x="1965" y="798"/>
                    <a:pt x="2096" y="643"/>
                    <a:pt x="2215" y="488"/>
                  </a:cubicBezTo>
                  <a:cubicBezTo>
                    <a:pt x="2322" y="346"/>
                    <a:pt x="2417" y="226"/>
                    <a:pt x="2477" y="131"/>
                  </a:cubicBezTo>
                  <a:cubicBezTo>
                    <a:pt x="2560" y="48"/>
                    <a:pt x="2584" y="0"/>
                    <a:pt x="2584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554738" y="3157220"/>
              <a:ext cx="75073" cy="86751"/>
            </a:xfrm>
            <a:custGeom>
              <a:avLst/>
              <a:gdLst/>
              <a:ahLst/>
              <a:cxnLst/>
              <a:rect l="l" t="t" r="r" b="b"/>
              <a:pathLst>
                <a:path w="2597" h="3001" extrusionOk="0">
                  <a:moveTo>
                    <a:pt x="2596" y="0"/>
                  </a:moveTo>
                  <a:lnTo>
                    <a:pt x="2477" y="119"/>
                  </a:lnTo>
                  <a:cubicBezTo>
                    <a:pt x="2394" y="215"/>
                    <a:pt x="2299" y="322"/>
                    <a:pt x="2156" y="453"/>
                  </a:cubicBezTo>
                  <a:cubicBezTo>
                    <a:pt x="2037" y="584"/>
                    <a:pt x="1882" y="727"/>
                    <a:pt x="1727" y="917"/>
                  </a:cubicBezTo>
                  <a:cubicBezTo>
                    <a:pt x="1584" y="1096"/>
                    <a:pt x="1418" y="1274"/>
                    <a:pt x="1251" y="1465"/>
                  </a:cubicBezTo>
                  <a:cubicBezTo>
                    <a:pt x="1084" y="1643"/>
                    <a:pt x="929" y="1834"/>
                    <a:pt x="775" y="2013"/>
                  </a:cubicBezTo>
                  <a:cubicBezTo>
                    <a:pt x="632" y="2191"/>
                    <a:pt x="501" y="2358"/>
                    <a:pt x="382" y="2501"/>
                  </a:cubicBezTo>
                  <a:cubicBezTo>
                    <a:pt x="275" y="2655"/>
                    <a:pt x="167" y="2775"/>
                    <a:pt x="108" y="2858"/>
                  </a:cubicBezTo>
                  <a:cubicBezTo>
                    <a:pt x="36" y="2953"/>
                    <a:pt x="1" y="3001"/>
                    <a:pt x="1" y="3001"/>
                  </a:cubicBezTo>
                  <a:lnTo>
                    <a:pt x="120" y="2882"/>
                  </a:lnTo>
                  <a:cubicBezTo>
                    <a:pt x="203" y="2786"/>
                    <a:pt x="298" y="2679"/>
                    <a:pt x="441" y="2548"/>
                  </a:cubicBezTo>
                  <a:cubicBezTo>
                    <a:pt x="560" y="2417"/>
                    <a:pt x="715" y="2263"/>
                    <a:pt x="870" y="2084"/>
                  </a:cubicBezTo>
                  <a:cubicBezTo>
                    <a:pt x="1013" y="1905"/>
                    <a:pt x="1179" y="1727"/>
                    <a:pt x="1346" y="1536"/>
                  </a:cubicBezTo>
                  <a:cubicBezTo>
                    <a:pt x="1513" y="1358"/>
                    <a:pt x="1668" y="1167"/>
                    <a:pt x="1822" y="989"/>
                  </a:cubicBezTo>
                  <a:cubicBezTo>
                    <a:pt x="1965" y="810"/>
                    <a:pt x="2096" y="643"/>
                    <a:pt x="2215" y="489"/>
                  </a:cubicBezTo>
                  <a:cubicBezTo>
                    <a:pt x="2322" y="346"/>
                    <a:pt x="2430" y="227"/>
                    <a:pt x="2489" y="131"/>
                  </a:cubicBezTo>
                  <a:cubicBezTo>
                    <a:pt x="2561" y="48"/>
                    <a:pt x="2596" y="1"/>
                    <a:pt x="2596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5227756" y="3089055"/>
              <a:ext cx="83658" cy="79207"/>
            </a:xfrm>
            <a:custGeom>
              <a:avLst/>
              <a:gdLst/>
              <a:ahLst/>
              <a:cxnLst/>
              <a:rect l="l" t="t" r="r" b="b"/>
              <a:pathLst>
                <a:path w="2894" h="2740" extrusionOk="0">
                  <a:moveTo>
                    <a:pt x="1" y="1"/>
                  </a:moveTo>
                  <a:cubicBezTo>
                    <a:pt x="1" y="1"/>
                    <a:pt x="37" y="37"/>
                    <a:pt x="120" y="132"/>
                  </a:cubicBezTo>
                  <a:cubicBezTo>
                    <a:pt x="203" y="203"/>
                    <a:pt x="298" y="322"/>
                    <a:pt x="441" y="453"/>
                  </a:cubicBezTo>
                  <a:cubicBezTo>
                    <a:pt x="572" y="596"/>
                    <a:pt x="715" y="751"/>
                    <a:pt x="882" y="918"/>
                  </a:cubicBezTo>
                  <a:cubicBezTo>
                    <a:pt x="1049" y="1084"/>
                    <a:pt x="1227" y="1251"/>
                    <a:pt x="1406" y="1430"/>
                  </a:cubicBezTo>
                  <a:cubicBezTo>
                    <a:pt x="1584" y="1584"/>
                    <a:pt x="1763" y="1763"/>
                    <a:pt x="1942" y="1918"/>
                  </a:cubicBezTo>
                  <a:cubicBezTo>
                    <a:pt x="2108" y="2061"/>
                    <a:pt x="2275" y="2216"/>
                    <a:pt x="2418" y="2335"/>
                  </a:cubicBezTo>
                  <a:cubicBezTo>
                    <a:pt x="2549" y="2466"/>
                    <a:pt x="2668" y="2549"/>
                    <a:pt x="2763" y="2632"/>
                  </a:cubicBezTo>
                  <a:cubicBezTo>
                    <a:pt x="2846" y="2692"/>
                    <a:pt x="2894" y="2739"/>
                    <a:pt x="2894" y="2739"/>
                  </a:cubicBezTo>
                  <a:cubicBezTo>
                    <a:pt x="2894" y="2739"/>
                    <a:pt x="2846" y="2680"/>
                    <a:pt x="2775" y="2597"/>
                  </a:cubicBezTo>
                  <a:cubicBezTo>
                    <a:pt x="2704" y="2525"/>
                    <a:pt x="2596" y="2406"/>
                    <a:pt x="2465" y="2275"/>
                  </a:cubicBezTo>
                  <a:cubicBezTo>
                    <a:pt x="2323" y="2144"/>
                    <a:pt x="2180" y="1977"/>
                    <a:pt x="2013" y="1811"/>
                  </a:cubicBezTo>
                  <a:cubicBezTo>
                    <a:pt x="1846" y="1644"/>
                    <a:pt x="1668" y="1489"/>
                    <a:pt x="1489" y="1299"/>
                  </a:cubicBezTo>
                  <a:cubicBezTo>
                    <a:pt x="1310" y="1144"/>
                    <a:pt x="1132" y="965"/>
                    <a:pt x="953" y="811"/>
                  </a:cubicBezTo>
                  <a:cubicBezTo>
                    <a:pt x="775" y="668"/>
                    <a:pt x="620" y="513"/>
                    <a:pt x="477" y="394"/>
                  </a:cubicBezTo>
                  <a:cubicBezTo>
                    <a:pt x="346" y="263"/>
                    <a:pt x="227" y="180"/>
                    <a:pt x="144" y="96"/>
                  </a:cubicBezTo>
                  <a:cubicBezTo>
                    <a:pt x="49" y="3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5387127" y="3081163"/>
              <a:ext cx="83311" cy="79178"/>
            </a:xfrm>
            <a:custGeom>
              <a:avLst/>
              <a:gdLst/>
              <a:ahLst/>
              <a:cxnLst/>
              <a:rect l="l" t="t" r="r" b="b"/>
              <a:pathLst>
                <a:path w="2882" h="2739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9" y="49"/>
                    <a:pt x="119" y="131"/>
                  </a:cubicBezTo>
                  <a:cubicBezTo>
                    <a:pt x="191" y="214"/>
                    <a:pt x="298" y="334"/>
                    <a:pt x="429" y="464"/>
                  </a:cubicBezTo>
                  <a:cubicBezTo>
                    <a:pt x="560" y="595"/>
                    <a:pt x="715" y="762"/>
                    <a:pt x="881" y="929"/>
                  </a:cubicBezTo>
                  <a:cubicBezTo>
                    <a:pt x="1036" y="1084"/>
                    <a:pt x="1215" y="1250"/>
                    <a:pt x="1393" y="1429"/>
                  </a:cubicBezTo>
                  <a:cubicBezTo>
                    <a:pt x="1572" y="1596"/>
                    <a:pt x="1751" y="1774"/>
                    <a:pt x="1929" y="1917"/>
                  </a:cubicBezTo>
                  <a:cubicBezTo>
                    <a:pt x="2096" y="2072"/>
                    <a:pt x="2274" y="2215"/>
                    <a:pt x="2405" y="2334"/>
                  </a:cubicBezTo>
                  <a:cubicBezTo>
                    <a:pt x="2548" y="2465"/>
                    <a:pt x="2667" y="2560"/>
                    <a:pt x="2751" y="2631"/>
                  </a:cubicBezTo>
                  <a:cubicBezTo>
                    <a:pt x="2846" y="2691"/>
                    <a:pt x="2882" y="2739"/>
                    <a:pt x="2882" y="2739"/>
                  </a:cubicBezTo>
                  <a:cubicBezTo>
                    <a:pt x="2882" y="2739"/>
                    <a:pt x="2846" y="2679"/>
                    <a:pt x="2763" y="2608"/>
                  </a:cubicBezTo>
                  <a:cubicBezTo>
                    <a:pt x="2691" y="2536"/>
                    <a:pt x="2584" y="2417"/>
                    <a:pt x="2453" y="2274"/>
                  </a:cubicBezTo>
                  <a:cubicBezTo>
                    <a:pt x="2322" y="2143"/>
                    <a:pt x="2167" y="1977"/>
                    <a:pt x="2013" y="1822"/>
                  </a:cubicBezTo>
                  <a:cubicBezTo>
                    <a:pt x="1846" y="1655"/>
                    <a:pt x="1667" y="1488"/>
                    <a:pt x="1489" y="1310"/>
                  </a:cubicBezTo>
                  <a:cubicBezTo>
                    <a:pt x="1310" y="1143"/>
                    <a:pt x="1131" y="965"/>
                    <a:pt x="953" y="822"/>
                  </a:cubicBezTo>
                  <a:cubicBezTo>
                    <a:pt x="774" y="667"/>
                    <a:pt x="608" y="524"/>
                    <a:pt x="477" y="405"/>
                  </a:cubicBezTo>
                  <a:cubicBezTo>
                    <a:pt x="346" y="274"/>
                    <a:pt x="227" y="179"/>
                    <a:pt x="131" y="107"/>
                  </a:cubicBezTo>
                  <a:cubicBezTo>
                    <a:pt x="49" y="48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5546817" y="3073589"/>
              <a:ext cx="83340" cy="79178"/>
            </a:xfrm>
            <a:custGeom>
              <a:avLst/>
              <a:gdLst/>
              <a:ahLst/>
              <a:cxnLst/>
              <a:rect l="l" t="t" r="r" b="b"/>
              <a:pathLst>
                <a:path w="2883" h="2739" extrusionOk="0">
                  <a:moveTo>
                    <a:pt x="1" y="0"/>
                  </a:moveTo>
                  <a:cubicBezTo>
                    <a:pt x="1" y="0"/>
                    <a:pt x="25" y="60"/>
                    <a:pt x="120" y="131"/>
                  </a:cubicBezTo>
                  <a:cubicBezTo>
                    <a:pt x="191" y="203"/>
                    <a:pt x="299" y="322"/>
                    <a:pt x="430" y="453"/>
                  </a:cubicBezTo>
                  <a:cubicBezTo>
                    <a:pt x="560" y="596"/>
                    <a:pt x="715" y="750"/>
                    <a:pt x="870" y="917"/>
                  </a:cubicBezTo>
                  <a:cubicBezTo>
                    <a:pt x="1037" y="1084"/>
                    <a:pt x="1215" y="1250"/>
                    <a:pt x="1394" y="1429"/>
                  </a:cubicBezTo>
                  <a:cubicBezTo>
                    <a:pt x="1573" y="1584"/>
                    <a:pt x="1751" y="1762"/>
                    <a:pt x="1930" y="1917"/>
                  </a:cubicBezTo>
                  <a:cubicBezTo>
                    <a:pt x="2096" y="2060"/>
                    <a:pt x="2275" y="2215"/>
                    <a:pt x="2406" y="2334"/>
                  </a:cubicBezTo>
                  <a:cubicBezTo>
                    <a:pt x="2537" y="2465"/>
                    <a:pt x="2656" y="2560"/>
                    <a:pt x="2751" y="2631"/>
                  </a:cubicBezTo>
                  <a:cubicBezTo>
                    <a:pt x="2835" y="2691"/>
                    <a:pt x="2882" y="2739"/>
                    <a:pt x="2882" y="2739"/>
                  </a:cubicBezTo>
                  <a:cubicBezTo>
                    <a:pt x="2882" y="2739"/>
                    <a:pt x="2835" y="2679"/>
                    <a:pt x="2763" y="2596"/>
                  </a:cubicBezTo>
                  <a:cubicBezTo>
                    <a:pt x="2692" y="2524"/>
                    <a:pt x="2585" y="2405"/>
                    <a:pt x="2454" y="2274"/>
                  </a:cubicBezTo>
                  <a:cubicBezTo>
                    <a:pt x="2311" y="2143"/>
                    <a:pt x="2168" y="1977"/>
                    <a:pt x="2001" y="1810"/>
                  </a:cubicBezTo>
                  <a:cubicBezTo>
                    <a:pt x="1846" y="1643"/>
                    <a:pt x="1656" y="1488"/>
                    <a:pt x="1489" y="1310"/>
                  </a:cubicBezTo>
                  <a:cubicBezTo>
                    <a:pt x="1311" y="1143"/>
                    <a:pt x="1120" y="965"/>
                    <a:pt x="953" y="810"/>
                  </a:cubicBezTo>
                  <a:cubicBezTo>
                    <a:pt x="775" y="667"/>
                    <a:pt x="608" y="512"/>
                    <a:pt x="477" y="393"/>
                  </a:cubicBezTo>
                  <a:cubicBezTo>
                    <a:pt x="334" y="262"/>
                    <a:pt x="215" y="179"/>
                    <a:pt x="132" y="95"/>
                  </a:cubicBezTo>
                  <a:cubicBezTo>
                    <a:pt x="37" y="3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4397567" y="3205410"/>
              <a:ext cx="342496" cy="873932"/>
            </a:xfrm>
            <a:custGeom>
              <a:avLst/>
              <a:gdLst/>
              <a:ahLst/>
              <a:cxnLst/>
              <a:rect l="l" t="t" r="r" b="b"/>
              <a:pathLst>
                <a:path w="11848" h="30232" extrusionOk="0">
                  <a:moveTo>
                    <a:pt x="8085" y="0"/>
                  </a:moveTo>
                  <a:cubicBezTo>
                    <a:pt x="8085" y="0"/>
                    <a:pt x="6871" y="643"/>
                    <a:pt x="3358" y="8430"/>
                  </a:cubicBezTo>
                  <a:cubicBezTo>
                    <a:pt x="1" y="16133"/>
                    <a:pt x="2692" y="25170"/>
                    <a:pt x="4216" y="29147"/>
                  </a:cubicBezTo>
                  <a:cubicBezTo>
                    <a:pt x="4491" y="29848"/>
                    <a:pt x="5150" y="30231"/>
                    <a:pt x="5814" y="30231"/>
                  </a:cubicBezTo>
                  <a:cubicBezTo>
                    <a:pt x="6301" y="30231"/>
                    <a:pt x="6790" y="30025"/>
                    <a:pt x="7133" y="29587"/>
                  </a:cubicBezTo>
                  <a:cubicBezTo>
                    <a:pt x="10062" y="25861"/>
                    <a:pt x="11848" y="16812"/>
                    <a:pt x="11217" y="11228"/>
                  </a:cubicBezTo>
                  <a:cubicBezTo>
                    <a:pt x="10478" y="4441"/>
                    <a:pt x="8085" y="0"/>
                    <a:pt x="8085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4553152" y="3205410"/>
              <a:ext cx="78166" cy="871821"/>
            </a:xfrm>
            <a:custGeom>
              <a:avLst/>
              <a:gdLst/>
              <a:ahLst/>
              <a:cxnLst/>
              <a:rect l="l" t="t" r="r" b="b"/>
              <a:pathLst>
                <a:path w="2704" h="30159" extrusionOk="0">
                  <a:moveTo>
                    <a:pt x="2703" y="0"/>
                  </a:moveTo>
                  <a:lnTo>
                    <a:pt x="2703" y="0"/>
                  </a:lnTo>
                  <a:cubicBezTo>
                    <a:pt x="2703" y="1"/>
                    <a:pt x="2656" y="477"/>
                    <a:pt x="2548" y="1298"/>
                  </a:cubicBezTo>
                  <a:cubicBezTo>
                    <a:pt x="2465" y="2120"/>
                    <a:pt x="2322" y="3298"/>
                    <a:pt x="2191" y="4703"/>
                  </a:cubicBezTo>
                  <a:cubicBezTo>
                    <a:pt x="2132" y="5406"/>
                    <a:pt x="2048" y="6180"/>
                    <a:pt x="1965" y="6989"/>
                  </a:cubicBezTo>
                  <a:cubicBezTo>
                    <a:pt x="1882" y="7787"/>
                    <a:pt x="1786" y="8656"/>
                    <a:pt x="1715" y="9525"/>
                  </a:cubicBezTo>
                  <a:cubicBezTo>
                    <a:pt x="1548" y="11299"/>
                    <a:pt x="1394" y="13180"/>
                    <a:pt x="1215" y="15062"/>
                  </a:cubicBezTo>
                  <a:cubicBezTo>
                    <a:pt x="1048" y="16943"/>
                    <a:pt x="882" y="18836"/>
                    <a:pt x="739" y="20598"/>
                  </a:cubicBezTo>
                  <a:cubicBezTo>
                    <a:pt x="572" y="22372"/>
                    <a:pt x="465" y="24027"/>
                    <a:pt x="346" y="25444"/>
                  </a:cubicBezTo>
                  <a:cubicBezTo>
                    <a:pt x="227" y="26849"/>
                    <a:pt x="155" y="28028"/>
                    <a:pt x="96" y="28861"/>
                  </a:cubicBezTo>
                  <a:cubicBezTo>
                    <a:pt x="36" y="29682"/>
                    <a:pt x="1" y="30159"/>
                    <a:pt x="1" y="30159"/>
                  </a:cubicBezTo>
                  <a:cubicBezTo>
                    <a:pt x="1" y="30159"/>
                    <a:pt x="60" y="29682"/>
                    <a:pt x="155" y="28861"/>
                  </a:cubicBezTo>
                  <a:cubicBezTo>
                    <a:pt x="239" y="28039"/>
                    <a:pt x="382" y="26873"/>
                    <a:pt x="513" y="25456"/>
                  </a:cubicBezTo>
                  <a:cubicBezTo>
                    <a:pt x="643" y="24039"/>
                    <a:pt x="822" y="22408"/>
                    <a:pt x="989" y="20634"/>
                  </a:cubicBezTo>
                  <a:cubicBezTo>
                    <a:pt x="1155" y="18860"/>
                    <a:pt x="1310" y="16990"/>
                    <a:pt x="1489" y="15097"/>
                  </a:cubicBezTo>
                  <a:cubicBezTo>
                    <a:pt x="1656" y="13216"/>
                    <a:pt x="1822" y="11335"/>
                    <a:pt x="1965" y="9561"/>
                  </a:cubicBezTo>
                  <a:cubicBezTo>
                    <a:pt x="2048" y="8680"/>
                    <a:pt x="2120" y="7823"/>
                    <a:pt x="2179" y="7013"/>
                  </a:cubicBezTo>
                  <a:cubicBezTo>
                    <a:pt x="2239" y="6192"/>
                    <a:pt x="2298" y="5441"/>
                    <a:pt x="2358" y="4727"/>
                  </a:cubicBezTo>
                  <a:cubicBezTo>
                    <a:pt x="2477" y="3310"/>
                    <a:pt x="2548" y="2131"/>
                    <a:pt x="2608" y="1298"/>
                  </a:cubicBezTo>
                  <a:cubicBezTo>
                    <a:pt x="2667" y="477"/>
                    <a:pt x="2703" y="1"/>
                    <a:pt x="2703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4525284" y="3425691"/>
              <a:ext cx="75391" cy="86058"/>
            </a:xfrm>
            <a:custGeom>
              <a:avLst/>
              <a:gdLst/>
              <a:ahLst/>
              <a:cxnLst/>
              <a:rect l="l" t="t" r="r" b="b"/>
              <a:pathLst>
                <a:path w="2608" h="2977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49" y="49"/>
                    <a:pt x="107" y="119"/>
                  </a:cubicBezTo>
                  <a:cubicBezTo>
                    <a:pt x="167" y="215"/>
                    <a:pt x="250" y="334"/>
                    <a:pt x="369" y="477"/>
                  </a:cubicBezTo>
                  <a:cubicBezTo>
                    <a:pt x="488" y="619"/>
                    <a:pt x="619" y="786"/>
                    <a:pt x="774" y="965"/>
                  </a:cubicBezTo>
                  <a:cubicBezTo>
                    <a:pt x="917" y="1155"/>
                    <a:pt x="1084" y="1334"/>
                    <a:pt x="1250" y="1524"/>
                  </a:cubicBezTo>
                  <a:cubicBezTo>
                    <a:pt x="1417" y="1715"/>
                    <a:pt x="1572" y="1905"/>
                    <a:pt x="1738" y="2072"/>
                  </a:cubicBezTo>
                  <a:cubicBezTo>
                    <a:pt x="1893" y="2239"/>
                    <a:pt x="2036" y="2405"/>
                    <a:pt x="2167" y="2536"/>
                  </a:cubicBezTo>
                  <a:cubicBezTo>
                    <a:pt x="2286" y="2679"/>
                    <a:pt x="2405" y="2786"/>
                    <a:pt x="2489" y="2858"/>
                  </a:cubicBezTo>
                  <a:lnTo>
                    <a:pt x="2564" y="2933"/>
                  </a:lnTo>
                  <a:lnTo>
                    <a:pt x="2564" y="2933"/>
                  </a:lnTo>
                  <a:cubicBezTo>
                    <a:pt x="2546" y="2913"/>
                    <a:pt x="2524" y="2884"/>
                    <a:pt x="2500" y="2846"/>
                  </a:cubicBezTo>
                  <a:cubicBezTo>
                    <a:pt x="2441" y="2763"/>
                    <a:pt x="2358" y="2643"/>
                    <a:pt x="2227" y="2489"/>
                  </a:cubicBezTo>
                  <a:cubicBezTo>
                    <a:pt x="2119" y="2358"/>
                    <a:pt x="1977" y="2179"/>
                    <a:pt x="1834" y="2001"/>
                  </a:cubicBezTo>
                  <a:cubicBezTo>
                    <a:pt x="1679" y="1822"/>
                    <a:pt x="1524" y="1643"/>
                    <a:pt x="1357" y="1453"/>
                  </a:cubicBezTo>
                  <a:cubicBezTo>
                    <a:pt x="1191" y="1274"/>
                    <a:pt x="1024" y="1072"/>
                    <a:pt x="869" y="917"/>
                  </a:cubicBezTo>
                  <a:cubicBezTo>
                    <a:pt x="715" y="750"/>
                    <a:pt x="572" y="584"/>
                    <a:pt x="429" y="453"/>
                  </a:cubicBezTo>
                  <a:cubicBezTo>
                    <a:pt x="310" y="298"/>
                    <a:pt x="191" y="203"/>
                    <a:pt x="119" y="119"/>
                  </a:cubicBezTo>
                  <a:lnTo>
                    <a:pt x="0" y="0"/>
                  </a:lnTo>
                  <a:close/>
                  <a:moveTo>
                    <a:pt x="2564" y="2933"/>
                  </a:moveTo>
                  <a:lnTo>
                    <a:pt x="2564" y="2933"/>
                  </a:lnTo>
                  <a:cubicBezTo>
                    <a:pt x="2590" y="2964"/>
                    <a:pt x="2608" y="2977"/>
                    <a:pt x="2608" y="2977"/>
                  </a:cubicBezTo>
                  <a:lnTo>
                    <a:pt x="2564" y="2933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4510830" y="3584687"/>
              <a:ext cx="75044" cy="86087"/>
            </a:xfrm>
            <a:custGeom>
              <a:avLst/>
              <a:gdLst/>
              <a:ahLst/>
              <a:cxnLst/>
              <a:rect l="l" t="t" r="r" b="b"/>
              <a:pathLst>
                <a:path w="2596" h="2978" extrusionOk="0">
                  <a:moveTo>
                    <a:pt x="0" y="1"/>
                  </a:moveTo>
                  <a:cubicBezTo>
                    <a:pt x="0" y="1"/>
                    <a:pt x="24" y="60"/>
                    <a:pt x="95" y="120"/>
                  </a:cubicBezTo>
                  <a:cubicBezTo>
                    <a:pt x="155" y="203"/>
                    <a:pt x="250" y="322"/>
                    <a:pt x="369" y="477"/>
                  </a:cubicBezTo>
                  <a:cubicBezTo>
                    <a:pt x="488" y="608"/>
                    <a:pt x="619" y="787"/>
                    <a:pt x="774" y="965"/>
                  </a:cubicBezTo>
                  <a:cubicBezTo>
                    <a:pt x="917" y="1144"/>
                    <a:pt x="1084" y="1323"/>
                    <a:pt x="1238" y="1513"/>
                  </a:cubicBezTo>
                  <a:cubicBezTo>
                    <a:pt x="1405" y="1704"/>
                    <a:pt x="1572" y="1906"/>
                    <a:pt x="1738" y="2061"/>
                  </a:cubicBezTo>
                  <a:cubicBezTo>
                    <a:pt x="1881" y="2227"/>
                    <a:pt x="2036" y="2394"/>
                    <a:pt x="2167" y="2525"/>
                  </a:cubicBezTo>
                  <a:cubicBezTo>
                    <a:pt x="2286" y="2680"/>
                    <a:pt x="2405" y="2775"/>
                    <a:pt x="2477" y="2858"/>
                  </a:cubicBezTo>
                  <a:lnTo>
                    <a:pt x="2596" y="2977"/>
                  </a:lnTo>
                  <a:cubicBezTo>
                    <a:pt x="2596" y="2977"/>
                    <a:pt x="2560" y="2930"/>
                    <a:pt x="2500" y="2835"/>
                  </a:cubicBezTo>
                  <a:cubicBezTo>
                    <a:pt x="2441" y="2751"/>
                    <a:pt x="2346" y="2632"/>
                    <a:pt x="2227" y="2477"/>
                  </a:cubicBezTo>
                  <a:cubicBezTo>
                    <a:pt x="2107" y="2346"/>
                    <a:pt x="1977" y="2168"/>
                    <a:pt x="1822" y="1989"/>
                  </a:cubicBezTo>
                  <a:cubicBezTo>
                    <a:pt x="1679" y="1811"/>
                    <a:pt x="1512" y="1632"/>
                    <a:pt x="1345" y="1442"/>
                  </a:cubicBezTo>
                  <a:cubicBezTo>
                    <a:pt x="1191" y="1263"/>
                    <a:pt x="1024" y="1072"/>
                    <a:pt x="857" y="906"/>
                  </a:cubicBezTo>
                  <a:cubicBezTo>
                    <a:pt x="714" y="739"/>
                    <a:pt x="560" y="572"/>
                    <a:pt x="429" y="441"/>
                  </a:cubicBezTo>
                  <a:cubicBezTo>
                    <a:pt x="310" y="299"/>
                    <a:pt x="191" y="191"/>
                    <a:pt x="119" y="12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4496029" y="3743711"/>
              <a:ext cx="75391" cy="86087"/>
            </a:xfrm>
            <a:custGeom>
              <a:avLst/>
              <a:gdLst/>
              <a:ahLst/>
              <a:cxnLst/>
              <a:rect l="l" t="t" r="r" b="b"/>
              <a:pathLst>
                <a:path w="2608" h="2978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6" y="48"/>
                    <a:pt x="107" y="120"/>
                  </a:cubicBezTo>
                  <a:cubicBezTo>
                    <a:pt x="167" y="215"/>
                    <a:pt x="250" y="334"/>
                    <a:pt x="369" y="477"/>
                  </a:cubicBezTo>
                  <a:cubicBezTo>
                    <a:pt x="488" y="608"/>
                    <a:pt x="631" y="786"/>
                    <a:pt x="774" y="965"/>
                  </a:cubicBezTo>
                  <a:cubicBezTo>
                    <a:pt x="929" y="1144"/>
                    <a:pt x="1084" y="1322"/>
                    <a:pt x="1250" y="1525"/>
                  </a:cubicBezTo>
                  <a:cubicBezTo>
                    <a:pt x="1417" y="1715"/>
                    <a:pt x="1584" y="1906"/>
                    <a:pt x="1738" y="2072"/>
                  </a:cubicBezTo>
                  <a:cubicBezTo>
                    <a:pt x="1893" y="2239"/>
                    <a:pt x="2036" y="2394"/>
                    <a:pt x="2179" y="2537"/>
                  </a:cubicBezTo>
                  <a:cubicBezTo>
                    <a:pt x="2286" y="2680"/>
                    <a:pt x="2417" y="2787"/>
                    <a:pt x="2489" y="2858"/>
                  </a:cubicBezTo>
                  <a:lnTo>
                    <a:pt x="2608" y="2977"/>
                  </a:lnTo>
                  <a:cubicBezTo>
                    <a:pt x="2608" y="2977"/>
                    <a:pt x="2560" y="2930"/>
                    <a:pt x="2500" y="2846"/>
                  </a:cubicBezTo>
                  <a:cubicBezTo>
                    <a:pt x="2441" y="2751"/>
                    <a:pt x="2358" y="2632"/>
                    <a:pt x="2238" y="2489"/>
                  </a:cubicBezTo>
                  <a:cubicBezTo>
                    <a:pt x="2119" y="2358"/>
                    <a:pt x="1977" y="2179"/>
                    <a:pt x="1834" y="2001"/>
                  </a:cubicBezTo>
                  <a:cubicBezTo>
                    <a:pt x="1679" y="1822"/>
                    <a:pt x="1524" y="1644"/>
                    <a:pt x="1357" y="1441"/>
                  </a:cubicBezTo>
                  <a:cubicBezTo>
                    <a:pt x="1191" y="1263"/>
                    <a:pt x="1024" y="1072"/>
                    <a:pt x="869" y="905"/>
                  </a:cubicBezTo>
                  <a:cubicBezTo>
                    <a:pt x="714" y="751"/>
                    <a:pt x="572" y="584"/>
                    <a:pt x="429" y="453"/>
                  </a:cubicBezTo>
                  <a:cubicBezTo>
                    <a:pt x="310" y="298"/>
                    <a:pt x="191" y="191"/>
                    <a:pt x="119" y="12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4604435" y="3441186"/>
              <a:ext cx="90885" cy="71257"/>
            </a:xfrm>
            <a:custGeom>
              <a:avLst/>
              <a:gdLst/>
              <a:ahLst/>
              <a:cxnLst/>
              <a:rect l="l" t="t" r="r" b="b"/>
              <a:pathLst>
                <a:path w="3144" h="2465" extrusionOk="0">
                  <a:moveTo>
                    <a:pt x="3144" y="0"/>
                  </a:moveTo>
                  <a:lnTo>
                    <a:pt x="3144" y="0"/>
                  </a:lnTo>
                  <a:cubicBezTo>
                    <a:pt x="3144" y="0"/>
                    <a:pt x="3084" y="48"/>
                    <a:pt x="2989" y="95"/>
                  </a:cubicBezTo>
                  <a:cubicBezTo>
                    <a:pt x="2906" y="155"/>
                    <a:pt x="2763" y="238"/>
                    <a:pt x="2620" y="345"/>
                  </a:cubicBezTo>
                  <a:cubicBezTo>
                    <a:pt x="2453" y="452"/>
                    <a:pt x="2275" y="583"/>
                    <a:pt x="2096" y="714"/>
                  </a:cubicBezTo>
                  <a:cubicBezTo>
                    <a:pt x="1906" y="857"/>
                    <a:pt x="1715" y="1012"/>
                    <a:pt x="1513" y="1167"/>
                  </a:cubicBezTo>
                  <a:cubicBezTo>
                    <a:pt x="1322" y="1334"/>
                    <a:pt x="1132" y="1476"/>
                    <a:pt x="953" y="1631"/>
                  </a:cubicBezTo>
                  <a:cubicBezTo>
                    <a:pt x="763" y="1774"/>
                    <a:pt x="608" y="1929"/>
                    <a:pt x="465" y="2048"/>
                  </a:cubicBezTo>
                  <a:cubicBezTo>
                    <a:pt x="310" y="2167"/>
                    <a:pt x="191" y="2262"/>
                    <a:pt x="120" y="2346"/>
                  </a:cubicBezTo>
                  <a:lnTo>
                    <a:pt x="1" y="2465"/>
                  </a:lnTo>
                  <a:cubicBezTo>
                    <a:pt x="1" y="2465"/>
                    <a:pt x="60" y="2429"/>
                    <a:pt x="143" y="2369"/>
                  </a:cubicBezTo>
                  <a:cubicBezTo>
                    <a:pt x="239" y="2310"/>
                    <a:pt x="370" y="2227"/>
                    <a:pt x="524" y="2119"/>
                  </a:cubicBezTo>
                  <a:cubicBezTo>
                    <a:pt x="679" y="2012"/>
                    <a:pt x="858" y="1881"/>
                    <a:pt x="1036" y="1750"/>
                  </a:cubicBezTo>
                  <a:cubicBezTo>
                    <a:pt x="1239" y="1607"/>
                    <a:pt x="1429" y="1453"/>
                    <a:pt x="1620" y="1298"/>
                  </a:cubicBezTo>
                  <a:cubicBezTo>
                    <a:pt x="1810" y="1131"/>
                    <a:pt x="2013" y="988"/>
                    <a:pt x="2191" y="833"/>
                  </a:cubicBezTo>
                  <a:cubicBezTo>
                    <a:pt x="2382" y="691"/>
                    <a:pt x="2525" y="536"/>
                    <a:pt x="2679" y="417"/>
                  </a:cubicBezTo>
                  <a:cubicBezTo>
                    <a:pt x="2822" y="298"/>
                    <a:pt x="2941" y="202"/>
                    <a:pt x="3025" y="119"/>
                  </a:cubicBezTo>
                  <a:lnTo>
                    <a:pt x="3144" y="0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4589287" y="3600528"/>
              <a:ext cx="90885" cy="70939"/>
            </a:xfrm>
            <a:custGeom>
              <a:avLst/>
              <a:gdLst/>
              <a:ahLst/>
              <a:cxnLst/>
              <a:rect l="l" t="t" r="r" b="b"/>
              <a:pathLst>
                <a:path w="3144" h="2454" extrusionOk="0">
                  <a:moveTo>
                    <a:pt x="3144" y="1"/>
                  </a:moveTo>
                  <a:lnTo>
                    <a:pt x="3144" y="1"/>
                  </a:lnTo>
                  <a:cubicBezTo>
                    <a:pt x="3144" y="1"/>
                    <a:pt x="3096" y="24"/>
                    <a:pt x="2989" y="84"/>
                  </a:cubicBezTo>
                  <a:cubicBezTo>
                    <a:pt x="2906" y="143"/>
                    <a:pt x="2775" y="239"/>
                    <a:pt x="2620" y="346"/>
                  </a:cubicBezTo>
                  <a:cubicBezTo>
                    <a:pt x="2465" y="441"/>
                    <a:pt x="2275" y="584"/>
                    <a:pt x="2096" y="715"/>
                  </a:cubicBezTo>
                  <a:cubicBezTo>
                    <a:pt x="1906" y="846"/>
                    <a:pt x="1715" y="1013"/>
                    <a:pt x="1525" y="1156"/>
                  </a:cubicBezTo>
                  <a:cubicBezTo>
                    <a:pt x="1322" y="1322"/>
                    <a:pt x="1132" y="1477"/>
                    <a:pt x="953" y="1620"/>
                  </a:cubicBezTo>
                  <a:cubicBezTo>
                    <a:pt x="763" y="1775"/>
                    <a:pt x="608" y="1918"/>
                    <a:pt x="465" y="2037"/>
                  </a:cubicBezTo>
                  <a:cubicBezTo>
                    <a:pt x="310" y="2156"/>
                    <a:pt x="191" y="2263"/>
                    <a:pt x="120" y="2334"/>
                  </a:cubicBezTo>
                  <a:lnTo>
                    <a:pt x="1" y="2453"/>
                  </a:lnTo>
                  <a:cubicBezTo>
                    <a:pt x="1" y="2453"/>
                    <a:pt x="60" y="2429"/>
                    <a:pt x="155" y="2370"/>
                  </a:cubicBezTo>
                  <a:cubicBezTo>
                    <a:pt x="239" y="2310"/>
                    <a:pt x="370" y="2215"/>
                    <a:pt x="525" y="2108"/>
                  </a:cubicBezTo>
                  <a:cubicBezTo>
                    <a:pt x="691" y="2013"/>
                    <a:pt x="870" y="1870"/>
                    <a:pt x="1048" y="1739"/>
                  </a:cubicBezTo>
                  <a:cubicBezTo>
                    <a:pt x="1239" y="1608"/>
                    <a:pt x="1429" y="1441"/>
                    <a:pt x="1620" y="1298"/>
                  </a:cubicBezTo>
                  <a:cubicBezTo>
                    <a:pt x="1822" y="1132"/>
                    <a:pt x="2013" y="977"/>
                    <a:pt x="2191" y="834"/>
                  </a:cubicBezTo>
                  <a:cubicBezTo>
                    <a:pt x="2382" y="679"/>
                    <a:pt x="2537" y="536"/>
                    <a:pt x="2680" y="417"/>
                  </a:cubicBezTo>
                  <a:cubicBezTo>
                    <a:pt x="2834" y="298"/>
                    <a:pt x="2953" y="191"/>
                    <a:pt x="3025" y="120"/>
                  </a:cubicBezTo>
                  <a:lnTo>
                    <a:pt x="3144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574833" y="3759206"/>
              <a:ext cx="90885" cy="70939"/>
            </a:xfrm>
            <a:custGeom>
              <a:avLst/>
              <a:gdLst/>
              <a:ahLst/>
              <a:cxnLst/>
              <a:rect l="l" t="t" r="r" b="b"/>
              <a:pathLst>
                <a:path w="3144" h="2454" extrusionOk="0">
                  <a:moveTo>
                    <a:pt x="3144" y="0"/>
                  </a:moveTo>
                  <a:cubicBezTo>
                    <a:pt x="3144" y="0"/>
                    <a:pt x="3096" y="36"/>
                    <a:pt x="2989" y="96"/>
                  </a:cubicBezTo>
                  <a:cubicBezTo>
                    <a:pt x="2906" y="155"/>
                    <a:pt x="2763" y="239"/>
                    <a:pt x="2620" y="346"/>
                  </a:cubicBezTo>
                  <a:cubicBezTo>
                    <a:pt x="2453" y="453"/>
                    <a:pt x="2275" y="584"/>
                    <a:pt x="2096" y="715"/>
                  </a:cubicBezTo>
                  <a:cubicBezTo>
                    <a:pt x="1906" y="846"/>
                    <a:pt x="1715" y="1012"/>
                    <a:pt x="1513" y="1167"/>
                  </a:cubicBezTo>
                  <a:cubicBezTo>
                    <a:pt x="1322" y="1322"/>
                    <a:pt x="1132" y="1477"/>
                    <a:pt x="953" y="1620"/>
                  </a:cubicBezTo>
                  <a:cubicBezTo>
                    <a:pt x="751" y="1774"/>
                    <a:pt x="608" y="1917"/>
                    <a:pt x="453" y="2036"/>
                  </a:cubicBezTo>
                  <a:cubicBezTo>
                    <a:pt x="310" y="2155"/>
                    <a:pt x="191" y="2263"/>
                    <a:pt x="120" y="2334"/>
                  </a:cubicBezTo>
                  <a:lnTo>
                    <a:pt x="1" y="2453"/>
                  </a:lnTo>
                  <a:cubicBezTo>
                    <a:pt x="1" y="2453"/>
                    <a:pt x="60" y="2429"/>
                    <a:pt x="144" y="2370"/>
                  </a:cubicBezTo>
                  <a:cubicBezTo>
                    <a:pt x="239" y="2310"/>
                    <a:pt x="370" y="2215"/>
                    <a:pt x="513" y="2120"/>
                  </a:cubicBezTo>
                  <a:cubicBezTo>
                    <a:pt x="679" y="2013"/>
                    <a:pt x="858" y="1882"/>
                    <a:pt x="1036" y="1739"/>
                  </a:cubicBezTo>
                  <a:cubicBezTo>
                    <a:pt x="1227" y="1608"/>
                    <a:pt x="1429" y="1441"/>
                    <a:pt x="1620" y="1298"/>
                  </a:cubicBezTo>
                  <a:cubicBezTo>
                    <a:pt x="1810" y="1131"/>
                    <a:pt x="2001" y="989"/>
                    <a:pt x="2179" y="834"/>
                  </a:cubicBezTo>
                  <a:cubicBezTo>
                    <a:pt x="2382" y="691"/>
                    <a:pt x="2525" y="536"/>
                    <a:pt x="2680" y="417"/>
                  </a:cubicBezTo>
                  <a:cubicBezTo>
                    <a:pt x="2822" y="298"/>
                    <a:pt x="2941" y="191"/>
                    <a:pt x="3025" y="119"/>
                  </a:cubicBezTo>
                  <a:lnTo>
                    <a:pt x="31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5346164" y="2572782"/>
              <a:ext cx="911425" cy="766858"/>
            </a:xfrm>
            <a:custGeom>
              <a:avLst/>
              <a:gdLst/>
              <a:ahLst/>
              <a:cxnLst/>
              <a:rect l="l" t="t" r="r" b="b"/>
              <a:pathLst>
                <a:path w="31529" h="26528" extrusionOk="0">
                  <a:moveTo>
                    <a:pt x="16311" y="0"/>
                  </a:moveTo>
                  <a:cubicBezTo>
                    <a:pt x="15700" y="0"/>
                    <a:pt x="15163" y="88"/>
                    <a:pt x="15062" y="382"/>
                  </a:cubicBezTo>
                  <a:cubicBezTo>
                    <a:pt x="15038" y="453"/>
                    <a:pt x="15050" y="536"/>
                    <a:pt x="15062" y="620"/>
                  </a:cubicBezTo>
                  <a:cubicBezTo>
                    <a:pt x="15098" y="715"/>
                    <a:pt x="15121" y="798"/>
                    <a:pt x="15169" y="882"/>
                  </a:cubicBezTo>
                  <a:cubicBezTo>
                    <a:pt x="15336" y="1298"/>
                    <a:pt x="15550" y="1751"/>
                    <a:pt x="15729" y="2263"/>
                  </a:cubicBezTo>
                  <a:cubicBezTo>
                    <a:pt x="15836" y="2537"/>
                    <a:pt x="15931" y="2858"/>
                    <a:pt x="15991" y="3180"/>
                  </a:cubicBezTo>
                  <a:cubicBezTo>
                    <a:pt x="16014" y="3346"/>
                    <a:pt x="16026" y="3513"/>
                    <a:pt x="16062" y="3668"/>
                  </a:cubicBezTo>
                  <a:cubicBezTo>
                    <a:pt x="16074" y="3727"/>
                    <a:pt x="16074" y="3787"/>
                    <a:pt x="16086" y="3846"/>
                  </a:cubicBezTo>
                  <a:cubicBezTo>
                    <a:pt x="16098" y="3942"/>
                    <a:pt x="16122" y="4025"/>
                    <a:pt x="16122" y="4120"/>
                  </a:cubicBezTo>
                  <a:cubicBezTo>
                    <a:pt x="16134" y="4192"/>
                    <a:pt x="16134" y="4263"/>
                    <a:pt x="16134" y="4323"/>
                  </a:cubicBezTo>
                  <a:cubicBezTo>
                    <a:pt x="16134" y="4406"/>
                    <a:pt x="16145" y="4454"/>
                    <a:pt x="16145" y="4513"/>
                  </a:cubicBezTo>
                  <a:cubicBezTo>
                    <a:pt x="16145" y="4596"/>
                    <a:pt x="16157" y="4668"/>
                    <a:pt x="16157" y="4739"/>
                  </a:cubicBezTo>
                  <a:cubicBezTo>
                    <a:pt x="16264" y="6504"/>
                    <a:pt x="15870" y="7192"/>
                    <a:pt x="15329" y="7192"/>
                  </a:cubicBezTo>
                  <a:cubicBezTo>
                    <a:pt x="14726" y="7192"/>
                    <a:pt x="13943" y="6340"/>
                    <a:pt x="13467" y="5168"/>
                  </a:cubicBezTo>
                  <a:cubicBezTo>
                    <a:pt x="13407" y="5025"/>
                    <a:pt x="13347" y="4870"/>
                    <a:pt x="13300" y="4727"/>
                  </a:cubicBezTo>
                  <a:cubicBezTo>
                    <a:pt x="13300" y="4715"/>
                    <a:pt x="13300" y="4715"/>
                    <a:pt x="13288" y="4692"/>
                  </a:cubicBezTo>
                  <a:cubicBezTo>
                    <a:pt x="13240" y="4549"/>
                    <a:pt x="13205" y="4394"/>
                    <a:pt x="13157" y="4239"/>
                  </a:cubicBezTo>
                  <a:cubicBezTo>
                    <a:pt x="12990" y="3549"/>
                    <a:pt x="12883" y="2965"/>
                    <a:pt x="12800" y="2513"/>
                  </a:cubicBezTo>
                  <a:cubicBezTo>
                    <a:pt x="12764" y="2310"/>
                    <a:pt x="12740" y="2156"/>
                    <a:pt x="12705" y="1989"/>
                  </a:cubicBezTo>
                  <a:cubicBezTo>
                    <a:pt x="12609" y="1346"/>
                    <a:pt x="12550" y="941"/>
                    <a:pt x="12443" y="703"/>
                  </a:cubicBezTo>
                  <a:cubicBezTo>
                    <a:pt x="12407" y="644"/>
                    <a:pt x="12395" y="584"/>
                    <a:pt x="12347" y="560"/>
                  </a:cubicBezTo>
                  <a:cubicBezTo>
                    <a:pt x="12324" y="513"/>
                    <a:pt x="12288" y="489"/>
                    <a:pt x="12252" y="453"/>
                  </a:cubicBezTo>
                  <a:cubicBezTo>
                    <a:pt x="12179" y="405"/>
                    <a:pt x="12087" y="384"/>
                    <a:pt x="11966" y="384"/>
                  </a:cubicBezTo>
                  <a:cubicBezTo>
                    <a:pt x="11673" y="384"/>
                    <a:pt x="11216" y="505"/>
                    <a:pt x="10490" y="632"/>
                  </a:cubicBezTo>
                  <a:cubicBezTo>
                    <a:pt x="10442" y="632"/>
                    <a:pt x="10419" y="644"/>
                    <a:pt x="10383" y="667"/>
                  </a:cubicBezTo>
                  <a:cubicBezTo>
                    <a:pt x="10371" y="667"/>
                    <a:pt x="10371" y="679"/>
                    <a:pt x="10359" y="679"/>
                  </a:cubicBezTo>
                  <a:cubicBezTo>
                    <a:pt x="10335" y="691"/>
                    <a:pt x="10311" y="703"/>
                    <a:pt x="10299" y="727"/>
                  </a:cubicBezTo>
                  <a:lnTo>
                    <a:pt x="10288" y="739"/>
                  </a:lnTo>
                  <a:cubicBezTo>
                    <a:pt x="10252" y="763"/>
                    <a:pt x="10240" y="798"/>
                    <a:pt x="10228" y="822"/>
                  </a:cubicBezTo>
                  <a:lnTo>
                    <a:pt x="10228" y="846"/>
                  </a:lnTo>
                  <a:cubicBezTo>
                    <a:pt x="10216" y="870"/>
                    <a:pt x="10192" y="906"/>
                    <a:pt x="10180" y="941"/>
                  </a:cubicBezTo>
                  <a:cubicBezTo>
                    <a:pt x="10180" y="965"/>
                    <a:pt x="10180" y="965"/>
                    <a:pt x="10168" y="977"/>
                  </a:cubicBezTo>
                  <a:cubicBezTo>
                    <a:pt x="10145" y="1013"/>
                    <a:pt x="10145" y="1048"/>
                    <a:pt x="10133" y="1096"/>
                  </a:cubicBezTo>
                  <a:lnTo>
                    <a:pt x="10133" y="1132"/>
                  </a:lnTo>
                  <a:cubicBezTo>
                    <a:pt x="10121" y="1167"/>
                    <a:pt x="10121" y="1227"/>
                    <a:pt x="10121" y="1287"/>
                  </a:cubicBezTo>
                  <a:lnTo>
                    <a:pt x="10121" y="1310"/>
                  </a:lnTo>
                  <a:lnTo>
                    <a:pt x="10121" y="1489"/>
                  </a:lnTo>
                  <a:lnTo>
                    <a:pt x="10121" y="1513"/>
                  </a:lnTo>
                  <a:cubicBezTo>
                    <a:pt x="10121" y="2644"/>
                    <a:pt x="10692" y="4585"/>
                    <a:pt x="10514" y="5632"/>
                  </a:cubicBezTo>
                  <a:cubicBezTo>
                    <a:pt x="10435" y="6095"/>
                    <a:pt x="10226" y="6386"/>
                    <a:pt x="9787" y="6386"/>
                  </a:cubicBezTo>
                  <a:cubicBezTo>
                    <a:pt x="9694" y="6386"/>
                    <a:pt x="9592" y="6374"/>
                    <a:pt x="9478" y="6347"/>
                  </a:cubicBezTo>
                  <a:cubicBezTo>
                    <a:pt x="8990" y="6251"/>
                    <a:pt x="8692" y="5918"/>
                    <a:pt x="8490" y="5513"/>
                  </a:cubicBezTo>
                  <a:cubicBezTo>
                    <a:pt x="8109" y="4763"/>
                    <a:pt x="8133" y="3668"/>
                    <a:pt x="8109" y="2989"/>
                  </a:cubicBezTo>
                  <a:lnTo>
                    <a:pt x="8109" y="2930"/>
                  </a:lnTo>
                  <a:lnTo>
                    <a:pt x="8109" y="2870"/>
                  </a:lnTo>
                  <a:lnTo>
                    <a:pt x="8109" y="2751"/>
                  </a:lnTo>
                  <a:lnTo>
                    <a:pt x="8109" y="2715"/>
                  </a:lnTo>
                  <a:cubicBezTo>
                    <a:pt x="8109" y="2691"/>
                    <a:pt x="8109" y="2656"/>
                    <a:pt x="8097" y="2632"/>
                  </a:cubicBezTo>
                  <a:lnTo>
                    <a:pt x="8097" y="2596"/>
                  </a:lnTo>
                  <a:cubicBezTo>
                    <a:pt x="8097" y="2572"/>
                    <a:pt x="8085" y="2537"/>
                    <a:pt x="8085" y="2513"/>
                  </a:cubicBezTo>
                  <a:cubicBezTo>
                    <a:pt x="8073" y="2453"/>
                    <a:pt x="8037" y="2358"/>
                    <a:pt x="7978" y="2275"/>
                  </a:cubicBezTo>
                  <a:cubicBezTo>
                    <a:pt x="7954" y="2215"/>
                    <a:pt x="7906" y="2144"/>
                    <a:pt x="7859" y="2084"/>
                  </a:cubicBezTo>
                  <a:cubicBezTo>
                    <a:pt x="7835" y="2049"/>
                    <a:pt x="7811" y="2001"/>
                    <a:pt x="7787" y="1977"/>
                  </a:cubicBezTo>
                  <a:cubicBezTo>
                    <a:pt x="7549" y="1668"/>
                    <a:pt x="7204" y="1370"/>
                    <a:pt x="6918" y="1346"/>
                  </a:cubicBezTo>
                  <a:lnTo>
                    <a:pt x="6835" y="1346"/>
                  </a:lnTo>
                  <a:cubicBezTo>
                    <a:pt x="6251" y="1465"/>
                    <a:pt x="5787" y="1537"/>
                    <a:pt x="5454" y="1620"/>
                  </a:cubicBezTo>
                  <a:cubicBezTo>
                    <a:pt x="5311" y="1644"/>
                    <a:pt x="5192" y="1679"/>
                    <a:pt x="5085" y="1691"/>
                  </a:cubicBezTo>
                  <a:cubicBezTo>
                    <a:pt x="4882" y="1739"/>
                    <a:pt x="4751" y="1798"/>
                    <a:pt x="4656" y="1870"/>
                  </a:cubicBezTo>
                  <a:cubicBezTo>
                    <a:pt x="4561" y="1965"/>
                    <a:pt x="4537" y="2060"/>
                    <a:pt x="4584" y="2227"/>
                  </a:cubicBezTo>
                  <a:cubicBezTo>
                    <a:pt x="4668" y="2525"/>
                    <a:pt x="4763" y="2810"/>
                    <a:pt x="4858" y="3061"/>
                  </a:cubicBezTo>
                  <a:cubicBezTo>
                    <a:pt x="4870" y="3120"/>
                    <a:pt x="4894" y="3191"/>
                    <a:pt x="4918" y="3251"/>
                  </a:cubicBezTo>
                  <a:cubicBezTo>
                    <a:pt x="4942" y="3370"/>
                    <a:pt x="4989" y="3489"/>
                    <a:pt x="5001" y="3608"/>
                  </a:cubicBezTo>
                  <a:cubicBezTo>
                    <a:pt x="5013" y="3703"/>
                    <a:pt x="5025" y="3787"/>
                    <a:pt x="5049" y="3858"/>
                  </a:cubicBezTo>
                  <a:lnTo>
                    <a:pt x="5049" y="3965"/>
                  </a:lnTo>
                  <a:cubicBezTo>
                    <a:pt x="5049" y="4025"/>
                    <a:pt x="5049" y="4084"/>
                    <a:pt x="5037" y="4144"/>
                  </a:cubicBezTo>
                  <a:cubicBezTo>
                    <a:pt x="5013" y="4192"/>
                    <a:pt x="5013" y="4251"/>
                    <a:pt x="4989" y="4299"/>
                  </a:cubicBezTo>
                  <a:cubicBezTo>
                    <a:pt x="4930" y="4430"/>
                    <a:pt x="4787" y="4537"/>
                    <a:pt x="4596" y="4608"/>
                  </a:cubicBezTo>
                  <a:cubicBezTo>
                    <a:pt x="4527" y="4631"/>
                    <a:pt x="4464" y="4642"/>
                    <a:pt x="4407" y="4642"/>
                  </a:cubicBezTo>
                  <a:cubicBezTo>
                    <a:pt x="4077" y="4642"/>
                    <a:pt x="3957" y="4280"/>
                    <a:pt x="3906" y="3823"/>
                  </a:cubicBezTo>
                  <a:cubicBezTo>
                    <a:pt x="3882" y="3715"/>
                    <a:pt x="3870" y="3596"/>
                    <a:pt x="3870" y="3477"/>
                  </a:cubicBezTo>
                  <a:lnTo>
                    <a:pt x="3870" y="3358"/>
                  </a:lnTo>
                  <a:cubicBezTo>
                    <a:pt x="3846" y="2834"/>
                    <a:pt x="3858" y="2287"/>
                    <a:pt x="3751" y="1941"/>
                  </a:cubicBezTo>
                  <a:cubicBezTo>
                    <a:pt x="3227" y="2001"/>
                    <a:pt x="2834" y="2049"/>
                    <a:pt x="2501" y="2060"/>
                  </a:cubicBezTo>
                  <a:cubicBezTo>
                    <a:pt x="2370" y="2084"/>
                    <a:pt x="2263" y="2084"/>
                    <a:pt x="2156" y="2084"/>
                  </a:cubicBezTo>
                  <a:cubicBezTo>
                    <a:pt x="2060" y="2084"/>
                    <a:pt x="1965" y="2084"/>
                    <a:pt x="1882" y="2096"/>
                  </a:cubicBezTo>
                  <a:cubicBezTo>
                    <a:pt x="1584" y="2096"/>
                    <a:pt x="1405" y="2060"/>
                    <a:pt x="1239" y="2037"/>
                  </a:cubicBezTo>
                  <a:cubicBezTo>
                    <a:pt x="1191" y="2025"/>
                    <a:pt x="1132" y="2025"/>
                    <a:pt x="1084" y="2001"/>
                  </a:cubicBezTo>
                  <a:lnTo>
                    <a:pt x="905" y="2001"/>
                  </a:lnTo>
                  <a:cubicBezTo>
                    <a:pt x="858" y="2001"/>
                    <a:pt x="834" y="2025"/>
                    <a:pt x="786" y="2037"/>
                  </a:cubicBezTo>
                  <a:cubicBezTo>
                    <a:pt x="774" y="2037"/>
                    <a:pt x="774" y="2037"/>
                    <a:pt x="763" y="2049"/>
                  </a:cubicBezTo>
                  <a:cubicBezTo>
                    <a:pt x="715" y="2060"/>
                    <a:pt x="691" y="2084"/>
                    <a:pt x="643" y="2108"/>
                  </a:cubicBezTo>
                  <a:cubicBezTo>
                    <a:pt x="643" y="2108"/>
                    <a:pt x="620" y="2108"/>
                    <a:pt x="620" y="2120"/>
                  </a:cubicBezTo>
                  <a:cubicBezTo>
                    <a:pt x="596" y="2156"/>
                    <a:pt x="548" y="2168"/>
                    <a:pt x="524" y="2203"/>
                  </a:cubicBezTo>
                  <a:lnTo>
                    <a:pt x="417" y="2299"/>
                  </a:lnTo>
                  <a:cubicBezTo>
                    <a:pt x="346" y="2394"/>
                    <a:pt x="298" y="2477"/>
                    <a:pt x="239" y="2596"/>
                  </a:cubicBezTo>
                  <a:cubicBezTo>
                    <a:pt x="155" y="2656"/>
                    <a:pt x="120" y="2775"/>
                    <a:pt x="155" y="2894"/>
                  </a:cubicBezTo>
                  <a:cubicBezTo>
                    <a:pt x="1" y="3572"/>
                    <a:pt x="155" y="4477"/>
                    <a:pt x="667" y="5216"/>
                  </a:cubicBezTo>
                  <a:cubicBezTo>
                    <a:pt x="822" y="5430"/>
                    <a:pt x="953" y="5668"/>
                    <a:pt x="1084" y="5918"/>
                  </a:cubicBezTo>
                  <a:cubicBezTo>
                    <a:pt x="1186" y="6114"/>
                    <a:pt x="1397" y="6228"/>
                    <a:pt x="1597" y="6228"/>
                  </a:cubicBezTo>
                  <a:cubicBezTo>
                    <a:pt x="1700" y="6228"/>
                    <a:pt x="1801" y="6197"/>
                    <a:pt x="1882" y="6132"/>
                  </a:cubicBezTo>
                  <a:cubicBezTo>
                    <a:pt x="2300" y="5785"/>
                    <a:pt x="2713" y="5469"/>
                    <a:pt x="3024" y="5469"/>
                  </a:cubicBezTo>
                  <a:cubicBezTo>
                    <a:pt x="3182" y="5469"/>
                    <a:pt x="3313" y="5551"/>
                    <a:pt x="3406" y="5751"/>
                  </a:cubicBezTo>
                  <a:cubicBezTo>
                    <a:pt x="3739" y="6454"/>
                    <a:pt x="2953" y="6728"/>
                    <a:pt x="1977" y="7168"/>
                  </a:cubicBezTo>
                  <a:cubicBezTo>
                    <a:pt x="1786" y="7263"/>
                    <a:pt x="1715" y="7454"/>
                    <a:pt x="1786" y="7656"/>
                  </a:cubicBezTo>
                  <a:cubicBezTo>
                    <a:pt x="1894" y="7942"/>
                    <a:pt x="2025" y="8299"/>
                    <a:pt x="2179" y="8668"/>
                  </a:cubicBezTo>
                  <a:lnTo>
                    <a:pt x="2179" y="8692"/>
                  </a:lnTo>
                  <a:cubicBezTo>
                    <a:pt x="2370" y="9180"/>
                    <a:pt x="2560" y="9716"/>
                    <a:pt x="2727" y="10145"/>
                  </a:cubicBezTo>
                  <a:cubicBezTo>
                    <a:pt x="2805" y="10364"/>
                    <a:pt x="3018" y="10496"/>
                    <a:pt x="3225" y="10496"/>
                  </a:cubicBezTo>
                  <a:cubicBezTo>
                    <a:pt x="3333" y="10496"/>
                    <a:pt x="3439" y="10460"/>
                    <a:pt x="3525" y="10383"/>
                  </a:cubicBezTo>
                  <a:cubicBezTo>
                    <a:pt x="3787" y="10157"/>
                    <a:pt x="4453" y="9942"/>
                    <a:pt x="4644" y="9799"/>
                  </a:cubicBezTo>
                  <a:cubicBezTo>
                    <a:pt x="5589" y="9158"/>
                    <a:pt x="6024" y="8868"/>
                    <a:pt x="6420" y="8868"/>
                  </a:cubicBezTo>
                  <a:cubicBezTo>
                    <a:pt x="6443" y="8868"/>
                    <a:pt x="6466" y="8869"/>
                    <a:pt x="6489" y="8871"/>
                  </a:cubicBezTo>
                  <a:cubicBezTo>
                    <a:pt x="7001" y="8895"/>
                    <a:pt x="7609" y="9847"/>
                    <a:pt x="5787" y="11216"/>
                  </a:cubicBezTo>
                  <a:cubicBezTo>
                    <a:pt x="4942" y="11847"/>
                    <a:pt x="4215" y="12097"/>
                    <a:pt x="3763" y="12383"/>
                  </a:cubicBezTo>
                  <a:cubicBezTo>
                    <a:pt x="3572" y="12502"/>
                    <a:pt x="3525" y="12740"/>
                    <a:pt x="3644" y="12943"/>
                  </a:cubicBezTo>
                  <a:cubicBezTo>
                    <a:pt x="4567" y="14519"/>
                    <a:pt x="4995" y="15103"/>
                    <a:pt x="5397" y="15103"/>
                  </a:cubicBezTo>
                  <a:cubicBezTo>
                    <a:pt x="6027" y="15103"/>
                    <a:pt x="6595" y="13670"/>
                    <a:pt x="8906" y="12383"/>
                  </a:cubicBezTo>
                  <a:cubicBezTo>
                    <a:pt x="9524" y="12036"/>
                    <a:pt x="10052" y="11892"/>
                    <a:pt x="10468" y="11892"/>
                  </a:cubicBezTo>
                  <a:cubicBezTo>
                    <a:pt x="11906" y="11892"/>
                    <a:pt x="12010" y="13603"/>
                    <a:pt x="9859" y="14526"/>
                  </a:cubicBezTo>
                  <a:cubicBezTo>
                    <a:pt x="8609" y="15062"/>
                    <a:pt x="7668" y="15062"/>
                    <a:pt x="6561" y="16467"/>
                  </a:cubicBezTo>
                  <a:cubicBezTo>
                    <a:pt x="6430" y="16634"/>
                    <a:pt x="6478" y="16884"/>
                    <a:pt x="6668" y="17038"/>
                  </a:cubicBezTo>
                  <a:cubicBezTo>
                    <a:pt x="7025" y="17336"/>
                    <a:pt x="7680" y="18098"/>
                    <a:pt x="8466" y="19134"/>
                  </a:cubicBezTo>
                  <a:cubicBezTo>
                    <a:pt x="8815" y="19590"/>
                    <a:pt x="9364" y="19837"/>
                    <a:pt x="9895" y="19837"/>
                  </a:cubicBezTo>
                  <a:cubicBezTo>
                    <a:pt x="10251" y="19837"/>
                    <a:pt x="10598" y="19725"/>
                    <a:pt x="10871" y="19491"/>
                  </a:cubicBezTo>
                  <a:cubicBezTo>
                    <a:pt x="12490" y="18094"/>
                    <a:pt x="14937" y="17186"/>
                    <a:pt x="16282" y="17186"/>
                  </a:cubicBezTo>
                  <a:cubicBezTo>
                    <a:pt x="16667" y="17186"/>
                    <a:pt x="16963" y="17260"/>
                    <a:pt x="17122" y="17419"/>
                  </a:cubicBezTo>
                  <a:cubicBezTo>
                    <a:pt x="19420" y="19741"/>
                    <a:pt x="11228" y="21610"/>
                    <a:pt x="12157" y="22932"/>
                  </a:cubicBezTo>
                  <a:cubicBezTo>
                    <a:pt x="12574" y="23492"/>
                    <a:pt x="15062" y="25813"/>
                    <a:pt x="17205" y="26468"/>
                  </a:cubicBezTo>
                  <a:cubicBezTo>
                    <a:pt x="17335" y="26508"/>
                    <a:pt x="17466" y="26528"/>
                    <a:pt x="17592" y="26528"/>
                  </a:cubicBezTo>
                  <a:cubicBezTo>
                    <a:pt x="18099" y="26528"/>
                    <a:pt x="18536" y="26219"/>
                    <a:pt x="18622" y="25742"/>
                  </a:cubicBezTo>
                  <a:cubicBezTo>
                    <a:pt x="18860" y="24444"/>
                    <a:pt x="18908" y="23885"/>
                    <a:pt x="19182" y="23253"/>
                  </a:cubicBezTo>
                  <a:cubicBezTo>
                    <a:pt x="19301" y="23099"/>
                    <a:pt x="19396" y="22920"/>
                    <a:pt x="19479" y="22742"/>
                  </a:cubicBezTo>
                  <a:cubicBezTo>
                    <a:pt x="20207" y="21601"/>
                    <a:pt x="20681" y="20983"/>
                    <a:pt x="20999" y="20983"/>
                  </a:cubicBezTo>
                  <a:cubicBezTo>
                    <a:pt x="21351" y="20983"/>
                    <a:pt x="21510" y="21743"/>
                    <a:pt x="21610" y="23396"/>
                  </a:cubicBezTo>
                  <a:cubicBezTo>
                    <a:pt x="21658" y="24254"/>
                    <a:pt x="21682" y="24956"/>
                    <a:pt x="21718" y="25539"/>
                  </a:cubicBezTo>
                  <a:cubicBezTo>
                    <a:pt x="21734" y="25928"/>
                    <a:pt x="22110" y="26202"/>
                    <a:pt x="22476" y="26202"/>
                  </a:cubicBezTo>
                  <a:cubicBezTo>
                    <a:pt x="22626" y="26202"/>
                    <a:pt x="22775" y="26156"/>
                    <a:pt x="22896" y="26051"/>
                  </a:cubicBezTo>
                  <a:cubicBezTo>
                    <a:pt x="23611" y="25456"/>
                    <a:pt x="24265" y="24706"/>
                    <a:pt x="24837" y="23730"/>
                  </a:cubicBezTo>
                  <a:cubicBezTo>
                    <a:pt x="26313" y="21289"/>
                    <a:pt x="24813" y="18491"/>
                    <a:pt x="23492" y="17169"/>
                  </a:cubicBezTo>
                  <a:cubicBezTo>
                    <a:pt x="23325" y="17003"/>
                    <a:pt x="23313" y="16800"/>
                    <a:pt x="23396" y="16646"/>
                  </a:cubicBezTo>
                  <a:cubicBezTo>
                    <a:pt x="23563" y="16646"/>
                    <a:pt x="23754" y="16646"/>
                    <a:pt x="23920" y="16634"/>
                  </a:cubicBezTo>
                  <a:cubicBezTo>
                    <a:pt x="26587" y="17884"/>
                    <a:pt x="29171" y="19015"/>
                    <a:pt x="31528" y="19967"/>
                  </a:cubicBezTo>
                  <a:lnTo>
                    <a:pt x="24158" y="16086"/>
                  </a:lnTo>
                  <a:cubicBezTo>
                    <a:pt x="23932" y="15967"/>
                    <a:pt x="23980" y="15669"/>
                    <a:pt x="24218" y="15657"/>
                  </a:cubicBezTo>
                  <a:cubicBezTo>
                    <a:pt x="26671" y="15443"/>
                    <a:pt x="30766" y="15062"/>
                    <a:pt x="31183" y="12121"/>
                  </a:cubicBezTo>
                  <a:lnTo>
                    <a:pt x="31183" y="12109"/>
                  </a:lnTo>
                  <a:lnTo>
                    <a:pt x="31231" y="11752"/>
                  </a:lnTo>
                  <a:lnTo>
                    <a:pt x="31231" y="11645"/>
                  </a:lnTo>
                  <a:cubicBezTo>
                    <a:pt x="31231" y="11538"/>
                    <a:pt x="31243" y="11454"/>
                    <a:pt x="31243" y="11347"/>
                  </a:cubicBezTo>
                  <a:cubicBezTo>
                    <a:pt x="31243" y="11216"/>
                    <a:pt x="31243" y="11073"/>
                    <a:pt x="31231" y="10919"/>
                  </a:cubicBezTo>
                  <a:cubicBezTo>
                    <a:pt x="31171" y="9978"/>
                    <a:pt x="31112" y="9097"/>
                    <a:pt x="31028" y="8311"/>
                  </a:cubicBezTo>
                  <a:cubicBezTo>
                    <a:pt x="31028" y="8275"/>
                    <a:pt x="31016" y="8240"/>
                    <a:pt x="31016" y="8192"/>
                  </a:cubicBezTo>
                  <a:cubicBezTo>
                    <a:pt x="30933" y="7859"/>
                    <a:pt x="30635" y="7585"/>
                    <a:pt x="30290" y="7490"/>
                  </a:cubicBezTo>
                  <a:cubicBezTo>
                    <a:pt x="30242" y="7478"/>
                    <a:pt x="30219" y="7478"/>
                    <a:pt x="30171" y="7466"/>
                  </a:cubicBezTo>
                  <a:cubicBezTo>
                    <a:pt x="30122" y="7461"/>
                    <a:pt x="30072" y="7458"/>
                    <a:pt x="30023" y="7458"/>
                  </a:cubicBezTo>
                  <a:cubicBezTo>
                    <a:pt x="29953" y="7458"/>
                    <a:pt x="29884" y="7464"/>
                    <a:pt x="29814" y="7478"/>
                  </a:cubicBezTo>
                  <a:cubicBezTo>
                    <a:pt x="29742" y="7490"/>
                    <a:pt x="29659" y="7525"/>
                    <a:pt x="29588" y="7549"/>
                  </a:cubicBezTo>
                  <a:cubicBezTo>
                    <a:pt x="29516" y="7597"/>
                    <a:pt x="29421" y="7644"/>
                    <a:pt x="29349" y="7692"/>
                  </a:cubicBezTo>
                  <a:cubicBezTo>
                    <a:pt x="29326" y="7704"/>
                    <a:pt x="29290" y="7728"/>
                    <a:pt x="29242" y="7752"/>
                  </a:cubicBezTo>
                  <a:cubicBezTo>
                    <a:pt x="29207" y="7775"/>
                    <a:pt x="29159" y="7787"/>
                    <a:pt x="29123" y="7823"/>
                  </a:cubicBezTo>
                  <a:cubicBezTo>
                    <a:pt x="29088" y="7847"/>
                    <a:pt x="29052" y="7871"/>
                    <a:pt x="29004" y="7894"/>
                  </a:cubicBezTo>
                  <a:cubicBezTo>
                    <a:pt x="28980" y="7906"/>
                    <a:pt x="28945" y="7942"/>
                    <a:pt x="28909" y="7954"/>
                  </a:cubicBezTo>
                  <a:cubicBezTo>
                    <a:pt x="28861" y="7990"/>
                    <a:pt x="28814" y="8014"/>
                    <a:pt x="28754" y="8061"/>
                  </a:cubicBezTo>
                  <a:cubicBezTo>
                    <a:pt x="28742" y="8073"/>
                    <a:pt x="28707" y="8085"/>
                    <a:pt x="28695" y="8109"/>
                  </a:cubicBezTo>
                  <a:cubicBezTo>
                    <a:pt x="28647" y="8133"/>
                    <a:pt x="28587" y="8180"/>
                    <a:pt x="28552" y="8204"/>
                  </a:cubicBezTo>
                  <a:cubicBezTo>
                    <a:pt x="28528" y="8228"/>
                    <a:pt x="28516" y="8228"/>
                    <a:pt x="28504" y="8240"/>
                  </a:cubicBezTo>
                  <a:cubicBezTo>
                    <a:pt x="28445" y="8287"/>
                    <a:pt x="28397" y="8311"/>
                    <a:pt x="28349" y="8359"/>
                  </a:cubicBezTo>
                  <a:cubicBezTo>
                    <a:pt x="28337" y="8359"/>
                    <a:pt x="28337" y="8371"/>
                    <a:pt x="28326" y="8371"/>
                  </a:cubicBezTo>
                  <a:cubicBezTo>
                    <a:pt x="28278" y="8418"/>
                    <a:pt x="28218" y="8442"/>
                    <a:pt x="28171" y="8490"/>
                  </a:cubicBezTo>
                  <a:lnTo>
                    <a:pt x="28159" y="8502"/>
                  </a:lnTo>
                  <a:cubicBezTo>
                    <a:pt x="28099" y="8549"/>
                    <a:pt x="28052" y="8597"/>
                    <a:pt x="27992" y="8645"/>
                  </a:cubicBezTo>
                  <a:cubicBezTo>
                    <a:pt x="27144" y="9367"/>
                    <a:pt x="26627" y="10022"/>
                    <a:pt x="26121" y="10022"/>
                  </a:cubicBezTo>
                  <a:cubicBezTo>
                    <a:pt x="25860" y="10022"/>
                    <a:pt x="25601" y="9848"/>
                    <a:pt x="25301" y="9418"/>
                  </a:cubicBezTo>
                  <a:cubicBezTo>
                    <a:pt x="24658" y="8502"/>
                    <a:pt x="25420" y="7930"/>
                    <a:pt x="26706" y="7192"/>
                  </a:cubicBezTo>
                  <a:cubicBezTo>
                    <a:pt x="26897" y="7097"/>
                    <a:pt x="27099" y="6978"/>
                    <a:pt x="27313" y="6859"/>
                  </a:cubicBezTo>
                  <a:lnTo>
                    <a:pt x="27623" y="6680"/>
                  </a:lnTo>
                  <a:lnTo>
                    <a:pt x="27718" y="6632"/>
                  </a:lnTo>
                  <a:cubicBezTo>
                    <a:pt x="27873" y="6537"/>
                    <a:pt x="28040" y="6442"/>
                    <a:pt x="28218" y="6347"/>
                  </a:cubicBezTo>
                  <a:cubicBezTo>
                    <a:pt x="28230" y="6335"/>
                    <a:pt x="28254" y="6335"/>
                    <a:pt x="28266" y="6323"/>
                  </a:cubicBezTo>
                  <a:cubicBezTo>
                    <a:pt x="28445" y="6216"/>
                    <a:pt x="28623" y="6109"/>
                    <a:pt x="28814" y="5989"/>
                  </a:cubicBezTo>
                  <a:cubicBezTo>
                    <a:pt x="28861" y="5966"/>
                    <a:pt x="28909" y="5930"/>
                    <a:pt x="28945" y="5882"/>
                  </a:cubicBezTo>
                  <a:cubicBezTo>
                    <a:pt x="29040" y="5811"/>
                    <a:pt x="29099" y="5728"/>
                    <a:pt x="29147" y="5632"/>
                  </a:cubicBezTo>
                  <a:cubicBezTo>
                    <a:pt x="29171" y="5585"/>
                    <a:pt x="29183" y="5549"/>
                    <a:pt x="29207" y="5489"/>
                  </a:cubicBezTo>
                  <a:cubicBezTo>
                    <a:pt x="29266" y="5275"/>
                    <a:pt x="29266" y="5049"/>
                    <a:pt x="29183" y="4835"/>
                  </a:cubicBezTo>
                  <a:cubicBezTo>
                    <a:pt x="28933" y="4144"/>
                    <a:pt x="28647" y="3644"/>
                    <a:pt x="28254" y="3239"/>
                  </a:cubicBezTo>
                  <a:cubicBezTo>
                    <a:pt x="28135" y="3120"/>
                    <a:pt x="28016" y="3013"/>
                    <a:pt x="27897" y="2930"/>
                  </a:cubicBezTo>
                  <a:cubicBezTo>
                    <a:pt x="27837" y="2882"/>
                    <a:pt x="27754" y="2834"/>
                    <a:pt x="27694" y="2787"/>
                  </a:cubicBezTo>
                  <a:cubicBezTo>
                    <a:pt x="27313" y="2513"/>
                    <a:pt x="26802" y="2322"/>
                    <a:pt x="26182" y="2168"/>
                  </a:cubicBezTo>
                  <a:cubicBezTo>
                    <a:pt x="25099" y="1899"/>
                    <a:pt x="24552" y="1765"/>
                    <a:pt x="24247" y="1765"/>
                  </a:cubicBezTo>
                  <a:cubicBezTo>
                    <a:pt x="24200" y="1765"/>
                    <a:pt x="24159" y="1768"/>
                    <a:pt x="24123" y="1775"/>
                  </a:cubicBezTo>
                  <a:cubicBezTo>
                    <a:pt x="24099" y="1798"/>
                    <a:pt x="24063" y="1798"/>
                    <a:pt x="24039" y="1810"/>
                  </a:cubicBezTo>
                  <a:cubicBezTo>
                    <a:pt x="23992" y="1822"/>
                    <a:pt x="23968" y="1858"/>
                    <a:pt x="23944" y="1906"/>
                  </a:cubicBezTo>
                  <a:cubicBezTo>
                    <a:pt x="23920" y="1929"/>
                    <a:pt x="23908" y="1977"/>
                    <a:pt x="23873" y="2037"/>
                  </a:cubicBezTo>
                  <a:cubicBezTo>
                    <a:pt x="23861" y="2060"/>
                    <a:pt x="23849" y="2108"/>
                    <a:pt x="23825" y="2156"/>
                  </a:cubicBezTo>
                  <a:cubicBezTo>
                    <a:pt x="23777" y="2275"/>
                    <a:pt x="23742" y="2430"/>
                    <a:pt x="23682" y="2632"/>
                  </a:cubicBezTo>
                  <a:cubicBezTo>
                    <a:pt x="23670" y="2691"/>
                    <a:pt x="23634" y="2751"/>
                    <a:pt x="23611" y="2810"/>
                  </a:cubicBezTo>
                  <a:cubicBezTo>
                    <a:pt x="23611" y="2822"/>
                    <a:pt x="23587" y="2834"/>
                    <a:pt x="23587" y="2858"/>
                  </a:cubicBezTo>
                  <a:cubicBezTo>
                    <a:pt x="23563" y="2918"/>
                    <a:pt x="23527" y="2989"/>
                    <a:pt x="23503" y="3049"/>
                  </a:cubicBezTo>
                  <a:cubicBezTo>
                    <a:pt x="23468" y="3120"/>
                    <a:pt x="23444" y="3191"/>
                    <a:pt x="23396" y="3263"/>
                  </a:cubicBezTo>
                  <a:cubicBezTo>
                    <a:pt x="23384" y="3287"/>
                    <a:pt x="23384" y="3299"/>
                    <a:pt x="23373" y="3322"/>
                  </a:cubicBezTo>
                  <a:cubicBezTo>
                    <a:pt x="23337" y="3406"/>
                    <a:pt x="23289" y="3477"/>
                    <a:pt x="23253" y="3561"/>
                  </a:cubicBezTo>
                  <a:cubicBezTo>
                    <a:pt x="23206" y="3656"/>
                    <a:pt x="23158" y="3727"/>
                    <a:pt x="23111" y="3823"/>
                  </a:cubicBezTo>
                  <a:cubicBezTo>
                    <a:pt x="23099" y="3834"/>
                    <a:pt x="23099" y="3846"/>
                    <a:pt x="23087" y="3882"/>
                  </a:cubicBezTo>
                  <a:cubicBezTo>
                    <a:pt x="22992" y="4061"/>
                    <a:pt x="22896" y="4239"/>
                    <a:pt x="22801" y="4418"/>
                  </a:cubicBezTo>
                  <a:cubicBezTo>
                    <a:pt x="22789" y="4430"/>
                    <a:pt x="22789" y="4442"/>
                    <a:pt x="22777" y="4477"/>
                  </a:cubicBezTo>
                  <a:cubicBezTo>
                    <a:pt x="22730" y="4561"/>
                    <a:pt x="22670" y="4656"/>
                    <a:pt x="22622" y="4739"/>
                  </a:cubicBezTo>
                  <a:cubicBezTo>
                    <a:pt x="21906" y="5987"/>
                    <a:pt x="21012" y="7216"/>
                    <a:pt x="20498" y="7216"/>
                  </a:cubicBezTo>
                  <a:cubicBezTo>
                    <a:pt x="20449" y="7216"/>
                    <a:pt x="20402" y="7204"/>
                    <a:pt x="20360" y="7180"/>
                  </a:cubicBezTo>
                  <a:cubicBezTo>
                    <a:pt x="19324" y="6597"/>
                    <a:pt x="19217" y="5585"/>
                    <a:pt x="19586" y="4477"/>
                  </a:cubicBezTo>
                  <a:cubicBezTo>
                    <a:pt x="19741" y="4013"/>
                    <a:pt x="19979" y="3537"/>
                    <a:pt x="20241" y="3072"/>
                  </a:cubicBezTo>
                  <a:cubicBezTo>
                    <a:pt x="20301" y="2953"/>
                    <a:pt x="20372" y="2846"/>
                    <a:pt x="20455" y="2727"/>
                  </a:cubicBezTo>
                  <a:cubicBezTo>
                    <a:pt x="20455" y="2715"/>
                    <a:pt x="20467" y="2715"/>
                    <a:pt x="20467" y="2703"/>
                  </a:cubicBezTo>
                  <a:cubicBezTo>
                    <a:pt x="20539" y="2596"/>
                    <a:pt x="20598" y="2489"/>
                    <a:pt x="20670" y="2394"/>
                  </a:cubicBezTo>
                  <a:cubicBezTo>
                    <a:pt x="20694" y="2370"/>
                    <a:pt x="20694" y="2358"/>
                    <a:pt x="20706" y="2346"/>
                  </a:cubicBezTo>
                  <a:lnTo>
                    <a:pt x="20932" y="2037"/>
                  </a:lnTo>
                  <a:cubicBezTo>
                    <a:pt x="20944" y="2013"/>
                    <a:pt x="20944" y="2001"/>
                    <a:pt x="20956" y="1989"/>
                  </a:cubicBezTo>
                  <a:cubicBezTo>
                    <a:pt x="21027" y="1882"/>
                    <a:pt x="21110" y="1775"/>
                    <a:pt x="21194" y="1679"/>
                  </a:cubicBezTo>
                  <a:cubicBezTo>
                    <a:pt x="21491" y="1298"/>
                    <a:pt x="21206" y="989"/>
                    <a:pt x="20634" y="739"/>
                  </a:cubicBezTo>
                  <a:cubicBezTo>
                    <a:pt x="20051" y="489"/>
                    <a:pt x="19158" y="310"/>
                    <a:pt x="18229" y="179"/>
                  </a:cubicBezTo>
                  <a:cubicBezTo>
                    <a:pt x="17927" y="133"/>
                    <a:pt x="17063" y="0"/>
                    <a:pt x="16311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3871320" y="3163753"/>
              <a:ext cx="802993" cy="1182750"/>
            </a:xfrm>
            <a:custGeom>
              <a:avLst/>
              <a:gdLst/>
              <a:ahLst/>
              <a:cxnLst/>
              <a:rect l="l" t="t" r="r" b="b"/>
              <a:pathLst>
                <a:path w="27778" h="40915" extrusionOk="0">
                  <a:moveTo>
                    <a:pt x="929" y="1"/>
                  </a:moveTo>
                  <a:cubicBezTo>
                    <a:pt x="929" y="1"/>
                    <a:pt x="0" y="1954"/>
                    <a:pt x="2893" y="15098"/>
                  </a:cubicBezTo>
                  <a:cubicBezTo>
                    <a:pt x="5894" y="28016"/>
                    <a:pt x="17812" y="36910"/>
                    <a:pt x="23467" y="40494"/>
                  </a:cubicBezTo>
                  <a:cubicBezTo>
                    <a:pt x="23924" y="40783"/>
                    <a:pt x="24419" y="40914"/>
                    <a:pt x="24902" y="40914"/>
                  </a:cubicBezTo>
                  <a:cubicBezTo>
                    <a:pt x="26269" y="40914"/>
                    <a:pt x="27540" y="39858"/>
                    <a:pt x="27575" y="38327"/>
                  </a:cubicBezTo>
                  <a:cubicBezTo>
                    <a:pt x="27778" y="30838"/>
                    <a:pt x="21503" y="17717"/>
                    <a:pt x="15466" y="11228"/>
                  </a:cubicBezTo>
                  <a:cubicBezTo>
                    <a:pt x="8144" y="3347"/>
                    <a:pt x="929" y="1"/>
                    <a:pt x="929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3898494" y="3164100"/>
              <a:ext cx="723497" cy="1174367"/>
            </a:xfrm>
            <a:custGeom>
              <a:avLst/>
              <a:gdLst/>
              <a:ahLst/>
              <a:cxnLst/>
              <a:rect l="l" t="t" r="r" b="b"/>
              <a:pathLst>
                <a:path w="25028" h="40625" extrusionOk="0">
                  <a:moveTo>
                    <a:pt x="1" y="1"/>
                  </a:moveTo>
                  <a:cubicBezTo>
                    <a:pt x="1" y="1"/>
                    <a:pt x="370" y="644"/>
                    <a:pt x="1037" y="1763"/>
                  </a:cubicBezTo>
                  <a:cubicBezTo>
                    <a:pt x="1382" y="2322"/>
                    <a:pt x="1787" y="3001"/>
                    <a:pt x="2251" y="3787"/>
                  </a:cubicBezTo>
                  <a:cubicBezTo>
                    <a:pt x="2704" y="4561"/>
                    <a:pt x="3227" y="5454"/>
                    <a:pt x="3811" y="6406"/>
                  </a:cubicBezTo>
                  <a:cubicBezTo>
                    <a:pt x="4394" y="7359"/>
                    <a:pt x="5013" y="8394"/>
                    <a:pt x="5668" y="9502"/>
                  </a:cubicBezTo>
                  <a:cubicBezTo>
                    <a:pt x="6323" y="10597"/>
                    <a:pt x="7026" y="11764"/>
                    <a:pt x="7752" y="12955"/>
                  </a:cubicBezTo>
                  <a:cubicBezTo>
                    <a:pt x="8478" y="14145"/>
                    <a:pt x="9240" y="15383"/>
                    <a:pt x="10002" y="16634"/>
                  </a:cubicBezTo>
                  <a:cubicBezTo>
                    <a:pt x="10752" y="17884"/>
                    <a:pt x="11550" y="19158"/>
                    <a:pt x="12324" y="20420"/>
                  </a:cubicBezTo>
                  <a:cubicBezTo>
                    <a:pt x="13098" y="21694"/>
                    <a:pt x="13884" y="22956"/>
                    <a:pt x="14657" y="24206"/>
                  </a:cubicBezTo>
                  <a:cubicBezTo>
                    <a:pt x="15431" y="25456"/>
                    <a:pt x="16193" y="26670"/>
                    <a:pt x="16932" y="27861"/>
                  </a:cubicBezTo>
                  <a:cubicBezTo>
                    <a:pt x="18420" y="30242"/>
                    <a:pt x="19825" y="32445"/>
                    <a:pt x="21015" y="34338"/>
                  </a:cubicBezTo>
                  <a:cubicBezTo>
                    <a:pt x="21611" y="35291"/>
                    <a:pt x="22158" y="36160"/>
                    <a:pt x="22647" y="36910"/>
                  </a:cubicBezTo>
                  <a:cubicBezTo>
                    <a:pt x="23147" y="37672"/>
                    <a:pt x="23551" y="38339"/>
                    <a:pt x="23909" y="38886"/>
                  </a:cubicBezTo>
                  <a:cubicBezTo>
                    <a:pt x="24635" y="39994"/>
                    <a:pt x="25028" y="40625"/>
                    <a:pt x="25028" y="40625"/>
                  </a:cubicBezTo>
                  <a:cubicBezTo>
                    <a:pt x="25028" y="40625"/>
                    <a:pt x="24647" y="39982"/>
                    <a:pt x="23992" y="38851"/>
                  </a:cubicBezTo>
                  <a:cubicBezTo>
                    <a:pt x="23647" y="38279"/>
                    <a:pt x="23242" y="37612"/>
                    <a:pt x="22789" y="36826"/>
                  </a:cubicBezTo>
                  <a:cubicBezTo>
                    <a:pt x="22325" y="36053"/>
                    <a:pt x="21801" y="35160"/>
                    <a:pt x="21218" y="34207"/>
                  </a:cubicBezTo>
                  <a:cubicBezTo>
                    <a:pt x="20063" y="32290"/>
                    <a:pt x="18741" y="30052"/>
                    <a:pt x="17277" y="27659"/>
                  </a:cubicBezTo>
                  <a:cubicBezTo>
                    <a:pt x="16551" y="26468"/>
                    <a:pt x="15789" y="25230"/>
                    <a:pt x="15027" y="23980"/>
                  </a:cubicBezTo>
                  <a:cubicBezTo>
                    <a:pt x="14276" y="22730"/>
                    <a:pt x="13479" y="21444"/>
                    <a:pt x="12705" y="20182"/>
                  </a:cubicBezTo>
                  <a:cubicBezTo>
                    <a:pt x="11931" y="18920"/>
                    <a:pt x="11145" y="17657"/>
                    <a:pt x="10371" y="16407"/>
                  </a:cubicBezTo>
                  <a:cubicBezTo>
                    <a:pt x="9597" y="15157"/>
                    <a:pt x="8835" y="13931"/>
                    <a:pt x="8097" y="12740"/>
                  </a:cubicBezTo>
                  <a:cubicBezTo>
                    <a:pt x="7371" y="11561"/>
                    <a:pt x="6633" y="10418"/>
                    <a:pt x="5954" y="9335"/>
                  </a:cubicBezTo>
                  <a:cubicBezTo>
                    <a:pt x="5263" y="8252"/>
                    <a:pt x="4609" y="7240"/>
                    <a:pt x="4013" y="6287"/>
                  </a:cubicBezTo>
                  <a:cubicBezTo>
                    <a:pt x="3418" y="5335"/>
                    <a:pt x="2870" y="4465"/>
                    <a:pt x="2382" y="3715"/>
                  </a:cubicBezTo>
                  <a:cubicBezTo>
                    <a:pt x="1882" y="2953"/>
                    <a:pt x="1477" y="2287"/>
                    <a:pt x="1120" y="1727"/>
                  </a:cubicBezTo>
                  <a:cubicBezTo>
                    <a:pt x="394" y="6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972153" y="3542018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1" y="1"/>
                  </a:moveTo>
                  <a:cubicBezTo>
                    <a:pt x="1" y="1"/>
                    <a:pt x="370" y="120"/>
                    <a:pt x="953" y="274"/>
                  </a:cubicBezTo>
                  <a:cubicBezTo>
                    <a:pt x="1227" y="370"/>
                    <a:pt x="1561" y="441"/>
                    <a:pt x="1918" y="536"/>
                  </a:cubicBezTo>
                  <a:cubicBezTo>
                    <a:pt x="2275" y="620"/>
                    <a:pt x="2644" y="703"/>
                    <a:pt x="3037" y="786"/>
                  </a:cubicBezTo>
                  <a:cubicBezTo>
                    <a:pt x="3215" y="834"/>
                    <a:pt x="3406" y="858"/>
                    <a:pt x="3596" y="905"/>
                  </a:cubicBezTo>
                  <a:cubicBezTo>
                    <a:pt x="3775" y="941"/>
                    <a:pt x="3966" y="977"/>
                    <a:pt x="4144" y="1013"/>
                  </a:cubicBezTo>
                  <a:cubicBezTo>
                    <a:pt x="4501" y="1084"/>
                    <a:pt x="4847" y="1144"/>
                    <a:pt x="5132" y="1191"/>
                  </a:cubicBezTo>
                  <a:cubicBezTo>
                    <a:pt x="5716" y="1275"/>
                    <a:pt x="6097" y="1322"/>
                    <a:pt x="6097" y="1322"/>
                  </a:cubicBezTo>
                  <a:cubicBezTo>
                    <a:pt x="6097" y="1322"/>
                    <a:pt x="5728" y="1203"/>
                    <a:pt x="5156" y="1060"/>
                  </a:cubicBezTo>
                  <a:cubicBezTo>
                    <a:pt x="4870" y="965"/>
                    <a:pt x="4549" y="894"/>
                    <a:pt x="4192" y="798"/>
                  </a:cubicBezTo>
                  <a:cubicBezTo>
                    <a:pt x="4013" y="763"/>
                    <a:pt x="3835" y="715"/>
                    <a:pt x="3644" y="667"/>
                  </a:cubicBezTo>
                  <a:cubicBezTo>
                    <a:pt x="3466" y="620"/>
                    <a:pt x="3275" y="584"/>
                    <a:pt x="3073" y="536"/>
                  </a:cubicBezTo>
                  <a:cubicBezTo>
                    <a:pt x="2692" y="465"/>
                    <a:pt x="2299" y="382"/>
                    <a:pt x="1942" y="310"/>
                  </a:cubicBezTo>
                  <a:cubicBezTo>
                    <a:pt x="1584" y="239"/>
                    <a:pt x="1251" y="179"/>
                    <a:pt x="965" y="132"/>
                  </a:cubicBezTo>
                  <a:cubicBezTo>
                    <a:pt x="382" y="4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4103310" y="3756806"/>
              <a:ext cx="176249" cy="38216"/>
            </a:xfrm>
            <a:custGeom>
              <a:avLst/>
              <a:gdLst/>
              <a:ahLst/>
              <a:cxnLst/>
              <a:rect l="l" t="t" r="r" b="b"/>
              <a:pathLst>
                <a:path w="6097" h="1322" extrusionOk="0">
                  <a:moveTo>
                    <a:pt x="0" y="0"/>
                  </a:moveTo>
                  <a:cubicBezTo>
                    <a:pt x="0" y="0"/>
                    <a:pt x="369" y="131"/>
                    <a:pt x="953" y="274"/>
                  </a:cubicBezTo>
                  <a:cubicBezTo>
                    <a:pt x="1238" y="369"/>
                    <a:pt x="1560" y="441"/>
                    <a:pt x="1917" y="524"/>
                  </a:cubicBezTo>
                  <a:cubicBezTo>
                    <a:pt x="2274" y="619"/>
                    <a:pt x="2643" y="691"/>
                    <a:pt x="3036" y="786"/>
                  </a:cubicBezTo>
                  <a:cubicBezTo>
                    <a:pt x="3215" y="822"/>
                    <a:pt x="3405" y="857"/>
                    <a:pt x="3596" y="905"/>
                  </a:cubicBezTo>
                  <a:cubicBezTo>
                    <a:pt x="3774" y="929"/>
                    <a:pt x="3977" y="976"/>
                    <a:pt x="4155" y="1012"/>
                  </a:cubicBezTo>
                  <a:cubicBezTo>
                    <a:pt x="4513" y="1084"/>
                    <a:pt x="4846" y="1143"/>
                    <a:pt x="5132" y="1191"/>
                  </a:cubicBezTo>
                  <a:cubicBezTo>
                    <a:pt x="5715" y="1274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55" y="1048"/>
                  </a:cubicBezTo>
                  <a:cubicBezTo>
                    <a:pt x="4882" y="964"/>
                    <a:pt x="4548" y="893"/>
                    <a:pt x="4191" y="798"/>
                  </a:cubicBezTo>
                  <a:cubicBezTo>
                    <a:pt x="4012" y="750"/>
                    <a:pt x="3834" y="714"/>
                    <a:pt x="3643" y="667"/>
                  </a:cubicBezTo>
                  <a:cubicBezTo>
                    <a:pt x="3465" y="619"/>
                    <a:pt x="3274" y="572"/>
                    <a:pt x="3072" y="536"/>
                  </a:cubicBezTo>
                  <a:cubicBezTo>
                    <a:pt x="2691" y="452"/>
                    <a:pt x="2310" y="381"/>
                    <a:pt x="1941" y="310"/>
                  </a:cubicBezTo>
                  <a:cubicBezTo>
                    <a:pt x="1584" y="238"/>
                    <a:pt x="1250" y="179"/>
                    <a:pt x="964" y="131"/>
                  </a:cubicBezTo>
                  <a:cubicBezTo>
                    <a:pt x="381" y="3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4234091" y="3971913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370" y="120"/>
                    <a:pt x="953" y="274"/>
                  </a:cubicBezTo>
                  <a:cubicBezTo>
                    <a:pt x="1239" y="370"/>
                    <a:pt x="1560" y="441"/>
                    <a:pt x="1917" y="524"/>
                  </a:cubicBezTo>
                  <a:cubicBezTo>
                    <a:pt x="2275" y="620"/>
                    <a:pt x="2644" y="691"/>
                    <a:pt x="3037" y="786"/>
                  </a:cubicBezTo>
                  <a:cubicBezTo>
                    <a:pt x="3215" y="822"/>
                    <a:pt x="3406" y="858"/>
                    <a:pt x="3596" y="905"/>
                  </a:cubicBezTo>
                  <a:cubicBezTo>
                    <a:pt x="3775" y="929"/>
                    <a:pt x="3977" y="977"/>
                    <a:pt x="4156" y="1012"/>
                  </a:cubicBezTo>
                  <a:cubicBezTo>
                    <a:pt x="4513" y="1084"/>
                    <a:pt x="4846" y="1143"/>
                    <a:pt x="5132" y="1191"/>
                  </a:cubicBezTo>
                  <a:cubicBezTo>
                    <a:pt x="5715" y="1274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56" y="1048"/>
                  </a:cubicBezTo>
                  <a:cubicBezTo>
                    <a:pt x="4882" y="965"/>
                    <a:pt x="4549" y="893"/>
                    <a:pt x="4191" y="798"/>
                  </a:cubicBezTo>
                  <a:cubicBezTo>
                    <a:pt x="4013" y="751"/>
                    <a:pt x="3834" y="715"/>
                    <a:pt x="3644" y="667"/>
                  </a:cubicBezTo>
                  <a:cubicBezTo>
                    <a:pt x="3465" y="620"/>
                    <a:pt x="3275" y="572"/>
                    <a:pt x="3072" y="536"/>
                  </a:cubicBezTo>
                  <a:cubicBezTo>
                    <a:pt x="2691" y="453"/>
                    <a:pt x="2310" y="381"/>
                    <a:pt x="1953" y="310"/>
                  </a:cubicBezTo>
                  <a:cubicBezTo>
                    <a:pt x="1584" y="239"/>
                    <a:pt x="1251" y="179"/>
                    <a:pt x="965" y="131"/>
                  </a:cubicBezTo>
                  <a:cubicBezTo>
                    <a:pt x="382" y="36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4154593" y="3402275"/>
              <a:ext cx="46830" cy="174861"/>
            </a:xfrm>
            <a:custGeom>
              <a:avLst/>
              <a:gdLst/>
              <a:ahLst/>
              <a:cxnLst/>
              <a:rect l="l" t="t" r="r" b="b"/>
              <a:pathLst>
                <a:path w="1620" h="6049" extrusionOk="0">
                  <a:moveTo>
                    <a:pt x="1619" y="1"/>
                  </a:moveTo>
                  <a:lnTo>
                    <a:pt x="1619" y="1"/>
                  </a:lnTo>
                  <a:cubicBezTo>
                    <a:pt x="1619" y="1"/>
                    <a:pt x="1465" y="370"/>
                    <a:pt x="1310" y="929"/>
                  </a:cubicBezTo>
                  <a:cubicBezTo>
                    <a:pt x="1215" y="1203"/>
                    <a:pt x="1107" y="1525"/>
                    <a:pt x="1012" y="1882"/>
                  </a:cubicBezTo>
                  <a:cubicBezTo>
                    <a:pt x="905" y="2227"/>
                    <a:pt x="798" y="2620"/>
                    <a:pt x="691" y="2989"/>
                  </a:cubicBezTo>
                  <a:cubicBezTo>
                    <a:pt x="655" y="3180"/>
                    <a:pt x="595" y="3358"/>
                    <a:pt x="548" y="3549"/>
                  </a:cubicBezTo>
                  <a:cubicBezTo>
                    <a:pt x="500" y="3751"/>
                    <a:pt x="453" y="3930"/>
                    <a:pt x="417" y="4108"/>
                  </a:cubicBezTo>
                  <a:cubicBezTo>
                    <a:pt x="322" y="4465"/>
                    <a:pt x="250" y="4799"/>
                    <a:pt x="191" y="5085"/>
                  </a:cubicBezTo>
                  <a:cubicBezTo>
                    <a:pt x="60" y="5668"/>
                    <a:pt x="0" y="6049"/>
                    <a:pt x="0" y="6049"/>
                  </a:cubicBezTo>
                  <a:cubicBezTo>
                    <a:pt x="0" y="6049"/>
                    <a:pt x="131" y="5692"/>
                    <a:pt x="310" y="5132"/>
                  </a:cubicBezTo>
                  <a:cubicBezTo>
                    <a:pt x="393" y="4858"/>
                    <a:pt x="500" y="4537"/>
                    <a:pt x="607" y="4180"/>
                  </a:cubicBezTo>
                  <a:cubicBezTo>
                    <a:pt x="667" y="4001"/>
                    <a:pt x="726" y="3811"/>
                    <a:pt x="762" y="3632"/>
                  </a:cubicBezTo>
                  <a:cubicBezTo>
                    <a:pt x="810" y="3430"/>
                    <a:pt x="869" y="3251"/>
                    <a:pt x="917" y="3061"/>
                  </a:cubicBezTo>
                  <a:cubicBezTo>
                    <a:pt x="1024" y="2680"/>
                    <a:pt x="1107" y="2299"/>
                    <a:pt x="1203" y="1941"/>
                  </a:cubicBezTo>
                  <a:cubicBezTo>
                    <a:pt x="1286" y="1584"/>
                    <a:pt x="1357" y="1251"/>
                    <a:pt x="1429" y="965"/>
                  </a:cubicBezTo>
                  <a:cubicBezTo>
                    <a:pt x="1560" y="382"/>
                    <a:pt x="1619" y="1"/>
                    <a:pt x="1619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4285374" y="3616717"/>
              <a:ext cx="46830" cy="175208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0"/>
                  </a:moveTo>
                  <a:lnTo>
                    <a:pt x="1620" y="0"/>
                  </a:lnTo>
                  <a:cubicBezTo>
                    <a:pt x="1620" y="1"/>
                    <a:pt x="1489" y="381"/>
                    <a:pt x="1310" y="941"/>
                  </a:cubicBezTo>
                  <a:cubicBezTo>
                    <a:pt x="1215" y="1215"/>
                    <a:pt x="1108" y="1536"/>
                    <a:pt x="1013" y="1893"/>
                  </a:cubicBezTo>
                  <a:cubicBezTo>
                    <a:pt x="905" y="2239"/>
                    <a:pt x="798" y="2620"/>
                    <a:pt x="691" y="3001"/>
                  </a:cubicBezTo>
                  <a:cubicBezTo>
                    <a:pt x="655" y="3191"/>
                    <a:pt x="596" y="3370"/>
                    <a:pt x="548" y="3560"/>
                  </a:cubicBezTo>
                  <a:cubicBezTo>
                    <a:pt x="501" y="3751"/>
                    <a:pt x="453" y="3929"/>
                    <a:pt x="417" y="4108"/>
                  </a:cubicBezTo>
                  <a:cubicBezTo>
                    <a:pt x="322" y="4465"/>
                    <a:pt x="251" y="4810"/>
                    <a:pt x="191" y="5096"/>
                  </a:cubicBezTo>
                  <a:cubicBezTo>
                    <a:pt x="60" y="5679"/>
                    <a:pt x="0" y="6060"/>
                    <a:pt x="0" y="6060"/>
                  </a:cubicBezTo>
                  <a:cubicBezTo>
                    <a:pt x="0" y="6060"/>
                    <a:pt x="131" y="5703"/>
                    <a:pt x="310" y="5144"/>
                  </a:cubicBezTo>
                  <a:cubicBezTo>
                    <a:pt x="393" y="4870"/>
                    <a:pt x="501" y="4548"/>
                    <a:pt x="608" y="4191"/>
                  </a:cubicBezTo>
                  <a:cubicBezTo>
                    <a:pt x="667" y="4013"/>
                    <a:pt x="727" y="3810"/>
                    <a:pt x="774" y="3632"/>
                  </a:cubicBezTo>
                  <a:cubicBezTo>
                    <a:pt x="810" y="3441"/>
                    <a:pt x="870" y="3263"/>
                    <a:pt x="917" y="3072"/>
                  </a:cubicBezTo>
                  <a:cubicBezTo>
                    <a:pt x="1024" y="2679"/>
                    <a:pt x="1108" y="2310"/>
                    <a:pt x="1203" y="1953"/>
                  </a:cubicBezTo>
                  <a:cubicBezTo>
                    <a:pt x="1286" y="1596"/>
                    <a:pt x="1370" y="1250"/>
                    <a:pt x="1429" y="977"/>
                  </a:cubicBezTo>
                  <a:cubicBezTo>
                    <a:pt x="1560" y="393"/>
                    <a:pt x="1620" y="1"/>
                    <a:pt x="162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4416502" y="3831823"/>
              <a:ext cx="46830" cy="175208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1"/>
                  </a:moveTo>
                  <a:cubicBezTo>
                    <a:pt x="1620" y="1"/>
                    <a:pt x="1489" y="358"/>
                    <a:pt x="1310" y="941"/>
                  </a:cubicBezTo>
                  <a:cubicBezTo>
                    <a:pt x="1215" y="1215"/>
                    <a:pt x="1120" y="1537"/>
                    <a:pt x="1013" y="1894"/>
                  </a:cubicBezTo>
                  <a:cubicBezTo>
                    <a:pt x="906" y="2239"/>
                    <a:pt x="798" y="2620"/>
                    <a:pt x="703" y="3001"/>
                  </a:cubicBezTo>
                  <a:cubicBezTo>
                    <a:pt x="656" y="3191"/>
                    <a:pt x="596" y="3370"/>
                    <a:pt x="548" y="3561"/>
                  </a:cubicBezTo>
                  <a:cubicBezTo>
                    <a:pt x="501" y="3751"/>
                    <a:pt x="465" y="3930"/>
                    <a:pt x="417" y="4108"/>
                  </a:cubicBezTo>
                  <a:cubicBezTo>
                    <a:pt x="322" y="4465"/>
                    <a:pt x="251" y="4811"/>
                    <a:pt x="191" y="5096"/>
                  </a:cubicBezTo>
                  <a:cubicBezTo>
                    <a:pt x="60" y="5680"/>
                    <a:pt x="1" y="6061"/>
                    <a:pt x="1" y="6061"/>
                  </a:cubicBezTo>
                  <a:cubicBezTo>
                    <a:pt x="1" y="6061"/>
                    <a:pt x="132" y="5704"/>
                    <a:pt x="310" y="5144"/>
                  </a:cubicBezTo>
                  <a:cubicBezTo>
                    <a:pt x="406" y="4870"/>
                    <a:pt x="501" y="4549"/>
                    <a:pt x="608" y="4192"/>
                  </a:cubicBezTo>
                  <a:cubicBezTo>
                    <a:pt x="668" y="4013"/>
                    <a:pt x="727" y="3811"/>
                    <a:pt x="775" y="3632"/>
                  </a:cubicBezTo>
                  <a:cubicBezTo>
                    <a:pt x="822" y="3442"/>
                    <a:pt x="870" y="3263"/>
                    <a:pt x="918" y="3072"/>
                  </a:cubicBezTo>
                  <a:cubicBezTo>
                    <a:pt x="1025" y="2680"/>
                    <a:pt x="1120" y="2310"/>
                    <a:pt x="1203" y="1953"/>
                  </a:cubicBezTo>
                  <a:cubicBezTo>
                    <a:pt x="1299" y="1596"/>
                    <a:pt x="1370" y="1251"/>
                    <a:pt x="1430" y="977"/>
                  </a:cubicBezTo>
                  <a:cubicBezTo>
                    <a:pt x="1560" y="394"/>
                    <a:pt x="1620" y="1"/>
                    <a:pt x="162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6244143" y="2172865"/>
              <a:ext cx="560719" cy="926919"/>
            </a:xfrm>
            <a:custGeom>
              <a:avLst/>
              <a:gdLst/>
              <a:ahLst/>
              <a:cxnLst/>
              <a:rect l="l" t="t" r="r" b="b"/>
              <a:pathLst>
                <a:path w="19397" h="32065" extrusionOk="0">
                  <a:moveTo>
                    <a:pt x="16748" y="1"/>
                  </a:moveTo>
                  <a:cubicBezTo>
                    <a:pt x="16162" y="1"/>
                    <a:pt x="15527" y="149"/>
                    <a:pt x="14931" y="464"/>
                  </a:cubicBezTo>
                  <a:cubicBezTo>
                    <a:pt x="13217" y="1369"/>
                    <a:pt x="12217" y="3274"/>
                    <a:pt x="10848" y="4512"/>
                  </a:cubicBezTo>
                  <a:cubicBezTo>
                    <a:pt x="8573" y="6572"/>
                    <a:pt x="4406" y="7703"/>
                    <a:pt x="3275" y="10525"/>
                  </a:cubicBezTo>
                  <a:cubicBezTo>
                    <a:pt x="2394" y="12727"/>
                    <a:pt x="2442" y="15109"/>
                    <a:pt x="2668" y="17645"/>
                  </a:cubicBezTo>
                  <a:cubicBezTo>
                    <a:pt x="2751" y="18609"/>
                    <a:pt x="2692" y="19728"/>
                    <a:pt x="2346" y="20681"/>
                  </a:cubicBezTo>
                  <a:cubicBezTo>
                    <a:pt x="1930" y="21812"/>
                    <a:pt x="1096" y="22562"/>
                    <a:pt x="680" y="23717"/>
                  </a:cubicBezTo>
                  <a:cubicBezTo>
                    <a:pt x="1" y="25538"/>
                    <a:pt x="668" y="27967"/>
                    <a:pt x="1811" y="29337"/>
                  </a:cubicBezTo>
                  <a:cubicBezTo>
                    <a:pt x="2677" y="30378"/>
                    <a:pt x="4913" y="32065"/>
                    <a:pt x="6119" y="32065"/>
                  </a:cubicBezTo>
                  <a:cubicBezTo>
                    <a:pt x="6140" y="32065"/>
                    <a:pt x="6160" y="32064"/>
                    <a:pt x="6180" y="32063"/>
                  </a:cubicBezTo>
                  <a:cubicBezTo>
                    <a:pt x="7752" y="31968"/>
                    <a:pt x="8633" y="29408"/>
                    <a:pt x="8871" y="27896"/>
                  </a:cubicBezTo>
                  <a:cubicBezTo>
                    <a:pt x="9157" y="26003"/>
                    <a:pt x="8621" y="23538"/>
                    <a:pt x="7692" y="21883"/>
                  </a:cubicBezTo>
                  <a:cubicBezTo>
                    <a:pt x="7502" y="21538"/>
                    <a:pt x="7288" y="21181"/>
                    <a:pt x="7204" y="20764"/>
                  </a:cubicBezTo>
                  <a:cubicBezTo>
                    <a:pt x="6907" y="19371"/>
                    <a:pt x="8157" y="18133"/>
                    <a:pt x="9228" y="17359"/>
                  </a:cubicBezTo>
                  <a:cubicBezTo>
                    <a:pt x="10705" y="16299"/>
                    <a:pt x="12372" y="15156"/>
                    <a:pt x="12824" y="13537"/>
                  </a:cubicBezTo>
                  <a:cubicBezTo>
                    <a:pt x="13467" y="11299"/>
                    <a:pt x="12633" y="8393"/>
                    <a:pt x="14372" y="6548"/>
                  </a:cubicBezTo>
                  <a:cubicBezTo>
                    <a:pt x="15289" y="5584"/>
                    <a:pt x="16813" y="5357"/>
                    <a:pt x="17860" y="4488"/>
                  </a:cubicBezTo>
                  <a:cubicBezTo>
                    <a:pt x="18944" y="3560"/>
                    <a:pt x="19396" y="1952"/>
                    <a:pt x="18765" y="940"/>
                  </a:cubicBezTo>
                  <a:cubicBezTo>
                    <a:pt x="18394" y="333"/>
                    <a:pt x="17625" y="1"/>
                    <a:pt x="16748" y="1"/>
                  </a:cubicBez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6285800" y="2197958"/>
              <a:ext cx="479807" cy="907638"/>
            </a:xfrm>
            <a:custGeom>
              <a:avLst/>
              <a:gdLst/>
              <a:ahLst/>
              <a:cxnLst/>
              <a:rect l="l" t="t" r="r" b="b"/>
              <a:pathLst>
                <a:path w="16598" h="31398" extrusionOk="0">
                  <a:moveTo>
                    <a:pt x="16598" y="1"/>
                  </a:moveTo>
                  <a:cubicBezTo>
                    <a:pt x="15360" y="751"/>
                    <a:pt x="14181" y="1584"/>
                    <a:pt x="13097" y="2513"/>
                  </a:cubicBezTo>
                  <a:lnTo>
                    <a:pt x="13062" y="2513"/>
                  </a:lnTo>
                  <a:cubicBezTo>
                    <a:pt x="13062" y="2525"/>
                    <a:pt x="13050" y="2537"/>
                    <a:pt x="13050" y="2561"/>
                  </a:cubicBezTo>
                  <a:cubicBezTo>
                    <a:pt x="11847" y="3585"/>
                    <a:pt x="10740" y="4716"/>
                    <a:pt x="9752" y="5918"/>
                  </a:cubicBezTo>
                  <a:cubicBezTo>
                    <a:pt x="8799" y="7061"/>
                    <a:pt x="7930" y="8299"/>
                    <a:pt x="7192" y="9585"/>
                  </a:cubicBezTo>
                  <a:cubicBezTo>
                    <a:pt x="6287" y="11133"/>
                    <a:pt x="5894" y="11931"/>
                    <a:pt x="5251" y="13598"/>
                  </a:cubicBezTo>
                  <a:cubicBezTo>
                    <a:pt x="4608" y="15265"/>
                    <a:pt x="4346" y="16134"/>
                    <a:pt x="3977" y="17872"/>
                  </a:cubicBezTo>
                  <a:cubicBezTo>
                    <a:pt x="3668" y="19325"/>
                    <a:pt x="3465" y="20813"/>
                    <a:pt x="3394" y="22325"/>
                  </a:cubicBezTo>
                  <a:cubicBezTo>
                    <a:pt x="3322" y="23754"/>
                    <a:pt x="3370" y="25194"/>
                    <a:pt x="3513" y="26635"/>
                  </a:cubicBezTo>
                  <a:cubicBezTo>
                    <a:pt x="2072" y="25742"/>
                    <a:pt x="1358" y="25230"/>
                    <a:pt x="1" y="24087"/>
                  </a:cubicBezTo>
                  <a:lnTo>
                    <a:pt x="1" y="24087"/>
                  </a:lnTo>
                  <a:cubicBezTo>
                    <a:pt x="1370" y="25468"/>
                    <a:pt x="2084" y="26075"/>
                    <a:pt x="3572" y="27159"/>
                  </a:cubicBezTo>
                  <a:cubicBezTo>
                    <a:pt x="3751" y="28576"/>
                    <a:pt x="4049" y="30004"/>
                    <a:pt x="4465" y="31397"/>
                  </a:cubicBezTo>
                  <a:cubicBezTo>
                    <a:pt x="4084" y="29909"/>
                    <a:pt x="3823" y="28397"/>
                    <a:pt x="3692" y="26873"/>
                  </a:cubicBezTo>
                  <a:cubicBezTo>
                    <a:pt x="3703" y="26849"/>
                    <a:pt x="3703" y="26837"/>
                    <a:pt x="3715" y="26802"/>
                  </a:cubicBezTo>
                  <a:cubicBezTo>
                    <a:pt x="3703" y="26790"/>
                    <a:pt x="3703" y="26790"/>
                    <a:pt x="3692" y="26790"/>
                  </a:cubicBezTo>
                  <a:cubicBezTo>
                    <a:pt x="3572" y="25301"/>
                    <a:pt x="3561" y="23825"/>
                    <a:pt x="3644" y="22361"/>
                  </a:cubicBezTo>
                  <a:cubicBezTo>
                    <a:pt x="3751" y="20872"/>
                    <a:pt x="3953" y="19408"/>
                    <a:pt x="4275" y="17955"/>
                  </a:cubicBezTo>
                  <a:cubicBezTo>
                    <a:pt x="4656" y="16229"/>
                    <a:pt x="4906" y="15384"/>
                    <a:pt x="5549" y="13729"/>
                  </a:cubicBezTo>
                  <a:cubicBezTo>
                    <a:pt x="5620" y="13538"/>
                    <a:pt x="5668" y="13431"/>
                    <a:pt x="5739" y="13252"/>
                  </a:cubicBezTo>
                  <a:cubicBezTo>
                    <a:pt x="7263" y="12645"/>
                    <a:pt x="8037" y="12407"/>
                    <a:pt x="9549" y="12050"/>
                  </a:cubicBezTo>
                  <a:lnTo>
                    <a:pt x="9549" y="12050"/>
                  </a:lnTo>
                  <a:cubicBezTo>
                    <a:pt x="8121" y="12240"/>
                    <a:pt x="7394" y="12395"/>
                    <a:pt x="5954" y="12776"/>
                  </a:cubicBezTo>
                  <a:cubicBezTo>
                    <a:pt x="6490" y="11526"/>
                    <a:pt x="6787" y="10931"/>
                    <a:pt x="7466" y="9764"/>
                  </a:cubicBezTo>
                  <a:cubicBezTo>
                    <a:pt x="8204" y="8478"/>
                    <a:pt x="9037" y="7264"/>
                    <a:pt x="9954" y="6097"/>
                  </a:cubicBezTo>
                  <a:cubicBezTo>
                    <a:pt x="10859" y="4966"/>
                    <a:pt x="11859" y="3894"/>
                    <a:pt x="12943" y="2882"/>
                  </a:cubicBezTo>
                  <a:lnTo>
                    <a:pt x="12943" y="2882"/>
                  </a:lnTo>
                  <a:cubicBezTo>
                    <a:pt x="12943" y="2894"/>
                    <a:pt x="12943" y="2894"/>
                    <a:pt x="12931" y="2918"/>
                  </a:cubicBezTo>
                  <a:cubicBezTo>
                    <a:pt x="14181" y="2942"/>
                    <a:pt x="14788" y="2989"/>
                    <a:pt x="15979" y="3156"/>
                  </a:cubicBezTo>
                  <a:cubicBezTo>
                    <a:pt x="14931" y="2870"/>
                    <a:pt x="14395" y="2751"/>
                    <a:pt x="13288" y="2561"/>
                  </a:cubicBezTo>
                  <a:cubicBezTo>
                    <a:pt x="14312" y="1632"/>
                    <a:pt x="15419" y="787"/>
                    <a:pt x="16598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5828384" y="1928504"/>
              <a:ext cx="639174" cy="1288754"/>
            </a:xfrm>
            <a:custGeom>
              <a:avLst/>
              <a:gdLst/>
              <a:ahLst/>
              <a:cxnLst/>
              <a:rect l="l" t="t" r="r" b="b"/>
              <a:pathLst>
                <a:path w="22111" h="44582" extrusionOk="0">
                  <a:moveTo>
                    <a:pt x="4381" y="1"/>
                  </a:moveTo>
                  <a:cubicBezTo>
                    <a:pt x="3949" y="1"/>
                    <a:pt x="3517" y="69"/>
                    <a:pt x="3108" y="213"/>
                  </a:cubicBezTo>
                  <a:cubicBezTo>
                    <a:pt x="1227" y="880"/>
                    <a:pt x="0" y="2976"/>
                    <a:pt x="226" y="4976"/>
                  </a:cubicBezTo>
                  <a:cubicBezTo>
                    <a:pt x="476" y="7262"/>
                    <a:pt x="2310" y="9096"/>
                    <a:pt x="2834" y="11346"/>
                  </a:cubicBezTo>
                  <a:cubicBezTo>
                    <a:pt x="3739" y="15263"/>
                    <a:pt x="488" y="19311"/>
                    <a:pt x="1608" y="23157"/>
                  </a:cubicBezTo>
                  <a:cubicBezTo>
                    <a:pt x="2417" y="25895"/>
                    <a:pt x="5144" y="27538"/>
                    <a:pt x="7025" y="29669"/>
                  </a:cubicBezTo>
                  <a:cubicBezTo>
                    <a:pt x="7846" y="30586"/>
                    <a:pt x="8549" y="31694"/>
                    <a:pt x="8573" y="32908"/>
                  </a:cubicBezTo>
                  <a:cubicBezTo>
                    <a:pt x="8620" y="34372"/>
                    <a:pt x="7715" y="35682"/>
                    <a:pt x="7537" y="37123"/>
                  </a:cubicBezTo>
                  <a:cubicBezTo>
                    <a:pt x="7251" y="39409"/>
                    <a:pt x="8906" y="41600"/>
                    <a:pt x="10942" y="42683"/>
                  </a:cubicBezTo>
                  <a:cubicBezTo>
                    <a:pt x="12315" y="43432"/>
                    <a:pt x="15371" y="44581"/>
                    <a:pt x="17383" y="44581"/>
                  </a:cubicBezTo>
                  <a:cubicBezTo>
                    <a:pt x="17673" y="44581"/>
                    <a:pt x="17942" y="44557"/>
                    <a:pt x="18181" y="44505"/>
                  </a:cubicBezTo>
                  <a:cubicBezTo>
                    <a:pt x="20753" y="44016"/>
                    <a:pt x="22110" y="40326"/>
                    <a:pt x="22051" y="38040"/>
                  </a:cubicBezTo>
                  <a:cubicBezTo>
                    <a:pt x="21967" y="34968"/>
                    <a:pt x="20038" y="32086"/>
                    <a:pt x="17383" y="30479"/>
                  </a:cubicBezTo>
                  <a:cubicBezTo>
                    <a:pt x="16859" y="30170"/>
                    <a:pt x="16312" y="29908"/>
                    <a:pt x="15895" y="29455"/>
                  </a:cubicBezTo>
                  <a:cubicBezTo>
                    <a:pt x="14514" y="27979"/>
                    <a:pt x="15300" y="25586"/>
                    <a:pt x="16062" y="23693"/>
                  </a:cubicBezTo>
                  <a:cubicBezTo>
                    <a:pt x="17098" y="21097"/>
                    <a:pt x="17895" y="18025"/>
                    <a:pt x="16502" y="15584"/>
                  </a:cubicBezTo>
                  <a:cubicBezTo>
                    <a:pt x="14693" y="12382"/>
                    <a:pt x="9799" y="11548"/>
                    <a:pt x="8727" y="8024"/>
                  </a:cubicBezTo>
                  <a:cubicBezTo>
                    <a:pt x="8168" y="6190"/>
                    <a:pt x="8858" y="4107"/>
                    <a:pt x="8132" y="2345"/>
                  </a:cubicBezTo>
                  <a:cubicBezTo>
                    <a:pt x="7526" y="899"/>
                    <a:pt x="5947" y="1"/>
                    <a:pt x="4381" y="1"/>
                  </a:cubicBez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5905482" y="1961170"/>
              <a:ext cx="436792" cy="1265917"/>
            </a:xfrm>
            <a:custGeom>
              <a:avLst/>
              <a:gdLst/>
              <a:ahLst/>
              <a:cxnLst/>
              <a:rect l="l" t="t" r="r" b="b"/>
              <a:pathLst>
                <a:path w="15110" h="43792" extrusionOk="0">
                  <a:moveTo>
                    <a:pt x="0" y="0"/>
                  </a:moveTo>
                  <a:lnTo>
                    <a:pt x="0" y="0"/>
                  </a:lnTo>
                  <a:cubicBezTo>
                    <a:pt x="536" y="1739"/>
                    <a:pt x="1084" y="3465"/>
                    <a:pt x="1655" y="5191"/>
                  </a:cubicBezTo>
                  <a:lnTo>
                    <a:pt x="1619" y="5227"/>
                  </a:lnTo>
                  <a:lnTo>
                    <a:pt x="1667" y="5251"/>
                  </a:lnTo>
                  <a:cubicBezTo>
                    <a:pt x="2286" y="7180"/>
                    <a:pt x="2917" y="9097"/>
                    <a:pt x="3560" y="11014"/>
                  </a:cubicBezTo>
                  <a:cubicBezTo>
                    <a:pt x="4167" y="12847"/>
                    <a:pt x="4775" y="14681"/>
                    <a:pt x="5406" y="16502"/>
                  </a:cubicBezTo>
                  <a:lnTo>
                    <a:pt x="7275" y="21979"/>
                  </a:lnTo>
                  <a:lnTo>
                    <a:pt x="9180" y="27444"/>
                  </a:lnTo>
                  <a:cubicBezTo>
                    <a:pt x="9823" y="29266"/>
                    <a:pt x="10466" y="31087"/>
                    <a:pt x="11121" y="32909"/>
                  </a:cubicBezTo>
                  <a:cubicBezTo>
                    <a:pt x="11728" y="34635"/>
                    <a:pt x="12347" y="36362"/>
                    <a:pt x="12978" y="38088"/>
                  </a:cubicBezTo>
                  <a:lnTo>
                    <a:pt x="6561" y="36886"/>
                  </a:lnTo>
                  <a:lnTo>
                    <a:pt x="6561" y="36886"/>
                  </a:lnTo>
                  <a:lnTo>
                    <a:pt x="13216" y="38707"/>
                  </a:lnTo>
                  <a:cubicBezTo>
                    <a:pt x="13835" y="40410"/>
                    <a:pt x="14466" y="42089"/>
                    <a:pt x="15109" y="43791"/>
                  </a:cubicBezTo>
                  <a:cubicBezTo>
                    <a:pt x="14514" y="41970"/>
                    <a:pt x="13931" y="40148"/>
                    <a:pt x="13335" y="38303"/>
                  </a:cubicBezTo>
                  <a:lnTo>
                    <a:pt x="13359" y="38195"/>
                  </a:lnTo>
                  <a:lnTo>
                    <a:pt x="13299" y="38184"/>
                  </a:lnTo>
                  <a:cubicBezTo>
                    <a:pt x="12728" y="36374"/>
                    <a:pt x="12133" y="34588"/>
                    <a:pt x="11537" y="32790"/>
                  </a:cubicBezTo>
                  <a:cubicBezTo>
                    <a:pt x="10918" y="30956"/>
                    <a:pt x="10311" y="29123"/>
                    <a:pt x="9692" y="27301"/>
                  </a:cubicBezTo>
                  <a:lnTo>
                    <a:pt x="7811" y="21824"/>
                  </a:lnTo>
                  <a:lnTo>
                    <a:pt x="7584" y="21181"/>
                  </a:lnTo>
                  <a:lnTo>
                    <a:pt x="11013" y="16014"/>
                  </a:lnTo>
                  <a:lnTo>
                    <a:pt x="7370" y="20539"/>
                  </a:lnTo>
                  <a:lnTo>
                    <a:pt x="5906" y="16348"/>
                  </a:lnTo>
                  <a:cubicBezTo>
                    <a:pt x="5263" y="14526"/>
                    <a:pt x="4632" y="12692"/>
                    <a:pt x="3977" y="10883"/>
                  </a:cubicBezTo>
                  <a:cubicBezTo>
                    <a:pt x="3334" y="9097"/>
                    <a:pt x="2691" y="7323"/>
                    <a:pt x="2048" y="5537"/>
                  </a:cubicBezTo>
                  <a:lnTo>
                    <a:pt x="2048" y="5537"/>
                  </a:lnTo>
                  <a:lnTo>
                    <a:pt x="2084" y="5572"/>
                  </a:lnTo>
                  <a:lnTo>
                    <a:pt x="4525" y="1620"/>
                  </a:lnTo>
                  <a:lnTo>
                    <a:pt x="4525" y="1620"/>
                  </a:lnTo>
                  <a:lnTo>
                    <a:pt x="1846" y="4953"/>
                  </a:lnTo>
                  <a:cubicBezTo>
                    <a:pt x="1238" y="3310"/>
                    <a:pt x="619" y="1655"/>
                    <a:pt x="0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349406" y="648100"/>
              <a:ext cx="3877536" cy="4033145"/>
            </a:xfrm>
            <a:custGeom>
              <a:avLst/>
              <a:gdLst/>
              <a:ahLst/>
              <a:cxnLst/>
              <a:rect l="l" t="t" r="r" b="b"/>
              <a:pathLst>
                <a:path w="134136" h="139519" extrusionOk="0">
                  <a:moveTo>
                    <a:pt x="95999" y="0"/>
                  </a:moveTo>
                  <a:cubicBezTo>
                    <a:pt x="89168" y="0"/>
                    <a:pt x="82471" y="2747"/>
                    <a:pt x="75962" y="5144"/>
                  </a:cubicBezTo>
                  <a:cubicBezTo>
                    <a:pt x="70807" y="7025"/>
                    <a:pt x="66449" y="8061"/>
                    <a:pt x="62734" y="8418"/>
                  </a:cubicBezTo>
                  <a:cubicBezTo>
                    <a:pt x="61305" y="13680"/>
                    <a:pt x="61865" y="19502"/>
                    <a:pt x="64877" y="24086"/>
                  </a:cubicBezTo>
                  <a:cubicBezTo>
                    <a:pt x="69616" y="31313"/>
                    <a:pt x="78760" y="34826"/>
                    <a:pt x="83249" y="42208"/>
                  </a:cubicBezTo>
                  <a:cubicBezTo>
                    <a:pt x="88940" y="51554"/>
                    <a:pt x="85034" y="64377"/>
                    <a:pt x="77200" y="71997"/>
                  </a:cubicBezTo>
                  <a:cubicBezTo>
                    <a:pt x="69354" y="79617"/>
                    <a:pt x="58531" y="83213"/>
                    <a:pt x="48030" y="86296"/>
                  </a:cubicBezTo>
                  <a:cubicBezTo>
                    <a:pt x="37517" y="89380"/>
                    <a:pt x="26634" y="92297"/>
                    <a:pt x="17978" y="98988"/>
                  </a:cubicBezTo>
                  <a:cubicBezTo>
                    <a:pt x="9549" y="105513"/>
                    <a:pt x="3917" y="115252"/>
                    <a:pt x="1381" y="125611"/>
                  </a:cubicBezTo>
                  <a:cubicBezTo>
                    <a:pt x="441" y="129445"/>
                    <a:pt x="0" y="133755"/>
                    <a:pt x="1679" y="137064"/>
                  </a:cubicBezTo>
                  <a:cubicBezTo>
                    <a:pt x="5341" y="138772"/>
                    <a:pt x="9519" y="139519"/>
                    <a:pt x="13708" y="139519"/>
                  </a:cubicBezTo>
                  <a:cubicBezTo>
                    <a:pt x="20999" y="139519"/>
                    <a:pt x="28325" y="137257"/>
                    <a:pt x="33028" y="133862"/>
                  </a:cubicBezTo>
                  <a:cubicBezTo>
                    <a:pt x="45268" y="125003"/>
                    <a:pt x="47042" y="107632"/>
                    <a:pt x="66151" y="98334"/>
                  </a:cubicBezTo>
                  <a:cubicBezTo>
                    <a:pt x="80320" y="91428"/>
                    <a:pt x="97917" y="93488"/>
                    <a:pt x="111288" y="85165"/>
                  </a:cubicBezTo>
                  <a:cubicBezTo>
                    <a:pt x="132124" y="72199"/>
                    <a:pt x="134136" y="37767"/>
                    <a:pt x="127826" y="23693"/>
                  </a:cubicBezTo>
                  <a:cubicBezTo>
                    <a:pt x="123694" y="14466"/>
                    <a:pt x="110812" y="1715"/>
                    <a:pt x="99131" y="202"/>
                  </a:cubicBezTo>
                  <a:cubicBezTo>
                    <a:pt x="98084" y="64"/>
                    <a:pt x="97040" y="0"/>
                    <a:pt x="95999" y="0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018637" y="157266"/>
              <a:ext cx="2162830" cy="1096259"/>
            </a:xfrm>
            <a:custGeom>
              <a:avLst/>
              <a:gdLst/>
              <a:ahLst/>
              <a:cxnLst/>
              <a:rect l="l" t="t" r="r" b="b"/>
              <a:pathLst>
                <a:path w="74819" h="37923" extrusionOk="0">
                  <a:moveTo>
                    <a:pt x="36753" y="0"/>
                  </a:moveTo>
                  <a:cubicBezTo>
                    <a:pt x="36526" y="0"/>
                    <a:pt x="36319" y="58"/>
                    <a:pt x="36136" y="179"/>
                  </a:cubicBezTo>
                  <a:cubicBezTo>
                    <a:pt x="34528" y="1239"/>
                    <a:pt x="46923" y="14455"/>
                    <a:pt x="49149" y="17491"/>
                  </a:cubicBezTo>
                  <a:cubicBezTo>
                    <a:pt x="47220" y="16753"/>
                    <a:pt x="45244" y="16134"/>
                    <a:pt x="43279" y="15610"/>
                  </a:cubicBezTo>
                  <a:cubicBezTo>
                    <a:pt x="43339" y="15562"/>
                    <a:pt x="43363" y="15538"/>
                    <a:pt x="43363" y="15538"/>
                  </a:cubicBezTo>
                  <a:lnTo>
                    <a:pt x="43363" y="15538"/>
                  </a:lnTo>
                  <a:cubicBezTo>
                    <a:pt x="43363" y="15538"/>
                    <a:pt x="43315" y="15562"/>
                    <a:pt x="43232" y="15598"/>
                  </a:cubicBezTo>
                  <a:cubicBezTo>
                    <a:pt x="41101" y="15050"/>
                    <a:pt x="38957" y="14622"/>
                    <a:pt x="36874" y="14300"/>
                  </a:cubicBezTo>
                  <a:cubicBezTo>
                    <a:pt x="34252" y="10668"/>
                    <a:pt x="23362" y="2839"/>
                    <a:pt x="21371" y="2839"/>
                  </a:cubicBezTo>
                  <a:cubicBezTo>
                    <a:pt x="21228" y="2839"/>
                    <a:pt x="21131" y="2880"/>
                    <a:pt x="21086" y="2965"/>
                  </a:cubicBezTo>
                  <a:cubicBezTo>
                    <a:pt x="20729" y="3632"/>
                    <a:pt x="26682" y="7192"/>
                    <a:pt x="28766" y="8526"/>
                  </a:cubicBezTo>
                  <a:cubicBezTo>
                    <a:pt x="31564" y="10312"/>
                    <a:pt x="34290" y="12217"/>
                    <a:pt x="36862" y="14300"/>
                  </a:cubicBezTo>
                  <a:cubicBezTo>
                    <a:pt x="34600" y="13979"/>
                    <a:pt x="32361" y="13776"/>
                    <a:pt x="30242" y="13717"/>
                  </a:cubicBezTo>
                  <a:cubicBezTo>
                    <a:pt x="30313" y="13657"/>
                    <a:pt x="30337" y="13633"/>
                    <a:pt x="30337" y="13633"/>
                  </a:cubicBezTo>
                  <a:lnTo>
                    <a:pt x="30337" y="13633"/>
                  </a:lnTo>
                  <a:cubicBezTo>
                    <a:pt x="30337" y="13633"/>
                    <a:pt x="30278" y="13657"/>
                    <a:pt x="30182" y="13717"/>
                  </a:cubicBezTo>
                  <a:cubicBezTo>
                    <a:pt x="26065" y="10470"/>
                    <a:pt x="13904" y="5642"/>
                    <a:pt x="13557" y="5642"/>
                  </a:cubicBezTo>
                  <a:cubicBezTo>
                    <a:pt x="13553" y="5642"/>
                    <a:pt x="13550" y="5643"/>
                    <a:pt x="13549" y="5644"/>
                  </a:cubicBezTo>
                  <a:cubicBezTo>
                    <a:pt x="13395" y="5942"/>
                    <a:pt x="18776" y="8454"/>
                    <a:pt x="20908" y="9347"/>
                  </a:cubicBezTo>
                  <a:cubicBezTo>
                    <a:pt x="24051" y="10657"/>
                    <a:pt x="27123" y="12086"/>
                    <a:pt x="30099" y="13741"/>
                  </a:cubicBezTo>
                  <a:cubicBezTo>
                    <a:pt x="24444" y="13741"/>
                    <a:pt x="18907" y="14181"/>
                    <a:pt x="13430" y="15634"/>
                  </a:cubicBezTo>
                  <a:cubicBezTo>
                    <a:pt x="13478" y="15550"/>
                    <a:pt x="13514" y="15491"/>
                    <a:pt x="13514" y="15491"/>
                  </a:cubicBezTo>
                  <a:lnTo>
                    <a:pt x="13514" y="15491"/>
                  </a:lnTo>
                  <a:lnTo>
                    <a:pt x="13359" y="15646"/>
                  </a:lnTo>
                  <a:cubicBezTo>
                    <a:pt x="12740" y="15812"/>
                    <a:pt x="12168" y="15967"/>
                    <a:pt x="11692" y="16122"/>
                  </a:cubicBezTo>
                  <a:cubicBezTo>
                    <a:pt x="8692" y="16538"/>
                    <a:pt x="0" y="20337"/>
                    <a:pt x="310" y="20801"/>
                  </a:cubicBezTo>
                  <a:cubicBezTo>
                    <a:pt x="349" y="20859"/>
                    <a:pt x="438" y="20886"/>
                    <a:pt x="569" y="20886"/>
                  </a:cubicBezTo>
                  <a:cubicBezTo>
                    <a:pt x="1995" y="20886"/>
                    <a:pt x="8438" y="17694"/>
                    <a:pt x="11109" y="16408"/>
                  </a:cubicBezTo>
                  <a:cubicBezTo>
                    <a:pt x="11883" y="16205"/>
                    <a:pt x="12287" y="16122"/>
                    <a:pt x="13061" y="15955"/>
                  </a:cubicBezTo>
                  <a:lnTo>
                    <a:pt x="13061" y="15955"/>
                  </a:lnTo>
                  <a:cubicBezTo>
                    <a:pt x="11561" y="17503"/>
                    <a:pt x="8966" y="22265"/>
                    <a:pt x="8989" y="22277"/>
                  </a:cubicBezTo>
                  <a:cubicBezTo>
                    <a:pt x="8994" y="22280"/>
                    <a:pt x="9000" y="22281"/>
                    <a:pt x="9007" y="22281"/>
                  </a:cubicBezTo>
                  <a:cubicBezTo>
                    <a:pt x="9383" y="22281"/>
                    <a:pt x="12141" y="17956"/>
                    <a:pt x="13288" y="15907"/>
                  </a:cubicBezTo>
                  <a:cubicBezTo>
                    <a:pt x="16276" y="15288"/>
                    <a:pt x="17776" y="15062"/>
                    <a:pt x="20800" y="14824"/>
                  </a:cubicBezTo>
                  <a:lnTo>
                    <a:pt x="20800" y="14824"/>
                  </a:lnTo>
                  <a:cubicBezTo>
                    <a:pt x="18288" y="16491"/>
                    <a:pt x="12514" y="23015"/>
                    <a:pt x="12680" y="23146"/>
                  </a:cubicBezTo>
                  <a:cubicBezTo>
                    <a:pt x="12692" y="23157"/>
                    <a:pt x="12708" y="23162"/>
                    <a:pt x="12728" y="23162"/>
                  </a:cubicBezTo>
                  <a:cubicBezTo>
                    <a:pt x="13427" y="23162"/>
                    <a:pt x="18912" y="17057"/>
                    <a:pt x="21146" y="14800"/>
                  </a:cubicBezTo>
                  <a:cubicBezTo>
                    <a:pt x="23004" y="14653"/>
                    <a:pt x="24297" y="14587"/>
                    <a:pt x="25724" y="14587"/>
                  </a:cubicBezTo>
                  <a:cubicBezTo>
                    <a:pt x="26601" y="14587"/>
                    <a:pt x="27529" y="14612"/>
                    <a:pt x="28670" y="14657"/>
                  </a:cubicBezTo>
                  <a:cubicBezTo>
                    <a:pt x="25968" y="16360"/>
                    <a:pt x="18848" y="24563"/>
                    <a:pt x="19026" y="24647"/>
                  </a:cubicBezTo>
                  <a:cubicBezTo>
                    <a:pt x="19041" y="24654"/>
                    <a:pt x="19059" y="24658"/>
                    <a:pt x="19080" y="24658"/>
                  </a:cubicBezTo>
                  <a:cubicBezTo>
                    <a:pt x="19975" y="24658"/>
                    <a:pt x="25853" y="17650"/>
                    <a:pt x="29182" y="14693"/>
                  </a:cubicBezTo>
                  <a:cubicBezTo>
                    <a:pt x="31635" y="14812"/>
                    <a:pt x="32861" y="14943"/>
                    <a:pt x="35278" y="15300"/>
                  </a:cubicBezTo>
                  <a:cubicBezTo>
                    <a:pt x="32004" y="17265"/>
                    <a:pt x="24265" y="24682"/>
                    <a:pt x="25015" y="25480"/>
                  </a:cubicBezTo>
                  <a:cubicBezTo>
                    <a:pt x="25053" y="25522"/>
                    <a:pt x="25108" y="25543"/>
                    <a:pt x="25178" y="25543"/>
                  </a:cubicBezTo>
                  <a:cubicBezTo>
                    <a:pt x="26540" y="25543"/>
                    <a:pt x="33635" y="17809"/>
                    <a:pt x="35957" y="15407"/>
                  </a:cubicBezTo>
                  <a:cubicBezTo>
                    <a:pt x="38195" y="15765"/>
                    <a:pt x="39315" y="16003"/>
                    <a:pt x="41517" y="16562"/>
                  </a:cubicBezTo>
                  <a:cubicBezTo>
                    <a:pt x="38398" y="18384"/>
                    <a:pt x="29956" y="26587"/>
                    <a:pt x="30730" y="27195"/>
                  </a:cubicBezTo>
                  <a:cubicBezTo>
                    <a:pt x="30767" y="27223"/>
                    <a:pt x="30815" y="27237"/>
                    <a:pt x="30873" y="27237"/>
                  </a:cubicBezTo>
                  <a:cubicBezTo>
                    <a:pt x="32252" y="27237"/>
                    <a:pt x="39360" y="19357"/>
                    <a:pt x="42148" y="16729"/>
                  </a:cubicBezTo>
                  <a:cubicBezTo>
                    <a:pt x="44244" y="17300"/>
                    <a:pt x="45280" y="17610"/>
                    <a:pt x="47339" y="18348"/>
                  </a:cubicBezTo>
                  <a:cubicBezTo>
                    <a:pt x="44244" y="19741"/>
                    <a:pt x="33528" y="27516"/>
                    <a:pt x="35243" y="29183"/>
                  </a:cubicBezTo>
                  <a:cubicBezTo>
                    <a:pt x="35329" y="29270"/>
                    <a:pt x="35451" y="29311"/>
                    <a:pt x="35603" y="29311"/>
                  </a:cubicBezTo>
                  <a:cubicBezTo>
                    <a:pt x="37784" y="29311"/>
                    <a:pt x="46244" y="20873"/>
                    <a:pt x="48637" y="18824"/>
                  </a:cubicBezTo>
                  <a:cubicBezTo>
                    <a:pt x="50316" y="19479"/>
                    <a:pt x="51161" y="19837"/>
                    <a:pt x="52804" y="20610"/>
                  </a:cubicBezTo>
                  <a:cubicBezTo>
                    <a:pt x="49768" y="22003"/>
                    <a:pt x="38695" y="30469"/>
                    <a:pt x="40624" y="31862"/>
                  </a:cubicBezTo>
                  <a:cubicBezTo>
                    <a:pt x="40755" y="31955"/>
                    <a:pt x="40917" y="31999"/>
                    <a:pt x="41108" y="31999"/>
                  </a:cubicBezTo>
                  <a:cubicBezTo>
                    <a:pt x="43687" y="31999"/>
                    <a:pt x="51400" y="23959"/>
                    <a:pt x="54138" y="21265"/>
                  </a:cubicBezTo>
                  <a:cubicBezTo>
                    <a:pt x="55686" y="22039"/>
                    <a:pt x="56448" y="22456"/>
                    <a:pt x="57936" y="23337"/>
                  </a:cubicBezTo>
                  <a:cubicBezTo>
                    <a:pt x="54138" y="24659"/>
                    <a:pt x="49494" y="27302"/>
                    <a:pt x="48256" y="31469"/>
                  </a:cubicBezTo>
                  <a:cubicBezTo>
                    <a:pt x="48232" y="31731"/>
                    <a:pt x="48220" y="31862"/>
                    <a:pt x="48197" y="32124"/>
                  </a:cubicBezTo>
                  <a:cubicBezTo>
                    <a:pt x="48187" y="32272"/>
                    <a:pt x="48316" y="32403"/>
                    <a:pt x="48462" y="32403"/>
                  </a:cubicBezTo>
                  <a:cubicBezTo>
                    <a:pt x="48492" y="32403"/>
                    <a:pt x="48523" y="32398"/>
                    <a:pt x="48554" y="32386"/>
                  </a:cubicBezTo>
                  <a:cubicBezTo>
                    <a:pt x="51530" y="31362"/>
                    <a:pt x="54150" y="29111"/>
                    <a:pt x="56317" y="26837"/>
                  </a:cubicBezTo>
                  <a:cubicBezTo>
                    <a:pt x="57626" y="25456"/>
                    <a:pt x="58436" y="24516"/>
                    <a:pt x="58912" y="23908"/>
                  </a:cubicBezTo>
                  <a:cubicBezTo>
                    <a:pt x="64996" y="27897"/>
                    <a:pt x="70080" y="32374"/>
                    <a:pt x="74819" y="37922"/>
                  </a:cubicBezTo>
                  <a:cubicBezTo>
                    <a:pt x="71045" y="31683"/>
                    <a:pt x="65723" y="26968"/>
                    <a:pt x="59781" y="22849"/>
                  </a:cubicBezTo>
                  <a:cubicBezTo>
                    <a:pt x="59853" y="22694"/>
                    <a:pt x="60305" y="21730"/>
                    <a:pt x="60436" y="17455"/>
                  </a:cubicBezTo>
                  <a:cubicBezTo>
                    <a:pt x="60532" y="13812"/>
                    <a:pt x="59412" y="9597"/>
                    <a:pt x="56936" y="6787"/>
                  </a:cubicBezTo>
                  <a:cubicBezTo>
                    <a:pt x="56825" y="6655"/>
                    <a:pt x="56646" y="6581"/>
                    <a:pt x="56501" y="6581"/>
                  </a:cubicBezTo>
                  <a:cubicBezTo>
                    <a:pt x="56411" y="6581"/>
                    <a:pt x="56334" y="6609"/>
                    <a:pt x="56293" y="6668"/>
                  </a:cubicBezTo>
                  <a:cubicBezTo>
                    <a:pt x="56138" y="6871"/>
                    <a:pt x="56055" y="6990"/>
                    <a:pt x="55912" y="7204"/>
                  </a:cubicBezTo>
                  <a:cubicBezTo>
                    <a:pt x="54650" y="12252"/>
                    <a:pt x="57853" y="18277"/>
                    <a:pt x="59746" y="22837"/>
                  </a:cubicBezTo>
                  <a:cubicBezTo>
                    <a:pt x="58257" y="21872"/>
                    <a:pt x="56710" y="20968"/>
                    <a:pt x="55126" y="20146"/>
                  </a:cubicBezTo>
                  <a:cubicBezTo>
                    <a:pt x="54655" y="14545"/>
                    <a:pt x="50928" y="733"/>
                    <a:pt x="45646" y="733"/>
                  </a:cubicBezTo>
                  <a:cubicBezTo>
                    <a:pt x="45584" y="733"/>
                    <a:pt x="45521" y="735"/>
                    <a:pt x="45458" y="739"/>
                  </a:cubicBezTo>
                  <a:cubicBezTo>
                    <a:pt x="43113" y="894"/>
                    <a:pt x="52828" y="16812"/>
                    <a:pt x="54245" y="19706"/>
                  </a:cubicBezTo>
                  <a:cubicBezTo>
                    <a:pt x="52804" y="18991"/>
                    <a:pt x="51328" y="18336"/>
                    <a:pt x="49840" y="17753"/>
                  </a:cubicBezTo>
                  <a:lnTo>
                    <a:pt x="49887" y="17705"/>
                  </a:lnTo>
                  <a:cubicBezTo>
                    <a:pt x="49840" y="17693"/>
                    <a:pt x="49828" y="17693"/>
                    <a:pt x="49780" y="17681"/>
                  </a:cubicBezTo>
                  <a:cubicBezTo>
                    <a:pt x="48228" y="13103"/>
                    <a:pt x="40183" y="0"/>
                    <a:pt x="36753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101922" y="573401"/>
              <a:ext cx="307373" cy="31336"/>
            </a:xfrm>
            <a:custGeom>
              <a:avLst/>
              <a:gdLst/>
              <a:ahLst/>
              <a:cxnLst/>
              <a:rect l="l" t="t" r="r" b="b"/>
              <a:pathLst>
                <a:path w="10633" h="1084" extrusionOk="0">
                  <a:moveTo>
                    <a:pt x="0" y="0"/>
                  </a:moveTo>
                  <a:cubicBezTo>
                    <a:pt x="0" y="381"/>
                    <a:pt x="7394" y="822"/>
                    <a:pt x="10633" y="1084"/>
                  </a:cubicBezTo>
                  <a:cubicBezTo>
                    <a:pt x="7775" y="167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4233050" y="453287"/>
              <a:ext cx="412365" cy="108432"/>
            </a:xfrm>
            <a:custGeom>
              <a:avLst/>
              <a:gdLst/>
              <a:ahLst/>
              <a:cxnLst/>
              <a:rect l="l" t="t" r="r" b="b"/>
              <a:pathLst>
                <a:path w="14265" h="3751" extrusionOk="0">
                  <a:moveTo>
                    <a:pt x="84" y="0"/>
                  </a:moveTo>
                  <a:cubicBezTo>
                    <a:pt x="1" y="453"/>
                    <a:pt x="10062" y="2500"/>
                    <a:pt x="14264" y="3751"/>
                  </a:cubicBezTo>
                  <a:cubicBezTo>
                    <a:pt x="10514" y="1774"/>
                    <a:pt x="85" y="0"/>
                    <a:pt x="84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4845357" y="179150"/>
              <a:ext cx="426472" cy="427311"/>
            </a:xfrm>
            <a:custGeom>
              <a:avLst/>
              <a:gdLst/>
              <a:ahLst/>
              <a:cxnLst/>
              <a:rect l="l" t="t" r="r" b="b"/>
              <a:pathLst>
                <a:path w="14753" h="14782" extrusionOk="0">
                  <a:moveTo>
                    <a:pt x="783" y="0"/>
                  </a:moveTo>
                  <a:cubicBezTo>
                    <a:pt x="693" y="0"/>
                    <a:pt x="622" y="25"/>
                    <a:pt x="572" y="77"/>
                  </a:cubicBezTo>
                  <a:cubicBezTo>
                    <a:pt x="1" y="672"/>
                    <a:pt x="5656" y="5745"/>
                    <a:pt x="7550" y="7471"/>
                  </a:cubicBezTo>
                  <a:cubicBezTo>
                    <a:pt x="10074" y="9781"/>
                    <a:pt x="12503" y="12210"/>
                    <a:pt x="14753" y="14781"/>
                  </a:cubicBezTo>
                  <a:cubicBezTo>
                    <a:pt x="12562" y="10558"/>
                    <a:pt x="2629" y="0"/>
                    <a:pt x="783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5139990" y="719127"/>
              <a:ext cx="1247330" cy="940968"/>
            </a:xfrm>
            <a:custGeom>
              <a:avLst/>
              <a:gdLst/>
              <a:ahLst/>
              <a:cxnLst/>
              <a:rect l="l" t="t" r="r" b="b"/>
              <a:pathLst>
                <a:path w="43149" h="32551" extrusionOk="0">
                  <a:moveTo>
                    <a:pt x="21097" y="0"/>
                  </a:moveTo>
                  <a:cubicBezTo>
                    <a:pt x="21074" y="0"/>
                    <a:pt x="21050" y="6"/>
                    <a:pt x="21027" y="20"/>
                  </a:cubicBezTo>
                  <a:cubicBezTo>
                    <a:pt x="20956" y="43"/>
                    <a:pt x="20968" y="198"/>
                    <a:pt x="21003" y="377"/>
                  </a:cubicBezTo>
                  <a:cubicBezTo>
                    <a:pt x="20991" y="389"/>
                    <a:pt x="20991" y="424"/>
                    <a:pt x="20968" y="448"/>
                  </a:cubicBezTo>
                  <a:cubicBezTo>
                    <a:pt x="20968" y="460"/>
                    <a:pt x="20968" y="460"/>
                    <a:pt x="20956" y="484"/>
                  </a:cubicBezTo>
                  <a:cubicBezTo>
                    <a:pt x="20932" y="567"/>
                    <a:pt x="20896" y="686"/>
                    <a:pt x="20884" y="805"/>
                  </a:cubicBezTo>
                  <a:lnTo>
                    <a:pt x="20884" y="841"/>
                  </a:lnTo>
                  <a:cubicBezTo>
                    <a:pt x="20872" y="901"/>
                    <a:pt x="20872" y="960"/>
                    <a:pt x="20849" y="1020"/>
                  </a:cubicBezTo>
                  <a:lnTo>
                    <a:pt x="20849" y="1043"/>
                  </a:lnTo>
                  <a:cubicBezTo>
                    <a:pt x="20849" y="1103"/>
                    <a:pt x="20837" y="1174"/>
                    <a:pt x="20837" y="1258"/>
                  </a:cubicBezTo>
                  <a:lnTo>
                    <a:pt x="20837" y="1270"/>
                  </a:lnTo>
                  <a:cubicBezTo>
                    <a:pt x="20789" y="1936"/>
                    <a:pt x="20837" y="2841"/>
                    <a:pt x="21003" y="3913"/>
                  </a:cubicBezTo>
                  <a:cubicBezTo>
                    <a:pt x="21230" y="5306"/>
                    <a:pt x="21658" y="6985"/>
                    <a:pt x="22396" y="8604"/>
                  </a:cubicBezTo>
                  <a:cubicBezTo>
                    <a:pt x="23563" y="11092"/>
                    <a:pt x="24825" y="13676"/>
                    <a:pt x="26647" y="15819"/>
                  </a:cubicBezTo>
                  <a:cubicBezTo>
                    <a:pt x="25171" y="15129"/>
                    <a:pt x="24409" y="14783"/>
                    <a:pt x="22908" y="14152"/>
                  </a:cubicBezTo>
                  <a:cubicBezTo>
                    <a:pt x="21861" y="13724"/>
                    <a:pt x="20825" y="13307"/>
                    <a:pt x="19765" y="12902"/>
                  </a:cubicBezTo>
                  <a:cubicBezTo>
                    <a:pt x="20932" y="12247"/>
                    <a:pt x="21027" y="9247"/>
                    <a:pt x="19884" y="6354"/>
                  </a:cubicBezTo>
                  <a:cubicBezTo>
                    <a:pt x="19527" y="5449"/>
                    <a:pt x="18979" y="4627"/>
                    <a:pt x="18348" y="3913"/>
                  </a:cubicBezTo>
                  <a:cubicBezTo>
                    <a:pt x="18265" y="3818"/>
                    <a:pt x="18170" y="3710"/>
                    <a:pt x="18086" y="3615"/>
                  </a:cubicBezTo>
                  <a:lnTo>
                    <a:pt x="18039" y="3579"/>
                  </a:lnTo>
                  <a:cubicBezTo>
                    <a:pt x="17848" y="3377"/>
                    <a:pt x="17658" y="3187"/>
                    <a:pt x="17455" y="3008"/>
                  </a:cubicBezTo>
                  <a:cubicBezTo>
                    <a:pt x="17443" y="2996"/>
                    <a:pt x="17431" y="2996"/>
                    <a:pt x="17431" y="2984"/>
                  </a:cubicBezTo>
                  <a:cubicBezTo>
                    <a:pt x="17336" y="2889"/>
                    <a:pt x="17241" y="2817"/>
                    <a:pt x="17146" y="2722"/>
                  </a:cubicBezTo>
                  <a:cubicBezTo>
                    <a:pt x="17039" y="2639"/>
                    <a:pt x="16955" y="2567"/>
                    <a:pt x="16848" y="2484"/>
                  </a:cubicBezTo>
                  <a:cubicBezTo>
                    <a:pt x="16836" y="2484"/>
                    <a:pt x="16836" y="2472"/>
                    <a:pt x="16824" y="2472"/>
                  </a:cubicBezTo>
                  <a:cubicBezTo>
                    <a:pt x="16729" y="2401"/>
                    <a:pt x="16646" y="2341"/>
                    <a:pt x="16550" y="2270"/>
                  </a:cubicBezTo>
                  <a:cubicBezTo>
                    <a:pt x="16538" y="2270"/>
                    <a:pt x="16538" y="2246"/>
                    <a:pt x="16527" y="2246"/>
                  </a:cubicBezTo>
                  <a:cubicBezTo>
                    <a:pt x="16431" y="2175"/>
                    <a:pt x="16324" y="2115"/>
                    <a:pt x="16241" y="2044"/>
                  </a:cubicBezTo>
                  <a:cubicBezTo>
                    <a:pt x="16146" y="1984"/>
                    <a:pt x="16062" y="1925"/>
                    <a:pt x="15991" y="1865"/>
                  </a:cubicBezTo>
                  <a:cubicBezTo>
                    <a:pt x="15967" y="1853"/>
                    <a:pt x="15955" y="1853"/>
                    <a:pt x="15943" y="1829"/>
                  </a:cubicBezTo>
                  <a:cubicBezTo>
                    <a:pt x="15776" y="1734"/>
                    <a:pt x="15610" y="1627"/>
                    <a:pt x="15467" y="1555"/>
                  </a:cubicBezTo>
                  <a:cubicBezTo>
                    <a:pt x="15455" y="1532"/>
                    <a:pt x="15431" y="1532"/>
                    <a:pt x="15419" y="1520"/>
                  </a:cubicBezTo>
                  <a:cubicBezTo>
                    <a:pt x="15360" y="1496"/>
                    <a:pt x="15288" y="1448"/>
                    <a:pt x="15229" y="1413"/>
                  </a:cubicBezTo>
                  <a:lnTo>
                    <a:pt x="15217" y="1401"/>
                  </a:lnTo>
                  <a:lnTo>
                    <a:pt x="15038" y="1317"/>
                  </a:lnTo>
                  <a:cubicBezTo>
                    <a:pt x="15014" y="1317"/>
                    <a:pt x="15003" y="1293"/>
                    <a:pt x="15003" y="1293"/>
                  </a:cubicBezTo>
                  <a:cubicBezTo>
                    <a:pt x="14955" y="1282"/>
                    <a:pt x="14919" y="1258"/>
                    <a:pt x="14872" y="1234"/>
                  </a:cubicBezTo>
                  <a:cubicBezTo>
                    <a:pt x="14860" y="1234"/>
                    <a:pt x="14860" y="1222"/>
                    <a:pt x="14836" y="1222"/>
                  </a:cubicBezTo>
                  <a:cubicBezTo>
                    <a:pt x="14800" y="1210"/>
                    <a:pt x="14753" y="1198"/>
                    <a:pt x="14717" y="1174"/>
                  </a:cubicBezTo>
                  <a:lnTo>
                    <a:pt x="14705" y="1174"/>
                  </a:lnTo>
                  <a:cubicBezTo>
                    <a:pt x="14681" y="1163"/>
                    <a:pt x="14645" y="1163"/>
                    <a:pt x="14633" y="1163"/>
                  </a:cubicBezTo>
                  <a:lnTo>
                    <a:pt x="14562" y="1163"/>
                  </a:lnTo>
                  <a:cubicBezTo>
                    <a:pt x="14514" y="1174"/>
                    <a:pt x="14467" y="1174"/>
                    <a:pt x="14419" y="1210"/>
                  </a:cubicBezTo>
                  <a:cubicBezTo>
                    <a:pt x="14395" y="1210"/>
                    <a:pt x="14383" y="1222"/>
                    <a:pt x="14348" y="1234"/>
                  </a:cubicBezTo>
                  <a:lnTo>
                    <a:pt x="14336" y="1258"/>
                  </a:lnTo>
                  <a:cubicBezTo>
                    <a:pt x="14300" y="1270"/>
                    <a:pt x="14288" y="1282"/>
                    <a:pt x="14264" y="1317"/>
                  </a:cubicBezTo>
                  <a:cubicBezTo>
                    <a:pt x="14229" y="1341"/>
                    <a:pt x="14205" y="1377"/>
                    <a:pt x="14181" y="1401"/>
                  </a:cubicBezTo>
                  <a:cubicBezTo>
                    <a:pt x="14181" y="1413"/>
                    <a:pt x="14169" y="1413"/>
                    <a:pt x="14169" y="1436"/>
                  </a:cubicBezTo>
                  <a:cubicBezTo>
                    <a:pt x="14145" y="1460"/>
                    <a:pt x="14122" y="1508"/>
                    <a:pt x="14098" y="1555"/>
                  </a:cubicBezTo>
                  <a:lnTo>
                    <a:pt x="14098" y="1567"/>
                  </a:lnTo>
                  <a:cubicBezTo>
                    <a:pt x="14062" y="1615"/>
                    <a:pt x="14050" y="1674"/>
                    <a:pt x="14026" y="1710"/>
                  </a:cubicBezTo>
                  <a:cubicBezTo>
                    <a:pt x="14026" y="1734"/>
                    <a:pt x="14026" y="1734"/>
                    <a:pt x="14002" y="1746"/>
                  </a:cubicBezTo>
                  <a:cubicBezTo>
                    <a:pt x="13979" y="1805"/>
                    <a:pt x="13967" y="1865"/>
                    <a:pt x="13931" y="1925"/>
                  </a:cubicBezTo>
                  <a:cubicBezTo>
                    <a:pt x="13907" y="1996"/>
                    <a:pt x="13883" y="2055"/>
                    <a:pt x="13860" y="2151"/>
                  </a:cubicBezTo>
                  <a:lnTo>
                    <a:pt x="13860" y="2163"/>
                  </a:lnTo>
                  <a:cubicBezTo>
                    <a:pt x="13645" y="2865"/>
                    <a:pt x="13550" y="3889"/>
                    <a:pt x="13693" y="5032"/>
                  </a:cubicBezTo>
                  <a:cubicBezTo>
                    <a:pt x="13788" y="5782"/>
                    <a:pt x="13991" y="6568"/>
                    <a:pt x="14336" y="7354"/>
                  </a:cubicBezTo>
                  <a:cubicBezTo>
                    <a:pt x="15157" y="9235"/>
                    <a:pt x="16348" y="11021"/>
                    <a:pt x="17455" y="12092"/>
                  </a:cubicBezTo>
                  <a:cubicBezTo>
                    <a:pt x="16943" y="11914"/>
                    <a:pt x="16408" y="11735"/>
                    <a:pt x="15884" y="11569"/>
                  </a:cubicBezTo>
                  <a:cubicBezTo>
                    <a:pt x="14336" y="9330"/>
                    <a:pt x="11764" y="7949"/>
                    <a:pt x="9204" y="7223"/>
                  </a:cubicBezTo>
                  <a:cubicBezTo>
                    <a:pt x="9121" y="7211"/>
                    <a:pt x="9061" y="7175"/>
                    <a:pt x="8990" y="7163"/>
                  </a:cubicBezTo>
                  <a:cubicBezTo>
                    <a:pt x="7395" y="6807"/>
                    <a:pt x="5610" y="6441"/>
                    <a:pt x="3862" y="6441"/>
                  </a:cubicBezTo>
                  <a:cubicBezTo>
                    <a:pt x="2921" y="6441"/>
                    <a:pt x="1991" y="6547"/>
                    <a:pt x="1108" y="6818"/>
                  </a:cubicBezTo>
                  <a:cubicBezTo>
                    <a:pt x="894" y="6878"/>
                    <a:pt x="715" y="6973"/>
                    <a:pt x="548" y="7056"/>
                  </a:cubicBezTo>
                  <a:cubicBezTo>
                    <a:pt x="239" y="7235"/>
                    <a:pt x="60" y="7449"/>
                    <a:pt x="13" y="7699"/>
                  </a:cubicBezTo>
                  <a:cubicBezTo>
                    <a:pt x="13" y="7723"/>
                    <a:pt x="13" y="7759"/>
                    <a:pt x="1" y="7782"/>
                  </a:cubicBezTo>
                  <a:cubicBezTo>
                    <a:pt x="1" y="7830"/>
                    <a:pt x="1" y="7878"/>
                    <a:pt x="13" y="7925"/>
                  </a:cubicBezTo>
                  <a:cubicBezTo>
                    <a:pt x="13" y="7937"/>
                    <a:pt x="13" y="7949"/>
                    <a:pt x="36" y="7961"/>
                  </a:cubicBezTo>
                  <a:cubicBezTo>
                    <a:pt x="36" y="7997"/>
                    <a:pt x="48" y="8020"/>
                    <a:pt x="60" y="8056"/>
                  </a:cubicBezTo>
                  <a:cubicBezTo>
                    <a:pt x="60" y="8068"/>
                    <a:pt x="72" y="8080"/>
                    <a:pt x="72" y="8116"/>
                  </a:cubicBezTo>
                  <a:lnTo>
                    <a:pt x="120" y="8199"/>
                  </a:lnTo>
                  <a:cubicBezTo>
                    <a:pt x="132" y="8223"/>
                    <a:pt x="132" y="8247"/>
                    <a:pt x="155" y="8259"/>
                  </a:cubicBezTo>
                  <a:cubicBezTo>
                    <a:pt x="167" y="8294"/>
                    <a:pt x="179" y="8318"/>
                    <a:pt x="215" y="8354"/>
                  </a:cubicBezTo>
                  <a:cubicBezTo>
                    <a:pt x="227" y="8366"/>
                    <a:pt x="239" y="8401"/>
                    <a:pt x="251" y="8413"/>
                  </a:cubicBezTo>
                  <a:cubicBezTo>
                    <a:pt x="275" y="8437"/>
                    <a:pt x="298" y="8473"/>
                    <a:pt x="334" y="8497"/>
                  </a:cubicBezTo>
                  <a:cubicBezTo>
                    <a:pt x="346" y="8521"/>
                    <a:pt x="358" y="8532"/>
                    <a:pt x="370" y="8556"/>
                  </a:cubicBezTo>
                  <a:lnTo>
                    <a:pt x="465" y="8652"/>
                  </a:lnTo>
                  <a:lnTo>
                    <a:pt x="513" y="8699"/>
                  </a:lnTo>
                  <a:cubicBezTo>
                    <a:pt x="536" y="8723"/>
                    <a:pt x="584" y="8771"/>
                    <a:pt x="632" y="8794"/>
                  </a:cubicBezTo>
                  <a:cubicBezTo>
                    <a:pt x="644" y="8818"/>
                    <a:pt x="656" y="8830"/>
                    <a:pt x="667" y="8830"/>
                  </a:cubicBezTo>
                  <a:cubicBezTo>
                    <a:pt x="727" y="8878"/>
                    <a:pt x="787" y="8937"/>
                    <a:pt x="846" y="8973"/>
                  </a:cubicBezTo>
                  <a:cubicBezTo>
                    <a:pt x="906" y="9021"/>
                    <a:pt x="965" y="9068"/>
                    <a:pt x="1048" y="9128"/>
                  </a:cubicBezTo>
                  <a:cubicBezTo>
                    <a:pt x="1060" y="9140"/>
                    <a:pt x="1084" y="9152"/>
                    <a:pt x="1108" y="9175"/>
                  </a:cubicBezTo>
                  <a:cubicBezTo>
                    <a:pt x="1144" y="9199"/>
                    <a:pt x="1203" y="9247"/>
                    <a:pt x="1263" y="9271"/>
                  </a:cubicBezTo>
                  <a:cubicBezTo>
                    <a:pt x="1298" y="9294"/>
                    <a:pt x="1310" y="9306"/>
                    <a:pt x="1346" y="9318"/>
                  </a:cubicBezTo>
                  <a:cubicBezTo>
                    <a:pt x="1382" y="9354"/>
                    <a:pt x="1441" y="9378"/>
                    <a:pt x="1501" y="9425"/>
                  </a:cubicBezTo>
                  <a:lnTo>
                    <a:pt x="1596" y="9473"/>
                  </a:lnTo>
                  <a:cubicBezTo>
                    <a:pt x="1656" y="9497"/>
                    <a:pt x="1703" y="9533"/>
                    <a:pt x="1763" y="9556"/>
                  </a:cubicBezTo>
                  <a:lnTo>
                    <a:pt x="1846" y="9604"/>
                  </a:lnTo>
                  <a:cubicBezTo>
                    <a:pt x="1906" y="9628"/>
                    <a:pt x="1965" y="9664"/>
                    <a:pt x="2025" y="9711"/>
                  </a:cubicBezTo>
                  <a:lnTo>
                    <a:pt x="2120" y="9747"/>
                  </a:lnTo>
                  <a:cubicBezTo>
                    <a:pt x="2191" y="9783"/>
                    <a:pt x="2251" y="9830"/>
                    <a:pt x="2322" y="9854"/>
                  </a:cubicBezTo>
                  <a:cubicBezTo>
                    <a:pt x="2358" y="9866"/>
                    <a:pt x="2370" y="9890"/>
                    <a:pt x="2394" y="9902"/>
                  </a:cubicBezTo>
                  <a:lnTo>
                    <a:pt x="2668" y="10033"/>
                  </a:lnTo>
                  <a:cubicBezTo>
                    <a:pt x="2680" y="10033"/>
                    <a:pt x="2680" y="10045"/>
                    <a:pt x="2692" y="10045"/>
                  </a:cubicBezTo>
                  <a:cubicBezTo>
                    <a:pt x="2799" y="10092"/>
                    <a:pt x="2906" y="10152"/>
                    <a:pt x="3025" y="10199"/>
                  </a:cubicBezTo>
                  <a:cubicBezTo>
                    <a:pt x="4394" y="10818"/>
                    <a:pt x="6109" y="11414"/>
                    <a:pt x="7835" y="11866"/>
                  </a:cubicBezTo>
                  <a:cubicBezTo>
                    <a:pt x="9170" y="12215"/>
                    <a:pt x="10635" y="12427"/>
                    <a:pt x="12092" y="12427"/>
                  </a:cubicBezTo>
                  <a:cubicBezTo>
                    <a:pt x="13325" y="12427"/>
                    <a:pt x="14553" y="12275"/>
                    <a:pt x="15693" y="11926"/>
                  </a:cubicBezTo>
                  <a:cubicBezTo>
                    <a:pt x="16467" y="12211"/>
                    <a:pt x="17253" y="12509"/>
                    <a:pt x="18027" y="12807"/>
                  </a:cubicBezTo>
                  <a:cubicBezTo>
                    <a:pt x="16550" y="12926"/>
                    <a:pt x="14336" y="13533"/>
                    <a:pt x="12633" y="14867"/>
                  </a:cubicBezTo>
                  <a:cubicBezTo>
                    <a:pt x="10752" y="16379"/>
                    <a:pt x="8335" y="19486"/>
                    <a:pt x="9264" y="21141"/>
                  </a:cubicBezTo>
                  <a:cubicBezTo>
                    <a:pt x="9276" y="21153"/>
                    <a:pt x="9299" y="21177"/>
                    <a:pt x="9335" y="21201"/>
                  </a:cubicBezTo>
                  <a:cubicBezTo>
                    <a:pt x="9660" y="21398"/>
                    <a:pt x="10042" y="21483"/>
                    <a:pt x="10461" y="21483"/>
                  </a:cubicBezTo>
                  <a:cubicBezTo>
                    <a:pt x="12347" y="21483"/>
                    <a:pt x="14969" y="19757"/>
                    <a:pt x="16372" y="18724"/>
                  </a:cubicBezTo>
                  <a:cubicBezTo>
                    <a:pt x="18670" y="17034"/>
                    <a:pt x="19646" y="14486"/>
                    <a:pt x="19753" y="13474"/>
                  </a:cubicBezTo>
                  <a:cubicBezTo>
                    <a:pt x="20777" y="13890"/>
                    <a:pt x="21789" y="14319"/>
                    <a:pt x="22801" y="14771"/>
                  </a:cubicBezTo>
                  <a:cubicBezTo>
                    <a:pt x="24409" y="15462"/>
                    <a:pt x="25194" y="15819"/>
                    <a:pt x="26778" y="16593"/>
                  </a:cubicBezTo>
                  <a:cubicBezTo>
                    <a:pt x="26706" y="16593"/>
                    <a:pt x="26635" y="16604"/>
                    <a:pt x="26571" y="16604"/>
                  </a:cubicBezTo>
                  <a:cubicBezTo>
                    <a:pt x="26538" y="16604"/>
                    <a:pt x="26508" y="16601"/>
                    <a:pt x="26480" y="16593"/>
                  </a:cubicBezTo>
                  <a:cubicBezTo>
                    <a:pt x="26075" y="16617"/>
                    <a:pt x="25647" y="16641"/>
                    <a:pt x="25182" y="16724"/>
                  </a:cubicBezTo>
                  <a:cubicBezTo>
                    <a:pt x="24718" y="16819"/>
                    <a:pt x="24242" y="16938"/>
                    <a:pt x="23754" y="17105"/>
                  </a:cubicBezTo>
                  <a:cubicBezTo>
                    <a:pt x="23289" y="17272"/>
                    <a:pt x="22813" y="17450"/>
                    <a:pt x="22361" y="17653"/>
                  </a:cubicBezTo>
                  <a:cubicBezTo>
                    <a:pt x="21420" y="18081"/>
                    <a:pt x="20491" y="18641"/>
                    <a:pt x="19658" y="19284"/>
                  </a:cubicBezTo>
                  <a:cubicBezTo>
                    <a:pt x="19229" y="19629"/>
                    <a:pt x="18801" y="19974"/>
                    <a:pt x="18408" y="20332"/>
                  </a:cubicBezTo>
                  <a:cubicBezTo>
                    <a:pt x="18039" y="20653"/>
                    <a:pt x="17670" y="20998"/>
                    <a:pt x="17312" y="21320"/>
                  </a:cubicBezTo>
                  <a:cubicBezTo>
                    <a:pt x="16598" y="21963"/>
                    <a:pt x="15931" y="22606"/>
                    <a:pt x="15372" y="23225"/>
                  </a:cubicBezTo>
                  <a:cubicBezTo>
                    <a:pt x="14955" y="23737"/>
                    <a:pt x="14467" y="24249"/>
                    <a:pt x="14169" y="24689"/>
                  </a:cubicBezTo>
                  <a:cubicBezTo>
                    <a:pt x="13871" y="25142"/>
                    <a:pt x="13741" y="25535"/>
                    <a:pt x="13883" y="25856"/>
                  </a:cubicBezTo>
                  <a:lnTo>
                    <a:pt x="13931" y="25939"/>
                  </a:lnTo>
                  <a:cubicBezTo>
                    <a:pt x="14110" y="26225"/>
                    <a:pt x="14514" y="26392"/>
                    <a:pt x="15110" y="26451"/>
                  </a:cubicBezTo>
                  <a:cubicBezTo>
                    <a:pt x="15244" y="26462"/>
                    <a:pt x="15387" y="26468"/>
                    <a:pt x="15540" y="26468"/>
                  </a:cubicBezTo>
                  <a:cubicBezTo>
                    <a:pt x="15727" y="26468"/>
                    <a:pt x="15929" y="26459"/>
                    <a:pt x="16146" y="26439"/>
                  </a:cubicBezTo>
                  <a:cubicBezTo>
                    <a:pt x="16348" y="26404"/>
                    <a:pt x="16562" y="26380"/>
                    <a:pt x="16789" y="26332"/>
                  </a:cubicBezTo>
                  <a:cubicBezTo>
                    <a:pt x="16908" y="26297"/>
                    <a:pt x="17015" y="26273"/>
                    <a:pt x="17134" y="26237"/>
                  </a:cubicBezTo>
                  <a:cubicBezTo>
                    <a:pt x="17253" y="26213"/>
                    <a:pt x="17360" y="26166"/>
                    <a:pt x="17479" y="26142"/>
                  </a:cubicBezTo>
                  <a:cubicBezTo>
                    <a:pt x="18324" y="25880"/>
                    <a:pt x="19289" y="25523"/>
                    <a:pt x="20289" y="25023"/>
                  </a:cubicBezTo>
                  <a:cubicBezTo>
                    <a:pt x="20777" y="24761"/>
                    <a:pt x="21301" y="24487"/>
                    <a:pt x="21789" y="24189"/>
                  </a:cubicBezTo>
                  <a:cubicBezTo>
                    <a:pt x="22265" y="23891"/>
                    <a:pt x="22730" y="23570"/>
                    <a:pt x="23194" y="23260"/>
                  </a:cubicBezTo>
                  <a:cubicBezTo>
                    <a:pt x="24111" y="22606"/>
                    <a:pt x="24909" y="21891"/>
                    <a:pt x="25563" y="21189"/>
                  </a:cubicBezTo>
                  <a:cubicBezTo>
                    <a:pt x="25885" y="20855"/>
                    <a:pt x="26194" y="20498"/>
                    <a:pt x="26456" y="20165"/>
                  </a:cubicBezTo>
                  <a:cubicBezTo>
                    <a:pt x="26706" y="19843"/>
                    <a:pt x="26933" y="19546"/>
                    <a:pt x="27147" y="19260"/>
                  </a:cubicBezTo>
                  <a:cubicBezTo>
                    <a:pt x="27373" y="18974"/>
                    <a:pt x="27564" y="18712"/>
                    <a:pt x="27742" y="18486"/>
                  </a:cubicBezTo>
                  <a:cubicBezTo>
                    <a:pt x="27861" y="18260"/>
                    <a:pt x="27980" y="18093"/>
                    <a:pt x="28135" y="17950"/>
                  </a:cubicBezTo>
                  <a:cubicBezTo>
                    <a:pt x="28278" y="17796"/>
                    <a:pt x="28445" y="17700"/>
                    <a:pt x="28528" y="17593"/>
                  </a:cubicBezTo>
                  <a:cubicBezTo>
                    <a:pt x="28564" y="17569"/>
                    <a:pt x="28588" y="17534"/>
                    <a:pt x="28611" y="17498"/>
                  </a:cubicBezTo>
                  <a:cubicBezTo>
                    <a:pt x="29623" y="18010"/>
                    <a:pt x="30124" y="18272"/>
                    <a:pt x="31124" y="18808"/>
                  </a:cubicBezTo>
                  <a:cubicBezTo>
                    <a:pt x="32493" y="19546"/>
                    <a:pt x="33850" y="20296"/>
                    <a:pt x="35207" y="21094"/>
                  </a:cubicBezTo>
                  <a:cubicBezTo>
                    <a:pt x="35481" y="21260"/>
                    <a:pt x="35779" y="21439"/>
                    <a:pt x="36065" y="21594"/>
                  </a:cubicBezTo>
                  <a:cubicBezTo>
                    <a:pt x="33207" y="21784"/>
                    <a:pt x="30278" y="22891"/>
                    <a:pt x="28076" y="24570"/>
                  </a:cubicBezTo>
                  <a:cubicBezTo>
                    <a:pt x="25873" y="26261"/>
                    <a:pt x="21218" y="30273"/>
                    <a:pt x="22063" y="32369"/>
                  </a:cubicBezTo>
                  <a:cubicBezTo>
                    <a:pt x="22063" y="32393"/>
                    <a:pt x="22075" y="32393"/>
                    <a:pt x="22087" y="32404"/>
                  </a:cubicBezTo>
                  <a:cubicBezTo>
                    <a:pt x="22087" y="32416"/>
                    <a:pt x="22087" y="32440"/>
                    <a:pt x="22111" y="32464"/>
                  </a:cubicBezTo>
                  <a:cubicBezTo>
                    <a:pt x="22134" y="32500"/>
                    <a:pt x="22182" y="32524"/>
                    <a:pt x="22253" y="32524"/>
                  </a:cubicBezTo>
                  <a:cubicBezTo>
                    <a:pt x="22439" y="32542"/>
                    <a:pt x="22626" y="32550"/>
                    <a:pt x="22815" y="32550"/>
                  </a:cubicBezTo>
                  <a:cubicBezTo>
                    <a:pt x="25860" y="32550"/>
                    <a:pt x="29190" y="30283"/>
                    <a:pt x="31421" y="28714"/>
                  </a:cubicBezTo>
                  <a:cubicBezTo>
                    <a:pt x="33731" y="27082"/>
                    <a:pt x="36065" y="25082"/>
                    <a:pt x="37267" y="22308"/>
                  </a:cubicBezTo>
                  <a:cubicBezTo>
                    <a:pt x="39256" y="23510"/>
                    <a:pt x="41220" y="24796"/>
                    <a:pt x="43149" y="26106"/>
                  </a:cubicBezTo>
                  <a:cubicBezTo>
                    <a:pt x="41303" y="24606"/>
                    <a:pt x="39387" y="23201"/>
                    <a:pt x="37410" y="21891"/>
                  </a:cubicBezTo>
                  <a:cubicBezTo>
                    <a:pt x="38029" y="21629"/>
                    <a:pt x="38255" y="20355"/>
                    <a:pt x="38732" y="18808"/>
                  </a:cubicBezTo>
                  <a:cubicBezTo>
                    <a:pt x="38803" y="18593"/>
                    <a:pt x="38863" y="18331"/>
                    <a:pt x="38934" y="18069"/>
                  </a:cubicBezTo>
                  <a:cubicBezTo>
                    <a:pt x="38958" y="17998"/>
                    <a:pt x="38982" y="17903"/>
                    <a:pt x="38994" y="17831"/>
                  </a:cubicBezTo>
                  <a:cubicBezTo>
                    <a:pt x="39017" y="17796"/>
                    <a:pt x="39017" y="17760"/>
                    <a:pt x="39029" y="17724"/>
                  </a:cubicBezTo>
                  <a:cubicBezTo>
                    <a:pt x="39053" y="17605"/>
                    <a:pt x="39089" y="17486"/>
                    <a:pt x="39101" y="17355"/>
                  </a:cubicBezTo>
                  <a:cubicBezTo>
                    <a:pt x="39160" y="17057"/>
                    <a:pt x="39208" y="16724"/>
                    <a:pt x="39220" y="16355"/>
                  </a:cubicBezTo>
                  <a:cubicBezTo>
                    <a:pt x="39232" y="16057"/>
                    <a:pt x="39256" y="15748"/>
                    <a:pt x="39268" y="15438"/>
                  </a:cubicBezTo>
                  <a:cubicBezTo>
                    <a:pt x="39279" y="15152"/>
                    <a:pt x="39279" y="14855"/>
                    <a:pt x="39291" y="14569"/>
                  </a:cubicBezTo>
                  <a:cubicBezTo>
                    <a:pt x="39291" y="14438"/>
                    <a:pt x="39315" y="14307"/>
                    <a:pt x="39315" y="14164"/>
                  </a:cubicBezTo>
                  <a:lnTo>
                    <a:pt x="39315" y="14069"/>
                  </a:lnTo>
                  <a:lnTo>
                    <a:pt x="39315" y="13926"/>
                  </a:lnTo>
                  <a:lnTo>
                    <a:pt x="39315" y="13664"/>
                  </a:lnTo>
                  <a:cubicBezTo>
                    <a:pt x="39315" y="13485"/>
                    <a:pt x="39315" y="13295"/>
                    <a:pt x="39291" y="13116"/>
                  </a:cubicBezTo>
                  <a:cubicBezTo>
                    <a:pt x="39279" y="12557"/>
                    <a:pt x="39220" y="12009"/>
                    <a:pt x="39137" y="11461"/>
                  </a:cubicBezTo>
                  <a:cubicBezTo>
                    <a:pt x="39077" y="11092"/>
                    <a:pt x="38994" y="10711"/>
                    <a:pt x="38922" y="10378"/>
                  </a:cubicBezTo>
                  <a:cubicBezTo>
                    <a:pt x="38756" y="9664"/>
                    <a:pt x="38541" y="8985"/>
                    <a:pt x="38303" y="8354"/>
                  </a:cubicBezTo>
                  <a:cubicBezTo>
                    <a:pt x="38184" y="8032"/>
                    <a:pt x="38041" y="7723"/>
                    <a:pt x="37922" y="7425"/>
                  </a:cubicBezTo>
                  <a:cubicBezTo>
                    <a:pt x="37863" y="7282"/>
                    <a:pt x="37791" y="7128"/>
                    <a:pt x="37732" y="6985"/>
                  </a:cubicBezTo>
                  <a:cubicBezTo>
                    <a:pt x="37672" y="6830"/>
                    <a:pt x="37601" y="6699"/>
                    <a:pt x="37541" y="6544"/>
                  </a:cubicBezTo>
                  <a:cubicBezTo>
                    <a:pt x="37470" y="6401"/>
                    <a:pt x="37410" y="6246"/>
                    <a:pt x="37327" y="6116"/>
                  </a:cubicBezTo>
                  <a:lnTo>
                    <a:pt x="37112" y="5675"/>
                  </a:lnTo>
                  <a:cubicBezTo>
                    <a:pt x="36815" y="5092"/>
                    <a:pt x="36493" y="4568"/>
                    <a:pt x="36196" y="4103"/>
                  </a:cubicBezTo>
                  <a:cubicBezTo>
                    <a:pt x="35588" y="3187"/>
                    <a:pt x="35029" y="2460"/>
                    <a:pt x="34588" y="1936"/>
                  </a:cubicBezTo>
                  <a:cubicBezTo>
                    <a:pt x="34434" y="1746"/>
                    <a:pt x="34279" y="1579"/>
                    <a:pt x="34160" y="1460"/>
                  </a:cubicBezTo>
                  <a:cubicBezTo>
                    <a:pt x="34088" y="1365"/>
                    <a:pt x="34017" y="1305"/>
                    <a:pt x="33945" y="1246"/>
                  </a:cubicBezTo>
                  <a:cubicBezTo>
                    <a:pt x="33934" y="1234"/>
                    <a:pt x="33934" y="1234"/>
                    <a:pt x="33922" y="1234"/>
                  </a:cubicBezTo>
                  <a:cubicBezTo>
                    <a:pt x="33771" y="1116"/>
                    <a:pt x="33689" y="1066"/>
                    <a:pt x="33622" y="1066"/>
                  </a:cubicBezTo>
                  <a:cubicBezTo>
                    <a:pt x="33614" y="1066"/>
                    <a:pt x="33607" y="1066"/>
                    <a:pt x="33600" y="1067"/>
                  </a:cubicBezTo>
                  <a:cubicBezTo>
                    <a:pt x="33576" y="1067"/>
                    <a:pt x="33564" y="1091"/>
                    <a:pt x="33553" y="1103"/>
                  </a:cubicBezTo>
                  <a:lnTo>
                    <a:pt x="33505" y="1103"/>
                  </a:lnTo>
                  <a:cubicBezTo>
                    <a:pt x="33326" y="1103"/>
                    <a:pt x="33124" y="1389"/>
                    <a:pt x="32933" y="1913"/>
                  </a:cubicBezTo>
                  <a:cubicBezTo>
                    <a:pt x="32850" y="2175"/>
                    <a:pt x="32779" y="2508"/>
                    <a:pt x="32719" y="2877"/>
                  </a:cubicBezTo>
                  <a:cubicBezTo>
                    <a:pt x="32660" y="3246"/>
                    <a:pt x="32612" y="3675"/>
                    <a:pt x="32600" y="4139"/>
                  </a:cubicBezTo>
                  <a:cubicBezTo>
                    <a:pt x="32576" y="4365"/>
                    <a:pt x="32576" y="4603"/>
                    <a:pt x="32564" y="4842"/>
                  </a:cubicBezTo>
                  <a:cubicBezTo>
                    <a:pt x="32552" y="5080"/>
                    <a:pt x="32552" y="5330"/>
                    <a:pt x="32552" y="5580"/>
                  </a:cubicBezTo>
                  <a:cubicBezTo>
                    <a:pt x="32552" y="5699"/>
                    <a:pt x="32552" y="5830"/>
                    <a:pt x="32540" y="5949"/>
                  </a:cubicBezTo>
                  <a:lnTo>
                    <a:pt x="32540" y="6223"/>
                  </a:lnTo>
                  <a:lnTo>
                    <a:pt x="32540" y="6389"/>
                  </a:lnTo>
                  <a:cubicBezTo>
                    <a:pt x="32540" y="6592"/>
                    <a:pt x="32552" y="6806"/>
                    <a:pt x="32564" y="7008"/>
                  </a:cubicBezTo>
                  <a:cubicBezTo>
                    <a:pt x="32564" y="7104"/>
                    <a:pt x="32564" y="7187"/>
                    <a:pt x="32576" y="7282"/>
                  </a:cubicBezTo>
                  <a:cubicBezTo>
                    <a:pt x="32612" y="7580"/>
                    <a:pt x="32636" y="7890"/>
                    <a:pt x="32671" y="8187"/>
                  </a:cubicBezTo>
                  <a:cubicBezTo>
                    <a:pt x="32695" y="8497"/>
                    <a:pt x="32743" y="8794"/>
                    <a:pt x="32791" y="9104"/>
                  </a:cubicBezTo>
                  <a:cubicBezTo>
                    <a:pt x="32874" y="9735"/>
                    <a:pt x="32981" y="10342"/>
                    <a:pt x="33100" y="10949"/>
                  </a:cubicBezTo>
                  <a:cubicBezTo>
                    <a:pt x="33160" y="11271"/>
                    <a:pt x="33219" y="11592"/>
                    <a:pt x="33267" y="11890"/>
                  </a:cubicBezTo>
                  <a:cubicBezTo>
                    <a:pt x="33326" y="12188"/>
                    <a:pt x="33374" y="12497"/>
                    <a:pt x="33410" y="12783"/>
                  </a:cubicBezTo>
                  <a:cubicBezTo>
                    <a:pt x="33433" y="12878"/>
                    <a:pt x="33433" y="12926"/>
                    <a:pt x="33445" y="13009"/>
                  </a:cubicBezTo>
                  <a:cubicBezTo>
                    <a:pt x="33457" y="13116"/>
                    <a:pt x="33457" y="13152"/>
                    <a:pt x="33469" y="13259"/>
                  </a:cubicBezTo>
                  <a:cubicBezTo>
                    <a:pt x="33505" y="13450"/>
                    <a:pt x="33529" y="13652"/>
                    <a:pt x="33564" y="13831"/>
                  </a:cubicBezTo>
                  <a:cubicBezTo>
                    <a:pt x="33624" y="14200"/>
                    <a:pt x="33695" y="14545"/>
                    <a:pt x="33767" y="14867"/>
                  </a:cubicBezTo>
                  <a:cubicBezTo>
                    <a:pt x="33803" y="15033"/>
                    <a:pt x="33850" y="15176"/>
                    <a:pt x="33874" y="15343"/>
                  </a:cubicBezTo>
                  <a:cubicBezTo>
                    <a:pt x="33886" y="15438"/>
                    <a:pt x="33910" y="15474"/>
                    <a:pt x="33934" y="15569"/>
                  </a:cubicBezTo>
                  <a:cubicBezTo>
                    <a:pt x="33945" y="15617"/>
                    <a:pt x="33945" y="15629"/>
                    <a:pt x="33969" y="15676"/>
                  </a:cubicBezTo>
                  <a:cubicBezTo>
                    <a:pt x="33981" y="15700"/>
                    <a:pt x="33981" y="15736"/>
                    <a:pt x="33993" y="15760"/>
                  </a:cubicBezTo>
                  <a:cubicBezTo>
                    <a:pt x="34053" y="15998"/>
                    <a:pt x="34112" y="16272"/>
                    <a:pt x="34172" y="16533"/>
                  </a:cubicBezTo>
                  <a:cubicBezTo>
                    <a:pt x="34279" y="17081"/>
                    <a:pt x="34386" y="17676"/>
                    <a:pt x="34541" y="18272"/>
                  </a:cubicBezTo>
                  <a:cubicBezTo>
                    <a:pt x="34815" y="19320"/>
                    <a:pt x="35219" y="20177"/>
                    <a:pt x="35648" y="20808"/>
                  </a:cubicBezTo>
                  <a:cubicBezTo>
                    <a:pt x="35553" y="20748"/>
                    <a:pt x="35458" y="20689"/>
                    <a:pt x="35362" y="20629"/>
                  </a:cubicBezTo>
                  <a:cubicBezTo>
                    <a:pt x="34041" y="19796"/>
                    <a:pt x="32683" y="19010"/>
                    <a:pt x="31314" y="18248"/>
                  </a:cubicBezTo>
                  <a:cubicBezTo>
                    <a:pt x="30302" y="17700"/>
                    <a:pt x="29802" y="17415"/>
                    <a:pt x="28766" y="16891"/>
                  </a:cubicBezTo>
                  <a:cubicBezTo>
                    <a:pt x="30659" y="14378"/>
                    <a:pt x="28873" y="10116"/>
                    <a:pt x="27992" y="7723"/>
                  </a:cubicBezTo>
                  <a:cubicBezTo>
                    <a:pt x="27778" y="7104"/>
                    <a:pt x="27433" y="6473"/>
                    <a:pt x="27087" y="5889"/>
                  </a:cubicBezTo>
                  <a:cubicBezTo>
                    <a:pt x="25778" y="3675"/>
                    <a:pt x="23992" y="1901"/>
                    <a:pt x="22754" y="936"/>
                  </a:cubicBezTo>
                  <a:lnTo>
                    <a:pt x="22742" y="924"/>
                  </a:lnTo>
                  <a:cubicBezTo>
                    <a:pt x="22682" y="877"/>
                    <a:pt x="22634" y="853"/>
                    <a:pt x="22599" y="805"/>
                  </a:cubicBezTo>
                  <a:cubicBezTo>
                    <a:pt x="22575" y="793"/>
                    <a:pt x="22563" y="793"/>
                    <a:pt x="22551" y="770"/>
                  </a:cubicBezTo>
                  <a:cubicBezTo>
                    <a:pt x="22504" y="746"/>
                    <a:pt x="22456" y="698"/>
                    <a:pt x="22420" y="674"/>
                  </a:cubicBezTo>
                  <a:cubicBezTo>
                    <a:pt x="22396" y="651"/>
                    <a:pt x="22384" y="639"/>
                    <a:pt x="22373" y="639"/>
                  </a:cubicBezTo>
                  <a:cubicBezTo>
                    <a:pt x="22325" y="615"/>
                    <a:pt x="22301" y="579"/>
                    <a:pt x="22253" y="555"/>
                  </a:cubicBezTo>
                  <a:cubicBezTo>
                    <a:pt x="22242" y="543"/>
                    <a:pt x="22218" y="520"/>
                    <a:pt x="22194" y="520"/>
                  </a:cubicBezTo>
                  <a:cubicBezTo>
                    <a:pt x="22158" y="496"/>
                    <a:pt x="22123" y="472"/>
                    <a:pt x="22087" y="448"/>
                  </a:cubicBezTo>
                  <a:cubicBezTo>
                    <a:pt x="22075" y="436"/>
                    <a:pt x="22063" y="436"/>
                    <a:pt x="22039" y="424"/>
                  </a:cubicBezTo>
                  <a:cubicBezTo>
                    <a:pt x="21980" y="389"/>
                    <a:pt x="21944" y="341"/>
                    <a:pt x="21896" y="317"/>
                  </a:cubicBezTo>
                  <a:cubicBezTo>
                    <a:pt x="21861" y="305"/>
                    <a:pt x="21849" y="281"/>
                    <a:pt x="21825" y="270"/>
                  </a:cubicBezTo>
                  <a:cubicBezTo>
                    <a:pt x="21801" y="258"/>
                    <a:pt x="21777" y="258"/>
                    <a:pt x="21765" y="246"/>
                  </a:cubicBezTo>
                  <a:cubicBezTo>
                    <a:pt x="21730" y="222"/>
                    <a:pt x="21718" y="210"/>
                    <a:pt x="21682" y="198"/>
                  </a:cubicBezTo>
                  <a:cubicBezTo>
                    <a:pt x="21670" y="186"/>
                    <a:pt x="21658" y="186"/>
                    <a:pt x="21646" y="162"/>
                  </a:cubicBezTo>
                  <a:cubicBezTo>
                    <a:pt x="21622" y="150"/>
                    <a:pt x="21599" y="150"/>
                    <a:pt x="21587" y="139"/>
                  </a:cubicBezTo>
                  <a:cubicBezTo>
                    <a:pt x="21563" y="139"/>
                    <a:pt x="21551" y="127"/>
                    <a:pt x="21539" y="127"/>
                  </a:cubicBezTo>
                  <a:cubicBezTo>
                    <a:pt x="21527" y="103"/>
                    <a:pt x="21503" y="103"/>
                    <a:pt x="21491" y="103"/>
                  </a:cubicBezTo>
                  <a:cubicBezTo>
                    <a:pt x="21480" y="103"/>
                    <a:pt x="21480" y="103"/>
                    <a:pt x="21468" y="91"/>
                  </a:cubicBezTo>
                  <a:cubicBezTo>
                    <a:pt x="21444" y="91"/>
                    <a:pt x="21432" y="79"/>
                    <a:pt x="21420" y="79"/>
                  </a:cubicBezTo>
                  <a:lnTo>
                    <a:pt x="21361" y="79"/>
                  </a:lnTo>
                  <a:cubicBezTo>
                    <a:pt x="21349" y="79"/>
                    <a:pt x="21313" y="91"/>
                    <a:pt x="21301" y="91"/>
                  </a:cubicBezTo>
                  <a:cubicBezTo>
                    <a:pt x="21224" y="39"/>
                    <a:pt x="21159" y="0"/>
                    <a:pt x="21097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5652506" y="288076"/>
              <a:ext cx="545658" cy="722572"/>
            </a:xfrm>
            <a:custGeom>
              <a:avLst/>
              <a:gdLst/>
              <a:ahLst/>
              <a:cxnLst/>
              <a:rect l="l" t="t" r="r" b="b"/>
              <a:pathLst>
                <a:path w="18876" h="24996" extrusionOk="0">
                  <a:moveTo>
                    <a:pt x="512" y="0"/>
                  </a:moveTo>
                  <a:lnTo>
                    <a:pt x="512" y="0"/>
                  </a:lnTo>
                  <a:cubicBezTo>
                    <a:pt x="512" y="0"/>
                    <a:pt x="0" y="1263"/>
                    <a:pt x="2322" y="9477"/>
                  </a:cubicBezTo>
                  <a:cubicBezTo>
                    <a:pt x="4715" y="17550"/>
                    <a:pt x="12609" y="22729"/>
                    <a:pt x="16324" y="24777"/>
                  </a:cubicBezTo>
                  <a:cubicBezTo>
                    <a:pt x="16593" y="24927"/>
                    <a:pt x="16876" y="24995"/>
                    <a:pt x="17151" y="24995"/>
                  </a:cubicBezTo>
                  <a:cubicBezTo>
                    <a:pt x="18056" y="24995"/>
                    <a:pt x="18875" y="24257"/>
                    <a:pt x="18848" y="23253"/>
                  </a:cubicBezTo>
                  <a:cubicBezTo>
                    <a:pt x="18681" y="18502"/>
                    <a:pt x="14216" y="10430"/>
                    <a:pt x="10156" y="6549"/>
                  </a:cubicBezTo>
                  <a:cubicBezTo>
                    <a:pt x="5191" y="1846"/>
                    <a:pt x="513" y="0"/>
                    <a:pt x="512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5667307" y="288076"/>
              <a:ext cx="503193" cy="717282"/>
            </a:xfrm>
            <a:custGeom>
              <a:avLst/>
              <a:gdLst/>
              <a:ahLst/>
              <a:cxnLst/>
              <a:rect l="l" t="t" r="r" b="b"/>
              <a:pathLst>
                <a:path w="17407" h="24813" extrusionOk="0">
                  <a:moveTo>
                    <a:pt x="0" y="0"/>
                  </a:moveTo>
                  <a:cubicBezTo>
                    <a:pt x="0" y="1"/>
                    <a:pt x="250" y="405"/>
                    <a:pt x="726" y="1084"/>
                  </a:cubicBezTo>
                  <a:cubicBezTo>
                    <a:pt x="1191" y="1774"/>
                    <a:pt x="1846" y="2750"/>
                    <a:pt x="2643" y="3929"/>
                  </a:cubicBezTo>
                  <a:cubicBezTo>
                    <a:pt x="3048" y="4513"/>
                    <a:pt x="3477" y="5156"/>
                    <a:pt x="3941" y="5822"/>
                  </a:cubicBezTo>
                  <a:cubicBezTo>
                    <a:pt x="4405" y="6501"/>
                    <a:pt x="4894" y="7203"/>
                    <a:pt x="5394" y="7930"/>
                  </a:cubicBezTo>
                  <a:cubicBezTo>
                    <a:pt x="6429" y="9394"/>
                    <a:pt x="7501" y="10954"/>
                    <a:pt x="8584" y="12502"/>
                  </a:cubicBezTo>
                  <a:cubicBezTo>
                    <a:pt x="9680" y="14049"/>
                    <a:pt x="10775" y="15597"/>
                    <a:pt x="11799" y="17038"/>
                  </a:cubicBezTo>
                  <a:cubicBezTo>
                    <a:pt x="12823" y="18490"/>
                    <a:pt x="13811" y="19824"/>
                    <a:pt x="14621" y="20991"/>
                  </a:cubicBezTo>
                  <a:cubicBezTo>
                    <a:pt x="15442" y="22146"/>
                    <a:pt x="16145" y="23098"/>
                    <a:pt x="16633" y="23765"/>
                  </a:cubicBezTo>
                  <a:cubicBezTo>
                    <a:pt x="17121" y="24420"/>
                    <a:pt x="17407" y="24813"/>
                    <a:pt x="17407" y="24813"/>
                  </a:cubicBezTo>
                  <a:cubicBezTo>
                    <a:pt x="17407" y="24813"/>
                    <a:pt x="17133" y="24408"/>
                    <a:pt x="16681" y="23729"/>
                  </a:cubicBezTo>
                  <a:cubicBezTo>
                    <a:pt x="16216" y="23039"/>
                    <a:pt x="15562" y="22062"/>
                    <a:pt x="14752" y="20884"/>
                  </a:cubicBezTo>
                  <a:cubicBezTo>
                    <a:pt x="13954" y="19705"/>
                    <a:pt x="13014" y="18336"/>
                    <a:pt x="12002" y="16883"/>
                  </a:cubicBezTo>
                  <a:cubicBezTo>
                    <a:pt x="10978" y="15419"/>
                    <a:pt x="9906" y="13859"/>
                    <a:pt x="8823" y="12311"/>
                  </a:cubicBezTo>
                  <a:cubicBezTo>
                    <a:pt x="7715" y="10763"/>
                    <a:pt x="6632" y="9216"/>
                    <a:pt x="5608" y="7775"/>
                  </a:cubicBezTo>
                  <a:cubicBezTo>
                    <a:pt x="5096" y="7037"/>
                    <a:pt x="4596" y="6346"/>
                    <a:pt x="4120" y="5691"/>
                  </a:cubicBezTo>
                  <a:cubicBezTo>
                    <a:pt x="3643" y="5036"/>
                    <a:pt x="3191" y="4405"/>
                    <a:pt x="2774" y="3822"/>
                  </a:cubicBezTo>
                  <a:cubicBezTo>
                    <a:pt x="1953" y="2667"/>
                    <a:pt x="1262" y="1715"/>
                    <a:pt x="762" y="1048"/>
                  </a:cubicBezTo>
                  <a:cubicBezTo>
                    <a:pt x="274" y="39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5728216" y="524864"/>
              <a:ext cx="113260" cy="17576"/>
            </a:xfrm>
            <a:custGeom>
              <a:avLst/>
              <a:gdLst/>
              <a:ahLst/>
              <a:cxnLst/>
              <a:rect l="l" t="t" r="r" b="b"/>
              <a:pathLst>
                <a:path w="3918" h="608" extrusionOk="0">
                  <a:moveTo>
                    <a:pt x="0" y="1"/>
                  </a:moveTo>
                  <a:cubicBezTo>
                    <a:pt x="0" y="1"/>
                    <a:pt x="60" y="12"/>
                    <a:pt x="167" y="36"/>
                  </a:cubicBezTo>
                  <a:cubicBezTo>
                    <a:pt x="286" y="48"/>
                    <a:pt x="429" y="96"/>
                    <a:pt x="608" y="132"/>
                  </a:cubicBezTo>
                  <a:cubicBezTo>
                    <a:pt x="786" y="155"/>
                    <a:pt x="1013" y="203"/>
                    <a:pt x="1239" y="251"/>
                  </a:cubicBezTo>
                  <a:cubicBezTo>
                    <a:pt x="1465" y="286"/>
                    <a:pt x="1715" y="322"/>
                    <a:pt x="1953" y="370"/>
                  </a:cubicBezTo>
                  <a:cubicBezTo>
                    <a:pt x="2203" y="405"/>
                    <a:pt x="2441" y="441"/>
                    <a:pt x="2679" y="465"/>
                  </a:cubicBezTo>
                  <a:cubicBezTo>
                    <a:pt x="2906" y="501"/>
                    <a:pt x="3132" y="536"/>
                    <a:pt x="3310" y="548"/>
                  </a:cubicBezTo>
                  <a:cubicBezTo>
                    <a:pt x="3477" y="572"/>
                    <a:pt x="3644" y="572"/>
                    <a:pt x="3751" y="584"/>
                  </a:cubicBezTo>
                  <a:cubicBezTo>
                    <a:pt x="3858" y="608"/>
                    <a:pt x="3918" y="608"/>
                    <a:pt x="3918" y="608"/>
                  </a:cubicBezTo>
                  <a:cubicBezTo>
                    <a:pt x="3918" y="608"/>
                    <a:pt x="3858" y="584"/>
                    <a:pt x="3751" y="560"/>
                  </a:cubicBezTo>
                  <a:cubicBezTo>
                    <a:pt x="3632" y="548"/>
                    <a:pt x="3477" y="501"/>
                    <a:pt x="3310" y="465"/>
                  </a:cubicBezTo>
                  <a:cubicBezTo>
                    <a:pt x="3132" y="441"/>
                    <a:pt x="2906" y="393"/>
                    <a:pt x="2679" y="346"/>
                  </a:cubicBezTo>
                  <a:cubicBezTo>
                    <a:pt x="2453" y="310"/>
                    <a:pt x="2203" y="274"/>
                    <a:pt x="1965" y="239"/>
                  </a:cubicBezTo>
                  <a:cubicBezTo>
                    <a:pt x="1715" y="191"/>
                    <a:pt x="1477" y="155"/>
                    <a:pt x="1239" y="132"/>
                  </a:cubicBezTo>
                  <a:cubicBezTo>
                    <a:pt x="1013" y="96"/>
                    <a:pt x="786" y="72"/>
                    <a:pt x="608" y="48"/>
                  </a:cubicBezTo>
                  <a:cubicBezTo>
                    <a:pt x="429" y="24"/>
                    <a:pt x="274" y="24"/>
                    <a:pt x="167" y="12"/>
                  </a:cubicBezTo>
                  <a:cubicBezTo>
                    <a:pt x="60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5819422" y="655992"/>
              <a:ext cx="113260" cy="17605"/>
            </a:xfrm>
            <a:custGeom>
              <a:avLst/>
              <a:gdLst/>
              <a:ahLst/>
              <a:cxnLst/>
              <a:rect l="l" t="t" r="r" b="b"/>
              <a:pathLst>
                <a:path w="3918" h="609" extrusionOk="0">
                  <a:moveTo>
                    <a:pt x="1" y="1"/>
                  </a:moveTo>
                  <a:cubicBezTo>
                    <a:pt x="1" y="1"/>
                    <a:pt x="60" y="13"/>
                    <a:pt x="167" y="48"/>
                  </a:cubicBezTo>
                  <a:cubicBezTo>
                    <a:pt x="286" y="60"/>
                    <a:pt x="429" y="108"/>
                    <a:pt x="608" y="132"/>
                  </a:cubicBezTo>
                  <a:cubicBezTo>
                    <a:pt x="786" y="168"/>
                    <a:pt x="1013" y="203"/>
                    <a:pt x="1239" y="251"/>
                  </a:cubicBezTo>
                  <a:cubicBezTo>
                    <a:pt x="1453" y="299"/>
                    <a:pt x="1715" y="322"/>
                    <a:pt x="1953" y="370"/>
                  </a:cubicBezTo>
                  <a:cubicBezTo>
                    <a:pt x="2203" y="418"/>
                    <a:pt x="2441" y="441"/>
                    <a:pt x="2680" y="477"/>
                  </a:cubicBezTo>
                  <a:cubicBezTo>
                    <a:pt x="2906" y="501"/>
                    <a:pt x="3132" y="537"/>
                    <a:pt x="3299" y="549"/>
                  </a:cubicBezTo>
                  <a:cubicBezTo>
                    <a:pt x="3477" y="584"/>
                    <a:pt x="3644" y="584"/>
                    <a:pt x="3751" y="596"/>
                  </a:cubicBezTo>
                  <a:cubicBezTo>
                    <a:pt x="3858" y="608"/>
                    <a:pt x="3918" y="608"/>
                    <a:pt x="3918" y="608"/>
                  </a:cubicBezTo>
                  <a:cubicBezTo>
                    <a:pt x="3918" y="608"/>
                    <a:pt x="3858" y="596"/>
                    <a:pt x="3751" y="560"/>
                  </a:cubicBezTo>
                  <a:cubicBezTo>
                    <a:pt x="3632" y="549"/>
                    <a:pt x="3477" y="501"/>
                    <a:pt x="3299" y="477"/>
                  </a:cubicBezTo>
                  <a:cubicBezTo>
                    <a:pt x="3132" y="441"/>
                    <a:pt x="2906" y="406"/>
                    <a:pt x="2680" y="358"/>
                  </a:cubicBezTo>
                  <a:cubicBezTo>
                    <a:pt x="2453" y="310"/>
                    <a:pt x="2203" y="287"/>
                    <a:pt x="1965" y="239"/>
                  </a:cubicBezTo>
                  <a:cubicBezTo>
                    <a:pt x="1715" y="191"/>
                    <a:pt x="1477" y="168"/>
                    <a:pt x="1239" y="132"/>
                  </a:cubicBezTo>
                  <a:cubicBezTo>
                    <a:pt x="1013" y="108"/>
                    <a:pt x="786" y="72"/>
                    <a:pt x="608" y="60"/>
                  </a:cubicBezTo>
                  <a:cubicBezTo>
                    <a:pt x="429" y="25"/>
                    <a:pt x="263" y="25"/>
                    <a:pt x="167" y="13"/>
                  </a:cubicBezTo>
                  <a:cubicBezTo>
                    <a:pt x="6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5910628" y="786801"/>
              <a:ext cx="113260" cy="17576"/>
            </a:xfrm>
            <a:custGeom>
              <a:avLst/>
              <a:gdLst/>
              <a:ahLst/>
              <a:cxnLst/>
              <a:rect l="l" t="t" r="r" b="b"/>
              <a:pathLst>
                <a:path w="3918" h="608" extrusionOk="0">
                  <a:moveTo>
                    <a:pt x="1" y="0"/>
                  </a:moveTo>
                  <a:cubicBezTo>
                    <a:pt x="1" y="0"/>
                    <a:pt x="60" y="12"/>
                    <a:pt x="167" y="48"/>
                  </a:cubicBezTo>
                  <a:cubicBezTo>
                    <a:pt x="287" y="60"/>
                    <a:pt x="429" y="107"/>
                    <a:pt x="608" y="131"/>
                  </a:cubicBezTo>
                  <a:cubicBezTo>
                    <a:pt x="787" y="167"/>
                    <a:pt x="1013" y="203"/>
                    <a:pt x="1239" y="250"/>
                  </a:cubicBezTo>
                  <a:cubicBezTo>
                    <a:pt x="1453" y="298"/>
                    <a:pt x="1715" y="322"/>
                    <a:pt x="1953" y="369"/>
                  </a:cubicBezTo>
                  <a:cubicBezTo>
                    <a:pt x="2203" y="417"/>
                    <a:pt x="2442" y="441"/>
                    <a:pt x="2680" y="476"/>
                  </a:cubicBezTo>
                  <a:cubicBezTo>
                    <a:pt x="2906" y="500"/>
                    <a:pt x="3120" y="536"/>
                    <a:pt x="3299" y="548"/>
                  </a:cubicBezTo>
                  <a:cubicBezTo>
                    <a:pt x="3477" y="584"/>
                    <a:pt x="3644" y="584"/>
                    <a:pt x="3751" y="596"/>
                  </a:cubicBezTo>
                  <a:cubicBezTo>
                    <a:pt x="3858" y="607"/>
                    <a:pt x="3918" y="607"/>
                    <a:pt x="3918" y="607"/>
                  </a:cubicBezTo>
                  <a:cubicBezTo>
                    <a:pt x="3918" y="607"/>
                    <a:pt x="3858" y="596"/>
                    <a:pt x="3751" y="560"/>
                  </a:cubicBezTo>
                  <a:cubicBezTo>
                    <a:pt x="3632" y="548"/>
                    <a:pt x="3477" y="500"/>
                    <a:pt x="3299" y="476"/>
                  </a:cubicBezTo>
                  <a:cubicBezTo>
                    <a:pt x="3120" y="441"/>
                    <a:pt x="2906" y="405"/>
                    <a:pt x="2680" y="357"/>
                  </a:cubicBezTo>
                  <a:cubicBezTo>
                    <a:pt x="2453" y="310"/>
                    <a:pt x="2203" y="286"/>
                    <a:pt x="1965" y="238"/>
                  </a:cubicBezTo>
                  <a:cubicBezTo>
                    <a:pt x="1715" y="191"/>
                    <a:pt x="1477" y="167"/>
                    <a:pt x="1239" y="131"/>
                  </a:cubicBezTo>
                  <a:cubicBezTo>
                    <a:pt x="1013" y="107"/>
                    <a:pt x="787" y="72"/>
                    <a:pt x="608" y="60"/>
                  </a:cubicBezTo>
                  <a:cubicBezTo>
                    <a:pt x="429" y="24"/>
                    <a:pt x="263" y="24"/>
                    <a:pt x="167" y="12"/>
                  </a:cubicBezTo>
                  <a:cubicBezTo>
                    <a:pt x="6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5845584" y="427472"/>
              <a:ext cx="22403" cy="112219"/>
            </a:xfrm>
            <a:custGeom>
              <a:avLst/>
              <a:gdLst/>
              <a:ahLst/>
              <a:cxnLst/>
              <a:rect l="l" t="t" r="r" b="b"/>
              <a:pathLst>
                <a:path w="775" h="3882" extrusionOk="0">
                  <a:moveTo>
                    <a:pt x="774" y="0"/>
                  </a:moveTo>
                  <a:cubicBezTo>
                    <a:pt x="774" y="0"/>
                    <a:pt x="751" y="60"/>
                    <a:pt x="739" y="167"/>
                  </a:cubicBezTo>
                  <a:cubicBezTo>
                    <a:pt x="703" y="274"/>
                    <a:pt x="655" y="417"/>
                    <a:pt x="608" y="595"/>
                  </a:cubicBezTo>
                  <a:cubicBezTo>
                    <a:pt x="572" y="786"/>
                    <a:pt x="512" y="1000"/>
                    <a:pt x="465" y="1226"/>
                  </a:cubicBezTo>
                  <a:cubicBezTo>
                    <a:pt x="417" y="1441"/>
                    <a:pt x="358" y="1703"/>
                    <a:pt x="310" y="1941"/>
                  </a:cubicBezTo>
                  <a:cubicBezTo>
                    <a:pt x="274" y="2179"/>
                    <a:pt x="227" y="2429"/>
                    <a:pt x="179" y="2655"/>
                  </a:cubicBezTo>
                  <a:cubicBezTo>
                    <a:pt x="143" y="2870"/>
                    <a:pt x="108" y="3096"/>
                    <a:pt x="84" y="3274"/>
                  </a:cubicBezTo>
                  <a:cubicBezTo>
                    <a:pt x="48" y="3453"/>
                    <a:pt x="36" y="3620"/>
                    <a:pt x="12" y="3727"/>
                  </a:cubicBezTo>
                  <a:cubicBezTo>
                    <a:pt x="1" y="3822"/>
                    <a:pt x="1" y="3882"/>
                    <a:pt x="1" y="3882"/>
                  </a:cubicBezTo>
                  <a:cubicBezTo>
                    <a:pt x="1" y="3882"/>
                    <a:pt x="24" y="3822"/>
                    <a:pt x="48" y="3727"/>
                  </a:cubicBezTo>
                  <a:cubicBezTo>
                    <a:pt x="84" y="3620"/>
                    <a:pt x="120" y="3465"/>
                    <a:pt x="167" y="3286"/>
                  </a:cubicBezTo>
                  <a:cubicBezTo>
                    <a:pt x="215" y="3096"/>
                    <a:pt x="274" y="2893"/>
                    <a:pt x="322" y="2667"/>
                  </a:cubicBezTo>
                  <a:cubicBezTo>
                    <a:pt x="358" y="2441"/>
                    <a:pt x="417" y="2191"/>
                    <a:pt x="465" y="1953"/>
                  </a:cubicBezTo>
                  <a:cubicBezTo>
                    <a:pt x="512" y="1715"/>
                    <a:pt x="560" y="1465"/>
                    <a:pt x="596" y="1238"/>
                  </a:cubicBezTo>
                  <a:cubicBezTo>
                    <a:pt x="643" y="1012"/>
                    <a:pt x="679" y="786"/>
                    <a:pt x="703" y="607"/>
                  </a:cubicBezTo>
                  <a:cubicBezTo>
                    <a:pt x="739" y="429"/>
                    <a:pt x="751" y="274"/>
                    <a:pt x="763" y="167"/>
                  </a:cubicBezTo>
                  <a:cubicBezTo>
                    <a:pt x="774" y="60"/>
                    <a:pt x="774" y="0"/>
                    <a:pt x="774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936790" y="558253"/>
              <a:ext cx="22403" cy="112219"/>
            </a:xfrm>
            <a:custGeom>
              <a:avLst/>
              <a:gdLst/>
              <a:ahLst/>
              <a:cxnLst/>
              <a:rect l="l" t="t" r="r" b="b"/>
              <a:pathLst>
                <a:path w="775" h="3882" extrusionOk="0">
                  <a:moveTo>
                    <a:pt x="775" y="0"/>
                  </a:moveTo>
                  <a:cubicBezTo>
                    <a:pt x="775" y="1"/>
                    <a:pt x="751" y="60"/>
                    <a:pt x="727" y="167"/>
                  </a:cubicBezTo>
                  <a:cubicBezTo>
                    <a:pt x="703" y="274"/>
                    <a:pt x="656" y="417"/>
                    <a:pt x="608" y="596"/>
                  </a:cubicBezTo>
                  <a:cubicBezTo>
                    <a:pt x="572" y="786"/>
                    <a:pt x="513" y="1001"/>
                    <a:pt x="465" y="1227"/>
                  </a:cubicBezTo>
                  <a:cubicBezTo>
                    <a:pt x="417" y="1441"/>
                    <a:pt x="358" y="1703"/>
                    <a:pt x="310" y="1941"/>
                  </a:cubicBezTo>
                  <a:cubicBezTo>
                    <a:pt x="275" y="2179"/>
                    <a:pt x="227" y="2429"/>
                    <a:pt x="179" y="2656"/>
                  </a:cubicBezTo>
                  <a:cubicBezTo>
                    <a:pt x="132" y="2870"/>
                    <a:pt x="108" y="3096"/>
                    <a:pt x="72" y="3275"/>
                  </a:cubicBezTo>
                  <a:cubicBezTo>
                    <a:pt x="48" y="3453"/>
                    <a:pt x="36" y="3620"/>
                    <a:pt x="13" y="3727"/>
                  </a:cubicBezTo>
                  <a:cubicBezTo>
                    <a:pt x="1" y="3822"/>
                    <a:pt x="1" y="3882"/>
                    <a:pt x="1" y="3882"/>
                  </a:cubicBezTo>
                  <a:cubicBezTo>
                    <a:pt x="1" y="3882"/>
                    <a:pt x="24" y="3822"/>
                    <a:pt x="48" y="3727"/>
                  </a:cubicBezTo>
                  <a:cubicBezTo>
                    <a:pt x="84" y="3620"/>
                    <a:pt x="120" y="3465"/>
                    <a:pt x="167" y="3287"/>
                  </a:cubicBezTo>
                  <a:cubicBezTo>
                    <a:pt x="215" y="3096"/>
                    <a:pt x="275" y="2894"/>
                    <a:pt x="322" y="2667"/>
                  </a:cubicBezTo>
                  <a:cubicBezTo>
                    <a:pt x="358" y="2441"/>
                    <a:pt x="417" y="2191"/>
                    <a:pt x="465" y="1953"/>
                  </a:cubicBezTo>
                  <a:cubicBezTo>
                    <a:pt x="513" y="1715"/>
                    <a:pt x="560" y="1465"/>
                    <a:pt x="596" y="1239"/>
                  </a:cubicBezTo>
                  <a:cubicBezTo>
                    <a:pt x="644" y="1013"/>
                    <a:pt x="679" y="786"/>
                    <a:pt x="703" y="608"/>
                  </a:cubicBezTo>
                  <a:cubicBezTo>
                    <a:pt x="739" y="429"/>
                    <a:pt x="751" y="274"/>
                    <a:pt x="763" y="167"/>
                  </a:cubicBezTo>
                  <a:cubicBezTo>
                    <a:pt x="775" y="60"/>
                    <a:pt x="775" y="1"/>
                    <a:pt x="775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6027995" y="689381"/>
              <a:ext cx="22403" cy="112595"/>
            </a:xfrm>
            <a:custGeom>
              <a:avLst/>
              <a:gdLst/>
              <a:ahLst/>
              <a:cxnLst/>
              <a:rect l="l" t="t" r="r" b="b"/>
              <a:pathLst>
                <a:path w="775" h="3895" extrusionOk="0">
                  <a:moveTo>
                    <a:pt x="775" y="1"/>
                  </a:moveTo>
                  <a:lnTo>
                    <a:pt x="775" y="1"/>
                  </a:lnTo>
                  <a:cubicBezTo>
                    <a:pt x="775" y="1"/>
                    <a:pt x="751" y="60"/>
                    <a:pt x="727" y="167"/>
                  </a:cubicBezTo>
                  <a:cubicBezTo>
                    <a:pt x="703" y="275"/>
                    <a:pt x="656" y="417"/>
                    <a:pt x="608" y="596"/>
                  </a:cubicBezTo>
                  <a:cubicBezTo>
                    <a:pt x="572" y="787"/>
                    <a:pt x="513" y="1001"/>
                    <a:pt x="465" y="1227"/>
                  </a:cubicBezTo>
                  <a:cubicBezTo>
                    <a:pt x="418" y="1441"/>
                    <a:pt x="358" y="1703"/>
                    <a:pt x="310" y="1941"/>
                  </a:cubicBezTo>
                  <a:cubicBezTo>
                    <a:pt x="275" y="2180"/>
                    <a:pt x="227" y="2430"/>
                    <a:pt x="179" y="2656"/>
                  </a:cubicBezTo>
                  <a:cubicBezTo>
                    <a:pt x="132" y="2882"/>
                    <a:pt x="108" y="3096"/>
                    <a:pt x="72" y="3275"/>
                  </a:cubicBezTo>
                  <a:cubicBezTo>
                    <a:pt x="48" y="3454"/>
                    <a:pt x="37" y="3620"/>
                    <a:pt x="13" y="3727"/>
                  </a:cubicBezTo>
                  <a:cubicBezTo>
                    <a:pt x="1" y="3835"/>
                    <a:pt x="1" y="3894"/>
                    <a:pt x="1" y="3894"/>
                  </a:cubicBezTo>
                  <a:cubicBezTo>
                    <a:pt x="1" y="3894"/>
                    <a:pt x="25" y="3835"/>
                    <a:pt x="48" y="3727"/>
                  </a:cubicBezTo>
                  <a:cubicBezTo>
                    <a:pt x="84" y="3620"/>
                    <a:pt x="120" y="3465"/>
                    <a:pt x="168" y="3299"/>
                  </a:cubicBezTo>
                  <a:cubicBezTo>
                    <a:pt x="215" y="3096"/>
                    <a:pt x="275" y="2894"/>
                    <a:pt x="322" y="2668"/>
                  </a:cubicBezTo>
                  <a:cubicBezTo>
                    <a:pt x="358" y="2442"/>
                    <a:pt x="418" y="2192"/>
                    <a:pt x="465" y="1953"/>
                  </a:cubicBezTo>
                  <a:cubicBezTo>
                    <a:pt x="513" y="1715"/>
                    <a:pt x="549" y="1465"/>
                    <a:pt x="596" y="1239"/>
                  </a:cubicBezTo>
                  <a:cubicBezTo>
                    <a:pt x="644" y="1013"/>
                    <a:pt x="679" y="787"/>
                    <a:pt x="703" y="608"/>
                  </a:cubicBezTo>
                  <a:cubicBezTo>
                    <a:pt x="739" y="441"/>
                    <a:pt x="751" y="275"/>
                    <a:pt x="763" y="167"/>
                  </a:cubicBezTo>
                  <a:cubicBezTo>
                    <a:pt x="775" y="60"/>
                    <a:pt x="775" y="1"/>
                    <a:pt x="775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4210010" y="76728"/>
              <a:ext cx="3411519" cy="4579324"/>
            </a:xfrm>
            <a:custGeom>
              <a:avLst/>
              <a:gdLst/>
              <a:ahLst/>
              <a:cxnLst/>
              <a:rect l="l" t="t" r="r" b="b"/>
              <a:pathLst>
                <a:path w="118015" h="158413" fill="none" extrusionOk="0">
                  <a:moveTo>
                    <a:pt x="1726" y="158413"/>
                  </a:moveTo>
                  <a:cubicBezTo>
                    <a:pt x="0" y="156853"/>
                    <a:pt x="893" y="154020"/>
                    <a:pt x="1905" y="151924"/>
                  </a:cubicBezTo>
                  <a:cubicBezTo>
                    <a:pt x="11740" y="131434"/>
                    <a:pt x="14192" y="127671"/>
                    <a:pt x="59853" y="108312"/>
                  </a:cubicBezTo>
                  <a:cubicBezTo>
                    <a:pt x="73164" y="102668"/>
                    <a:pt x="88428" y="96667"/>
                    <a:pt x="95155" y="82725"/>
                  </a:cubicBezTo>
                  <a:cubicBezTo>
                    <a:pt x="105501" y="61258"/>
                    <a:pt x="80331" y="52674"/>
                    <a:pt x="72354" y="40268"/>
                  </a:cubicBezTo>
                  <a:cubicBezTo>
                    <a:pt x="68771" y="34684"/>
                    <a:pt x="67735" y="26730"/>
                    <a:pt x="72033" y="21682"/>
                  </a:cubicBezTo>
                  <a:cubicBezTo>
                    <a:pt x="80415" y="11847"/>
                    <a:pt x="99203" y="21003"/>
                    <a:pt x="118015" y="1"/>
                  </a:cubicBezTo>
                </a:path>
              </a:pathLst>
            </a:custGeom>
            <a:noFill/>
            <a:ln w="19050" cap="flat" cmpd="sng">
              <a:solidFill>
                <a:srgbClr val="EB6D1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960000" y="3375800"/>
            <a:ext cx="474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6000"/>
              <a:buNone/>
              <a:defRPr sz="8000">
                <a:solidFill>
                  <a:srgbClr val="208F9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title" idx="2" hasCustomPrompt="1"/>
          </p:nvPr>
        </p:nvSpPr>
        <p:spPr>
          <a:xfrm>
            <a:off x="637100" y="1271633"/>
            <a:ext cx="3911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12000"/>
              <a:buNone/>
              <a:defRPr sz="16000">
                <a:solidFill>
                  <a:srgbClr val="F1A12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642775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/>
          <p:nvPr/>
        </p:nvSpPr>
        <p:spPr>
          <a:xfrm>
            <a:off x="-193999" y="-330283"/>
            <a:ext cx="7981071" cy="7518552"/>
          </a:xfrm>
          <a:custGeom>
            <a:avLst/>
            <a:gdLst/>
            <a:ahLst/>
            <a:cxnLst/>
            <a:rect l="l" t="t" r="r" b="b"/>
            <a:pathLst>
              <a:path w="219945" h="148412" extrusionOk="0">
                <a:moveTo>
                  <a:pt x="25433" y="0"/>
                </a:moveTo>
                <a:cubicBezTo>
                  <a:pt x="25314" y="71"/>
                  <a:pt x="25194" y="167"/>
                  <a:pt x="25075" y="238"/>
                </a:cubicBezTo>
                <a:cubicBezTo>
                  <a:pt x="19479" y="3977"/>
                  <a:pt x="14419" y="8513"/>
                  <a:pt x="10133" y="13692"/>
                </a:cubicBezTo>
                <a:cubicBezTo>
                  <a:pt x="6002" y="18693"/>
                  <a:pt x="2620" y="24348"/>
                  <a:pt x="72" y="30409"/>
                </a:cubicBezTo>
                <a:cubicBezTo>
                  <a:pt x="48" y="30468"/>
                  <a:pt x="37" y="30528"/>
                  <a:pt x="1" y="30587"/>
                </a:cubicBezTo>
                <a:lnTo>
                  <a:pt x="1" y="86308"/>
                </a:lnTo>
                <a:cubicBezTo>
                  <a:pt x="37" y="86368"/>
                  <a:pt x="48" y="86403"/>
                  <a:pt x="72" y="86463"/>
                </a:cubicBezTo>
                <a:cubicBezTo>
                  <a:pt x="3573" y="94250"/>
                  <a:pt x="8704" y="101251"/>
                  <a:pt x="15574" y="106751"/>
                </a:cubicBezTo>
                <a:cubicBezTo>
                  <a:pt x="29921" y="118265"/>
                  <a:pt x="46947" y="122706"/>
                  <a:pt x="57603" y="138779"/>
                </a:cubicBezTo>
                <a:cubicBezTo>
                  <a:pt x="59604" y="141815"/>
                  <a:pt x="61425" y="144982"/>
                  <a:pt x="63199" y="148173"/>
                </a:cubicBezTo>
                <a:cubicBezTo>
                  <a:pt x="63235" y="148244"/>
                  <a:pt x="63283" y="148340"/>
                  <a:pt x="63330" y="148411"/>
                </a:cubicBezTo>
                <a:lnTo>
                  <a:pt x="200395" y="148411"/>
                </a:lnTo>
                <a:cubicBezTo>
                  <a:pt x="200431" y="148340"/>
                  <a:pt x="200443" y="148244"/>
                  <a:pt x="200478" y="148173"/>
                </a:cubicBezTo>
                <a:cubicBezTo>
                  <a:pt x="200681" y="147482"/>
                  <a:pt x="200895" y="146804"/>
                  <a:pt x="201074" y="146101"/>
                </a:cubicBezTo>
                <a:cubicBezTo>
                  <a:pt x="204169" y="134671"/>
                  <a:pt x="203991" y="122467"/>
                  <a:pt x="201740" y="110895"/>
                </a:cubicBezTo>
                <a:cubicBezTo>
                  <a:pt x="200621" y="105096"/>
                  <a:pt x="199788" y="99262"/>
                  <a:pt x="199264" y="93392"/>
                </a:cubicBezTo>
                <a:cubicBezTo>
                  <a:pt x="198192" y="81129"/>
                  <a:pt x="205003" y="70925"/>
                  <a:pt x="210384" y="60531"/>
                </a:cubicBezTo>
                <a:cubicBezTo>
                  <a:pt x="217218" y="47327"/>
                  <a:pt x="219945" y="29837"/>
                  <a:pt x="211492" y="16681"/>
                </a:cubicBezTo>
                <a:cubicBezTo>
                  <a:pt x="206908" y="9573"/>
                  <a:pt x="200216" y="4131"/>
                  <a:pt x="192704" y="238"/>
                </a:cubicBezTo>
                <a:cubicBezTo>
                  <a:pt x="192561" y="143"/>
                  <a:pt x="192394" y="71"/>
                  <a:pt x="192239" y="0"/>
                </a:cubicBezTo>
                <a:close/>
              </a:path>
            </a:pathLst>
          </a:custGeom>
          <a:solidFill>
            <a:srgbClr val="208F9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" name="Google Shape;86;p4"/>
          <p:cNvSpPr txBox="1">
            <a:spLocks noGrp="1"/>
          </p:cNvSpPr>
          <p:nvPr>
            <p:ph type="body" idx="1"/>
          </p:nvPr>
        </p:nvSpPr>
        <p:spPr>
          <a:xfrm>
            <a:off x="1346000" y="1765233"/>
            <a:ext cx="4750000" cy="29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4508500" y="930767"/>
            <a:ext cx="6723600" cy="9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 sz="6933">
                <a:solidFill>
                  <a:srgbClr val="F1A12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351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/>
          <p:nvPr/>
        </p:nvSpPr>
        <p:spPr>
          <a:xfrm flipH="1">
            <a:off x="9004201" y="-321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" name="Google Shape;90;p5"/>
          <p:cNvSpPr/>
          <p:nvPr/>
        </p:nvSpPr>
        <p:spPr>
          <a:xfrm rot="-3633303">
            <a:off x="-108449" y="909904"/>
            <a:ext cx="11744359" cy="15877265"/>
          </a:xfrm>
          <a:custGeom>
            <a:avLst/>
            <a:gdLst/>
            <a:ahLst/>
            <a:cxnLst/>
            <a:rect l="l" t="t" r="r" b="b"/>
            <a:pathLst>
              <a:path w="124123" h="134125" extrusionOk="0">
                <a:moveTo>
                  <a:pt x="39894" y="0"/>
                </a:moveTo>
                <a:cubicBezTo>
                  <a:pt x="35179" y="0"/>
                  <a:pt x="30429" y="611"/>
                  <a:pt x="25837" y="1635"/>
                </a:cubicBezTo>
                <a:lnTo>
                  <a:pt x="6275" y="16161"/>
                </a:lnTo>
                <a:cubicBezTo>
                  <a:pt x="619" y="26948"/>
                  <a:pt x="0" y="39866"/>
                  <a:pt x="2607" y="51761"/>
                </a:cubicBezTo>
                <a:cubicBezTo>
                  <a:pt x="5227" y="63655"/>
                  <a:pt x="10823" y="74680"/>
                  <a:pt x="17085" y="85110"/>
                </a:cubicBezTo>
                <a:cubicBezTo>
                  <a:pt x="26527" y="100826"/>
                  <a:pt x="38017" y="115935"/>
                  <a:pt x="53733" y="125389"/>
                </a:cubicBezTo>
                <a:cubicBezTo>
                  <a:pt x="62871" y="130872"/>
                  <a:pt x="73684" y="134125"/>
                  <a:pt x="84280" y="134125"/>
                </a:cubicBezTo>
                <a:cubicBezTo>
                  <a:pt x="91908" y="134125"/>
                  <a:pt x="99423" y="132439"/>
                  <a:pt x="106120" y="128687"/>
                </a:cubicBezTo>
                <a:cubicBezTo>
                  <a:pt x="116288" y="122995"/>
                  <a:pt x="124123" y="111387"/>
                  <a:pt x="121622" y="100016"/>
                </a:cubicBezTo>
                <a:cubicBezTo>
                  <a:pt x="119039" y="88205"/>
                  <a:pt x="107132" y="81300"/>
                  <a:pt x="96536" y="75513"/>
                </a:cubicBezTo>
                <a:cubicBezTo>
                  <a:pt x="85939" y="69727"/>
                  <a:pt x="74319" y="61869"/>
                  <a:pt x="73128" y="49844"/>
                </a:cubicBezTo>
                <a:cubicBezTo>
                  <a:pt x="72426" y="42783"/>
                  <a:pt x="75640" y="35901"/>
                  <a:pt x="75640" y="28817"/>
                </a:cubicBezTo>
                <a:cubicBezTo>
                  <a:pt x="75640" y="17935"/>
                  <a:pt x="67735" y="8100"/>
                  <a:pt x="57841" y="3600"/>
                </a:cubicBezTo>
                <a:cubicBezTo>
                  <a:pt x="52211" y="1052"/>
                  <a:pt x="46083" y="0"/>
                  <a:pt x="3989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1" name="Google Shape;91;p5"/>
          <p:cNvGrpSpPr/>
          <p:nvPr/>
        </p:nvGrpSpPr>
        <p:grpSpPr>
          <a:xfrm>
            <a:off x="4222061" y="3518861"/>
            <a:ext cx="3747881" cy="3452772"/>
            <a:chOff x="5281332" y="2453918"/>
            <a:chExt cx="3011797" cy="2774649"/>
          </a:xfrm>
        </p:grpSpPr>
        <p:sp>
          <p:nvSpPr>
            <p:cNvPr id="92" name="Google Shape;92;p5"/>
            <p:cNvSpPr/>
            <p:nvPr/>
          </p:nvSpPr>
          <p:spPr>
            <a:xfrm flipH="1">
              <a:off x="6610216" y="2812997"/>
              <a:ext cx="1575485" cy="1258541"/>
            </a:xfrm>
            <a:custGeom>
              <a:avLst/>
              <a:gdLst/>
              <a:ahLst/>
              <a:cxnLst/>
              <a:rect l="l" t="t" r="r" b="b"/>
              <a:pathLst>
                <a:path w="21837" h="17444" extrusionOk="0">
                  <a:moveTo>
                    <a:pt x="0" y="0"/>
                  </a:moveTo>
                  <a:cubicBezTo>
                    <a:pt x="4144" y="5394"/>
                    <a:pt x="7680" y="9085"/>
                    <a:pt x="11192" y="11752"/>
                  </a:cubicBezTo>
                  <a:cubicBezTo>
                    <a:pt x="14693" y="14407"/>
                    <a:pt x="18145" y="16062"/>
                    <a:pt x="21836" y="17443"/>
                  </a:cubicBezTo>
                  <a:cubicBezTo>
                    <a:pt x="18907" y="11300"/>
                    <a:pt x="13371" y="6728"/>
                    <a:pt x="8632" y="3953"/>
                  </a:cubicBezTo>
                  <a:cubicBezTo>
                    <a:pt x="6263" y="2537"/>
                    <a:pt x="4096" y="1548"/>
                    <a:pt x="2536" y="929"/>
                  </a:cubicBezTo>
                  <a:cubicBezTo>
                    <a:pt x="965" y="298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 flipH="1">
              <a:off x="6675510" y="3910937"/>
              <a:ext cx="1395116" cy="414055"/>
            </a:xfrm>
            <a:custGeom>
              <a:avLst/>
              <a:gdLst/>
              <a:ahLst/>
              <a:cxnLst/>
              <a:rect l="l" t="t" r="r" b="b"/>
              <a:pathLst>
                <a:path w="19337" h="5739" extrusionOk="0">
                  <a:moveTo>
                    <a:pt x="13189" y="1"/>
                  </a:moveTo>
                  <a:cubicBezTo>
                    <a:pt x="11727" y="1"/>
                    <a:pt x="10218" y="185"/>
                    <a:pt x="8764" y="463"/>
                  </a:cubicBezTo>
                  <a:cubicBezTo>
                    <a:pt x="5013" y="1177"/>
                    <a:pt x="1620" y="2499"/>
                    <a:pt x="1" y="2761"/>
                  </a:cubicBezTo>
                  <a:cubicBezTo>
                    <a:pt x="1" y="2761"/>
                    <a:pt x="3453" y="4511"/>
                    <a:pt x="7561" y="5345"/>
                  </a:cubicBezTo>
                  <a:cubicBezTo>
                    <a:pt x="8760" y="5578"/>
                    <a:pt x="10023" y="5738"/>
                    <a:pt x="11281" y="5738"/>
                  </a:cubicBezTo>
                  <a:cubicBezTo>
                    <a:pt x="14321" y="5738"/>
                    <a:pt x="17332" y="4804"/>
                    <a:pt x="19336" y="1713"/>
                  </a:cubicBezTo>
                  <a:cubicBezTo>
                    <a:pt x="17664" y="455"/>
                    <a:pt x="15484" y="1"/>
                    <a:pt x="13189" y="1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 flipH="1">
              <a:off x="6363688" y="2453918"/>
              <a:ext cx="552433" cy="1611559"/>
            </a:xfrm>
            <a:custGeom>
              <a:avLst/>
              <a:gdLst/>
              <a:ahLst/>
              <a:cxnLst/>
              <a:rect l="l" t="t" r="r" b="b"/>
              <a:pathLst>
                <a:path w="7657" h="22337" extrusionOk="0">
                  <a:moveTo>
                    <a:pt x="215" y="1"/>
                  </a:moveTo>
                  <a:lnTo>
                    <a:pt x="215" y="1"/>
                  </a:lnTo>
                  <a:cubicBezTo>
                    <a:pt x="322" y="2501"/>
                    <a:pt x="1" y="6311"/>
                    <a:pt x="263" y="10335"/>
                  </a:cubicBezTo>
                  <a:cubicBezTo>
                    <a:pt x="513" y="14383"/>
                    <a:pt x="1346" y="18646"/>
                    <a:pt x="3930" y="22337"/>
                  </a:cubicBezTo>
                  <a:cubicBezTo>
                    <a:pt x="7656" y="18253"/>
                    <a:pt x="6930" y="12538"/>
                    <a:pt x="5025" y="7990"/>
                  </a:cubicBezTo>
                  <a:cubicBezTo>
                    <a:pt x="4073" y="5716"/>
                    <a:pt x="2882" y="3692"/>
                    <a:pt x="1918" y="2275"/>
                  </a:cubicBezTo>
                  <a:cubicBezTo>
                    <a:pt x="953" y="846"/>
                    <a:pt x="215" y="1"/>
                    <a:pt x="215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 flipH="1">
              <a:off x="6215065" y="4313665"/>
              <a:ext cx="1372823" cy="470113"/>
            </a:xfrm>
            <a:custGeom>
              <a:avLst/>
              <a:gdLst/>
              <a:ahLst/>
              <a:cxnLst/>
              <a:rect l="l" t="t" r="r" b="b"/>
              <a:pathLst>
                <a:path w="19028" h="6516" extrusionOk="0">
                  <a:moveTo>
                    <a:pt x="12777" y="1"/>
                  </a:moveTo>
                  <a:cubicBezTo>
                    <a:pt x="10848" y="1"/>
                    <a:pt x="8862" y="449"/>
                    <a:pt x="7073" y="1072"/>
                  </a:cubicBezTo>
                  <a:cubicBezTo>
                    <a:pt x="3120" y="2453"/>
                    <a:pt x="1" y="4644"/>
                    <a:pt x="1" y="4644"/>
                  </a:cubicBezTo>
                  <a:cubicBezTo>
                    <a:pt x="1" y="4644"/>
                    <a:pt x="799" y="4966"/>
                    <a:pt x="2085" y="5335"/>
                  </a:cubicBezTo>
                  <a:cubicBezTo>
                    <a:pt x="3382" y="5728"/>
                    <a:pt x="5156" y="6156"/>
                    <a:pt x="7133" y="6382"/>
                  </a:cubicBezTo>
                  <a:cubicBezTo>
                    <a:pt x="7907" y="6464"/>
                    <a:pt x="8712" y="6515"/>
                    <a:pt x="9531" y="6515"/>
                  </a:cubicBezTo>
                  <a:cubicBezTo>
                    <a:pt x="12904" y="6515"/>
                    <a:pt x="16498" y="5642"/>
                    <a:pt x="19027" y="2394"/>
                  </a:cubicBezTo>
                  <a:cubicBezTo>
                    <a:pt x="17315" y="643"/>
                    <a:pt x="15087" y="1"/>
                    <a:pt x="12777" y="1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 flipH="1">
              <a:off x="5855193" y="2772594"/>
              <a:ext cx="543776" cy="1698352"/>
            </a:xfrm>
            <a:custGeom>
              <a:avLst/>
              <a:gdLst/>
              <a:ahLst/>
              <a:cxnLst/>
              <a:rect l="l" t="t" r="r" b="b"/>
              <a:pathLst>
                <a:path w="7537" h="23540" extrusionOk="0">
                  <a:moveTo>
                    <a:pt x="5418" y="1"/>
                  </a:moveTo>
                  <a:cubicBezTo>
                    <a:pt x="2608" y="2930"/>
                    <a:pt x="1012" y="7168"/>
                    <a:pt x="488" y="11479"/>
                  </a:cubicBezTo>
                  <a:cubicBezTo>
                    <a:pt x="0" y="15777"/>
                    <a:pt x="548" y="20146"/>
                    <a:pt x="2334" y="23540"/>
                  </a:cubicBezTo>
                  <a:cubicBezTo>
                    <a:pt x="2334" y="23540"/>
                    <a:pt x="2179" y="23206"/>
                    <a:pt x="2489" y="22099"/>
                  </a:cubicBezTo>
                  <a:cubicBezTo>
                    <a:pt x="2798" y="21003"/>
                    <a:pt x="3632" y="19122"/>
                    <a:pt x="5572" y="15967"/>
                  </a:cubicBezTo>
                  <a:cubicBezTo>
                    <a:pt x="7501" y="12824"/>
                    <a:pt x="7537" y="8812"/>
                    <a:pt x="7001" y="5597"/>
                  </a:cubicBezTo>
                  <a:cubicBezTo>
                    <a:pt x="6477" y="2382"/>
                    <a:pt x="5418" y="1"/>
                    <a:pt x="5418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 flipH="1">
              <a:off x="6155831" y="3580069"/>
              <a:ext cx="2137298" cy="1648498"/>
            </a:xfrm>
            <a:custGeom>
              <a:avLst/>
              <a:gdLst/>
              <a:ahLst/>
              <a:cxnLst/>
              <a:rect l="l" t="t" r="r" b="b"/>
              <a:pathLst>
                <a:path w="29624" h="22849" extrusionOk="0">
                  <a:moveTo>
                    <a:pt x="24052" y="22277"/>
                  </a:moveTo>
                  <a:cubicBezTo>
                    <a:pt x="24171" y="22277"/>
                    <a:pt x="24302" y="22277"/>
                    <a:pt x="24444" y="22289"/>
                  </a:cubicBezTo>
                  <a:cubicBezTo>
                    <a:pt x="25171" y="22408"/>
                    <a:pt x="25957" y="22277"/>
                    <a:pt x="26707" y="22253"/>
                  </a:cubicBezTo>
                  <a:lnTo>
                    <a:pt x="26719" y="22230"/>
                  </a:lnTo>
                  <a:cubicBezTo>
                    <a:pt x="27445" y="21337"/>
                    <a:pt x="25826" y="21849"/>
                    <a:pt x="28338" y="18777"/>
                  </a:cubicBezTo>
                  <a:cubicBezTo>
                    <a:pt x="29624" y="17229"/>
                    <a:pt x="28659" y="11955"/>
                    <a:pt x="24206" y="7406"/>
                  </a:cubicBezTo>
                  <a:cubicBezTo>
                    <a:pt x="26016" y="11002"/>
                    <a:pt x="25242" y="15907"/>
                    <a:pt x="24849" y="14586"/>
                  </a:cubicBezTo>
                  <a:cubicBezTo>
                    <a:pt x="24433" y="13205"/>
                    <a:pt x="24456" y="7287"/>
                    <a:pt x="22182" y="5609"/>
                  </a:cubicBezTo>
                  <a:cubicBezTo>
                    <a:pt x="20003" y="4013"/>
                    <a:pt x="17098" y="2370"/>
                    <a:pt x="13788" y="1418"/>
                  </a:cubicBezTo>
                  <a:cubicBezTo>
                    <a:pt x="17182" y="5490"/>
                    <a:pt x="17991" y="9228"/>
                    <a:pt x="16824" y="9240"/>
                  </a:cubicBezTo>
                  <a:cubicBezTo>
                    <a:pt x="16312" y="9240"/>
                    <a:pt x="14110" y="1322"/>
                    <a:pt x="10455" y="656"/>
                  </a:cubicBezTo>
                  <a:cubicBezTo>
                    <a:pt x="7419" y="108"/>
                    <a:pt x="3954" y="1"/>
                    <a:pt x="1" y="358"/>
                  </a:cubicBezTo>
                  <a:cubicBezTo>
                    <a:pt x="346" y="3585"/>
                    <a:pt x="537" y="6609"/>
                    <a:pt x="1763" y="8942"/>
                  </a:cubicBezTo>
                  <a:cubicBezTo>
                    <a:pt x="4644" y="14479"/>
                    <a:pt x="13491" y="13895"/>
                    <a:pt x="14146" y="15455"/>
                  </a:cubicBezTo>
                  <a:cubicBezTo>
                    <a:pt x="14646" y="16622"/>
                    <a:pt x="6537" y="15586"/>
                    <a:pt x="3025" y="12621"/>
                  </a:cubicBezTo>
                  <a:cubicBezTo>
                    <a:pt x="4632" y="16384"/>
                    <a:pt x="7609" y="19813"/>
                    <a:pt x="9776" y="21325"/>
                  </a:cubicBezTo>
                  <a:cubicBezTo>
                    <a:pt x="11955" y="22849"/>
                    <a:pt x="17360" y="20158"/>
                    <a:pt x="18789" y="20134"/>
                  </a:cubicBezTo>
                  <a:cubicBezTo>
                    <a:pt x="20170" y="20122"/>
                    <a:pt x="19741" y="21408"/>
                    <a:pt x="16027" y="22265"/>
                  </a:cubicBezTo>
                  <a:cubicBezTo>
                    <a:pt x="16265" y="22253"/>
                    <a:pt x="15789" y="22301"/>
                    <a:pt x="16027" y="22265"/>
                  </a:cubicBezTo>
                  <a:cubicBezTo>
                    <a:pt x="16443" y="22182"/>
                    <a:pt x="16467" y="22325"/>
                    <a:pt x="16884" y="22242"/>
                  </a:cubicBezTo>
                  <a:cubicBezTo>
                    <a:pt x="17289" y="22146"/>
                    <a:pt x="17694" y="22134"/>
                    <a:pt x="17991" y="22265"/>
                  </a:cubicBezTo>
                  <a:cubicBezTo>
                    <a:pt x="18682" y="22206"/>
                    <a:pt x="19396" y="22253"/>
                    <a:pt x="20075" y="22265"/>
                  </a:cubicBezTo>
                  <a:cubicBezTo>
                    <a:pt x="20432" y="22277"/>
                    <a:pt x="20718" y="22218"/>
                    <a:pt x="21075" y="22265"/>
                  </a:cubicBezTo>
                  <a:cubicBezTo>
                    <a:pt x="22075" y="22075"/>
                    <a:pt x="23016" y="22194"/>
                    <a:pt x="24052" y="22277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 flipH="1">
              <a:off x="6486556" y="3898744"/>
              <a:ext cx="1501606" cy="1277444"/>
            </a:xfrm>
            <a:custGeom>
              <a:avLst/>
              <a:gdLst/>
              <a:ahLst/>
              <a:cxnLst/>
              <a:rect l="l" t="t" r="r" b="b"/>
              <a:pathLst>
                <a:path w="20813" h="17706" fill="none" extrusionOk="0">
                  <a:moveTo>
                    <a:pt x="1" y="1"/>
                  </a:moveTo>
                  <a:cubicBezTo>
                    <a:pt x="1" y="1"/>
                    <a:pt x="8740" y="5002"/>
                    <a:pt x="20813" y="17706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" name="Google Shape;99;p5"/>
            <p:cNvSpPr/>
            <p:nvPr/>
          </p:nvSpPr>
          <p:spPr>
            <a:xfrm flipH="1">
              <a:off x="7336092" y="4019880"/>
              <a:ext cx="123805" cy="355687"/>
            </a:xfrm>
            <a:custGeom>
              <a:avLst/>
              <a:gdLst/>
              <a:ahLst/>
              <a:cxnLst/>
              <a:rect l="l" t="t" r="r" b="b"/>
              <a:pathLst>
                <a:path w="1716" h="4930" fill="none" extrusionOk="0">
                  <a:moveTo>
                    <a:pt x="1" y="1"/>
                  </a:moveTo>
                  <a:lnTo>
                    <a:pt x="1715" y="493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" name="Google Shape;100;p5"/>
            <p:cNvSpPr/>
            <p:nvPr/>
          </p:nvSpPr>
          <p:spPr>
            <a:xfrm flipH="1">
              <a:off x="5295978" y="4884929"/>
              <a:ext cx="210526" cy="306699"/>
            </a:xfrm>
            <a:custGeom>
              <a:avLst/>
              <a:gdLst/>
              <a:ahLst/>
              <a:cxnLst/>
              <a:rect l="l" t="t" r="r" b="b"/>
              <a:pathLst>
                <a:path w="2918" h="4251" extrusionOk="0">
                  <a:moveTo>
                    <a:pt x="2311" y="4060"/>
                  </a:moveTo>
                  <a:cubicBezTo>
                    <a:pt x="2644" y="2834"/>
                    <a:pt x="2870" y="1489"/>
                    <a:pt x="2918" y="0"/>
                  </a:cubicBezTo>
                  <a:cubicBezTo>
                    <a:pt x="2287" y="1774"/>
                    <a:pt x="1013" y="3310"/>
                    <a:pt x="1" y="4251"/>
                  </a:cubicBezTo>
                  <a:cubicBezTo>
                    <a:pt x="775" y="4191"/>
                    <a:pt x="1549" y="4072"/>
                    <a:pt x="2311" y="4060"/>
                  </a:cubicBezTo>
                  <a:close/>
                </a:path>
              </a:pathLst>
            </a:custGeom>
            <a:solidFill>
              <a:srgbClr val="74D2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 flipH="1">
              <a:off x="6267516" y="5085931"/>
              <a:ext cx="117745" cy="99708"/>
            </a:xfrm>
            <a:custGeom>
              <a:avLst/>
              <a:gdLst/>
              <a:ahLst/>
              <a:cxnLst/>
              <a:rect l="l" t="t" r="r" b="b"/>
              <a:pathLst>
                <a:path w="1632" h="1382" extrusionOk="0">
                  <a:moveTo>
                    <a:pt x="620" y="1358"/>
                  </a:moveTo>
                  <a:cubicBezTo>
                    <a:pt x="953" y="1358"/>
                    <a:pt x="1298" y="1358"/>
                    <a:pt x="1632" y="1346"/>
                  </a:cubicBezTo>
                  <a:cubicBezTo>
                    <a:pt x="1168" y="989"/>
                    <a:pt x="632" y="548"/>
                    <a:pt x="1" y="0"/>
                  </a:cubicBezTo>
                  <a:cubicBezTo>
                    <a:pt x="120" y="489"/>
                    <a:pt x="215" y="929"/>
                    <a:pt x="322" y="1381"/>
                  </a:cubicBezTo>
                  <a:cubicBezTo>
                    <a:pt x="417" y="1358"/>
                    <a:pt x="525" y="1358"/>
                    <a:pt x="620" y="1358"/>
                  </a:cubicBezTo>
                  <a:close/>
                </a:path>
              </a:pathLst>
            </a:custGeom>
            <a:solidFill>
              <a:srgbClr val="74D2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 flipH="1">
              <a:off x="5281332" y="3115367"/>
              <a:ext cx="1367628" cy="2076261"/>
            </a:xfrm>
            <a:custGeom>
              <a:avLst/>
              <a:gdLst/>
              <a:ahLst/>
              <a:cxnLst/>
              <a:rect l="l" t="t" r="r" b="b"/>
              <a:pathLst>
                <a:path w="18956" h="28778" extrusionOk="0">
                  <a:moveTo>
                    <a:pt x="6847" y="28599"/>
                  </a:moveTo>
                  <a:cubicBezTo>
                    <a:pt x="7049" y="28587"/>
                    <a:pt x="7263" y="28587"/>
                    <a:pt x="7478" y="28575"/>
                  </a:cubicBezTo>
                  <a:cubicBezTo>
                    <a:pt x="7787" y="28575"/>
                    <a:pt x="8037" y="28647"/>
                    <a:pt x="8263" y="28766"/>
                  </a:cubicBezTo>
                  <a:cubicBezTo>
                    <a:pt x="8966" y="28718"/>
                    <a:pt x="9645" y="28730"/>
                    <a:pt x="10323" y="28766"/>
                  </a:cubicBezTo>
                  <a:cubicBezTo>
                    <a:pt x="10645" y="28766"/>
                    <a:pt x="10954" y="28766"/>
                    <a:pt x="11264" y="28778"/>
                  </a:cubicBezTo>
                  <a:cubicBezTo>
                    <a:pt x="11788" y="28754"/>
                    <a:pt x="12288" y="28706"/>
                    <a:pt x="12824" y="28694"/>
                  </a:cubicBezTo>
                  <a:cubicBezTo>
                    <a:pt x="13526" y="28671"/>
                    <a:pt x="14228" y="28754"/>
                    <a:pt x="14931" y="28778"/>
                  </a:cubicBezTo>
                  <a:cubicBezTo>
                    <a:pt x="16193" y="27206"/>
                    <a:pt x="18955" y="24206"/>
                    <a:pt x="18658" y="22027"/>
                  </a:cubicBezTo>
                  <a:cubicBezTo>
                    <a:pt x="18348" y="19562"/>
                    <a:pt x="17586" y="16586"/>
                    <a:pt x="16122" y="13800"/>
                  </a:cubicBezTo>
                  <a:cubicBezTo>
                    <a:pt x="15562" y="18634"/>
                    <a:pt x="13597" y="21551"/>
                    <a:pt x="12847" y="20777"/>
                  </a:cubicBezTo>
                  <a:cubicBezTo>
                    <a:pt x="12514" y="20432"/>
                    <a:pt x="16372" y="13955"/>
                    <a:pt x="14490" y="11097"/>
                  </a:cubicBezTo>
                  <a:cubicBezTo>
                    <a:pt x="12931" y="8740"/>
                    <a:pt x="10311" y="2382"/>
                    <a:pt x="7573" y="0"/>
                  </a:cubicBezTo>
                  <a:cubicBezTo>
                    <a:pt x="5644" y="2275"/>
                    <a:pt x="4251" y="8323"/>
                    <a:pt x="3477" y="10609"/>
                  </a:cubicBezTo>
                  <a:cubicBezTo>
                    <a:pt x="1632" y="16038"/>
                    <a:pt x="7632" y="21539"/>
                    <a:pt x="7037" y="22944"/>
                  </a:cubicBezTo>
                  <a:cubicBezTo>
                    <a:pt x="6573" y="24015"/>
                    <a:pt x="2108" y="17991"/>
                    <a:pt x="1858" y="13776"/>
                  </a:cubicBezTo>
                  <a:cubicBezTo>
                    <a:pt x="381" y="17229"/>
                    <a:pt x="0" y="21372"/>
                    <a:pt x="370" y="23777"/>
                  </a:cubicBezTo>
                  <a:cubicBezTo>
                    <a:pt x="703" y="25908"/>
                    <a:pt x="4823" y="27623"/>
                    <a:pt x="6418" y="28635"/>
                  </a:cubicBezTo>
                  <a:cubicBezTo>
                    <a:pt x="6549" y="28611"/>
                    <a:pt x="6692" y="28599"/>
                    <a:pt x="6847" y="28599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 flipH="1">
              <a:off x="5588896" y="2647202"/>
              <a:ext cx="1918186" cy="2544426"/>
            </a:xfrm>
            <a:custGeom>
              <a:avLst/>
              <a:gdLst/>
              <a:ahLst/>
              <a:cxnLst/>
              <a:rect l="l" t="t" r="r" b="b"/>
              <a:pathLst>
                <a:path w="26587" h="35267" extrusionOk="0">
                  <a:moveTo>
                    <a:pt x="4060" y="1"/>
                  </a:moveTo>
                  <a:cubicBezTo>
                    <a:pt x="4060" y="1"/>
                    <a:pt x="0" y="12693"/>
                    <a:pt x="16562" y="35172"/>
                  </a:cubicBezTo>
                  <a:cubicBezTo>
                    <a:pt x="17300" y="35172"/>
                    <a:pt x="18026" y="35124"/>
                    <a:pt x="18752" y="35088"/>
                  </a:cubicBezTo>
                  <a:cubicBezTo>
                    <a:pt x="18943" y="35076"/>
                    <a:pt x="19157" y="35076"/>
                    <a:pt x="19372" y="35064"/>
                  </a:cubicBezTo>
                  <a:cubicBezTo>
                    <a:pt x="19681" y="35064"/>
                    <a:pt x="19931" y="35136"/>
                    <a:pt x="20157" y="35255"/>
                  </a:cubicBezTo>
                  <a:cubicBezTo>
                    <a:pt x="20484" y="35233"/>
                    <a:pt x="20805" y="35224"/>
                    <a:pt x="21124" y="35224"/>
                  </a:cubicBezTo>
                  <a:cubicBezTo>
                    <a:pt x="21491" y="35224"/>
                    <a:pt x="21854" y="35236"/>
                    <a:pt x="22217" y="35255"/>
                  </a:cubicBezTo>
                  <a:cubicBezTo>
                    <a:pt x="22539" y="35255"/>
                    <a:pt x="22848" y="35255"/>
                    <a:pt x="23158" y="35267"/>
                  </a:cubicBezTo>
                  <a:cubicBezTo>
                    <a:pt x="23682" y="35243"/>
                    <a:pt x="24182" y="35195"/>
                    <a:pt x="24718" y="35183"/>
                  </a:cubicBezTo>
                  <a:cubicBezTo>
                    <a:pt x="24818" y="35180"/>
                    <a:pt x="24918" y="35178"/>
                    <a:pt x="25017" y="35178"/>
                  </a:cubicBezTo>
                  <a:cubicBezTo>
                    <a:pt x="25542" y="35178"/>
                    <a:pt x="26056" y="35225"/>
                    <a:pt x="26587" y="35255"/>
                  </a:cubicBezTo>
                  <a:cubicBezTo>
                    <a:pt x="24325" y="27337"/>
                    <a:pt x="17669" y="8311"/>
                    <a:pt x="4060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 flipH="1">
              <a:off x="5956560" y="3081025"/>
              <a:ext cx="1091808" cy="2099492"/>
            </a:xfrm>
            <a:custGeom>
              <a:avLst/>
              <a:gdLst/>
              <a:ahLst/>
              <a:cxnLst/>
              <a:rect l="l" t="t" r="r" b="b"/>
              <a:pathLst>
                <a:path w="15133" h="29100" fill="none" extrusionOk="0">
                  <a:moveTo>
                    <a:pt x="0" y="0"/>
                  </a:moveTo>
                  <a:lnTo>
                    <a:pt x="15133" y="29099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 flipH="1">
              <a:off x="6455604" y="3628191"/>
              <a:ext cx="69694" cy="457920"/>
            </a:xfrm>
            <a:custGeom>
              <a:avLst/>
              <a:gdLst/>
              <a:ahLst/>
              <a:cxnLst/>
              <a:rect l="l" t="t" r="r" b="b"/>
              <a:pathLst>
                <a:path w="966" h="6347" fill="none" extrusionOk="0">
                  <a:moveTo>
                    <a:pt x="1" y="6347"/>
                  </a:moveTo>
                  <a:lnTo>
                    <a:pt x="965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 flipH="1">
              <a:off x="6173003" y="4646986"/>
              <a:ext cx="270625" cy="116879"/>
            </a:xfrm>
            <a:custGeom>
              <a:avLst/>
              <a:gdLst/>
              <a:ahLst/>
              <a:cxnLst/>
              <a:rect l="l" t="t" r="r" b="b"/>
              <a:pathLst>
                <a:path w="3751" h="1620" fill="none" extrusionOk="0">
                  <a:moveTo>
                    <a:pt x="0" y="0"/>
                  </a:moveTo>
                  <a:lnTo>
                    <a:pt x="3751" y="162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7" name="Google Shape;107;p5"/>
          <p:cNvSpPr txBox="1">
            <a:spLocks noGrp="1"/>
          </p:cNvSpPr>
          <p:nvPr>
            <p:ph type="title"/>
          </p:nvPr>
        </p:nvSpPr>
        <p:spPr>
          <a:xfrm>
            <a:off x="960000" y="930767"/>
            <a:ext cx="10272000" cy="9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 sz="6933">
                <a:solidFill>
                  <a:srgbClr val="F1A1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subTitle" idx="1"/>
          </p:nvPr>
        </p:nvSpPr>
        <p:spPr>
          <a:xfrm>
            <a:off x="1302333" y="3005767"/>
            <a:ext cx="2806800" cy="12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subTitle" idx="2"/>
          </p:nvPr>
        </p:nvSpPr>
        <p:spPr>
          <a:xfrm>
            <a:off x="8082867" y="3005767"/>
            <a:ext cx="2806800" cy="12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3"/>
          </p:nvPr>
        </p:nvSpPr>
        <p:spPr>
          <a:xfrm>
            <a:off x="1302333" y="2639367"/>
            <a:ext cx="28068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subTitle" idx="4"/>
          </p:nvPr>
        </p:nvSpPr>
        <p:spPr>
          <a:xfrm>
            <a:off x="8082867" y="2639367"/>
            <a:ext cx="28068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5"/>
          <p:cNvSpPr/>
          <p:nvPr/>
        </p:nvSpPr>
        <p:spPr>
          <a:xfrm>
            <a:off x="1" y="-321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3062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 txBox="1">
            <a:spLocks noGrp="1"/>
          </p:cNvSpPr>
          <p:nvPr>
            <p:ph type="title"/>
          </p:nvPr>
        </p:nvSpPr>
        <p:spPr>
          <a:xfrm>
            <a:off x="960000" y="930767"/>
            <a:ext cx="8780800" cy="9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 sz="6933">
                <a:solidFill>
                  <a:srgbClr val="F1A1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5" name="Google Shape;115;p6"/>
          <p:cNvSpPr/>
          <p:nvPr/>
        </p:nvSpPr>
        <p:spPr>
          <a:xfrm flipH="1">
            <a:off x="9918501" y="-2422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002E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3941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"/>
          <p:cNvSpPr txBox="1">
            <a:spLocks noGrp="1"/>
          </p:cNvSpPr>
          <p:nvPr>
            <p:ph type="title"/>
          </p:nvPr>
        </p:nvSpPr>
        <p:spPr>
          <a:xfrm>
            <a:off x="1524000" y="1651000"/>
            <a:ext cx="7620000" cy="35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21" name="Google Shape;121;p8"/>
          <p:cNvSpPr/>
          <p:nvPr/>
        </p:nvSpPr>
        <p:spPr>
          <a:xfrm rot="6299942">
            <a:off x="2776158" y="3330226"/>
            <a:ext cx="17521301" cy="6488433"/>
          </a:xfrm>
          <a:custGeom>
            <a:avLst/>
            <a:gdLst/>
            <a:ahLst/>
            <a:cxnLst/>
            <a:rect l="l" t="t" r="r" b="b"/>
            <a:pathLst>
              <a:path w="296312" h="116630" extrusionOk="0">
                <a:moveTo>
                  <a:pt x="292401" y="1"/>
                </a:moveTo>
                <a:cubicBezTo>
                  <a:pt x="291015" y="1"/>
                  <a:pt x="289635" y="80"/>
                  <a:pt x="288266" y="232"/>
                </a:cubicBezTo>
                <a:lnTo>
                  <a:pt x="288266" y="232"/>
                </a:lnTo>
                <a:lnTo>
                  <a:pt x="296311" y="214"/>
                </a:lnTo>
                <a:cubicBezTo>
                  <a:pt x="295004" y="70"/>
                  <a:pt x="293699" y="1"/>
                  <a:pt x="292401" y="1"/>
                </a:cubicBezTo>
                <a:close/>
                <a:moveTo>
                  <a:pt x="288266" y="232"/>
                </a:moveTo>
                <a:lnTo>
                  <a:pt x="274594" y="262"/>
                </a:lnTo>
                <a:cubicBezTo>
                  <a:pt x="195180" y="13775"/>
                  <a:pt x="116003" y="28849"/>
                  <a:pt x="37208" y="45458"/>
                </a:cubicBezTo>
                <a:cubicBezTo>
                  <a:pt x="24123" y="48208"/>
                  <a:pt x="8954" y="52375"/>
                  <a:pt x="3906" y="62031"/>
                </a:cubicBezTo>
                <a:cubicBezTo>
                  <a:pt x="1" y="69520"/>
                  <a:pt x="3930" y="77307"/>
                  <a:pt x="7835" y="84153"/>
                </a:cubicBezTo>
                <a:cubicBezTo>
                  <a:pt x="13466" y="94000"/>
                  <a:pt x="19420" y="104179"/>
                  <a:pt x="30385" y="110775"/>
                </a:cubicBezTo>
                <a:cubicBezTo>
                  <a:pt x="36461" y="114430"/>
                  <a:pt x="44554" y="116630"/>
                  <a:pt x="52642" y="116630"/>
                </a:cubicBezTo>
                <a:cubicBezTo>
                  <a:pt x="59151" y="116630"/>
                  <a:pt x="65657" y="115205"/>
                  <a:pt x="71105" y="111966"/>
                </a:cubicBezTo>
                <a:cubicBezTo>
                  <a:pt x="80392" y="106442"/>
                  <a:pt x="84928" y="96857"/>
                  <a:pt x="95155" y="92511"/>
                </a:cubicBezTo>
                <a:cubicBezTo>
                  <a:pt x="99090" y="90838"/>
                  <a:pt x="103123" y="90185"/>
                  <a:pt x="107203" y="90185"/>
                </a:cubicBezTo>
                <a:cubicBezTo>
                  <a:pt x="117494" y="90185"/>
                  <a:pt x="128081" y="94340"/>
                  <a:pt x="138125" y="96762"/>
                </a:cubicBezTo>
                <a:cubicBezTo>
                  <a:pt x="144298" y="98250"/>
                  <a:pt x="150810" y="98957"/>
                  <a:pt x="157430" y="98957"/>
                </a:cubicBezTo>
                <a:cubicBezTo>
                  <a:pt x="185229" y="98957"/>
                  <a:pt x="214923" y="86492"/>
                  <a:pt x="229386" y="67115"/>
                </a:cubicBezTo>
                <a:cubicBezTo>
                  <a:pt x="239280" y="53864"/>
                  <a:pt x="242257" y="38695"/>
                  <a:pt x="250841" y="25027"/>
                </a:cubicBezTo>
                <a:cubicBezTo>
                  <a:pt x="258196" y="13323"/>
                  <a:pt x="272557" y="1976"/>
                  <a:pt x="288266" y="23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208F9E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9146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"/>
          <p:cNvSpPr txBox="1">
            <a:spLocks noGrp="1"/>
          </p:cNvSpPr>
          <p:nvPr>
            <p:ph type="title"/>
          </p:nvPr>
        </p:nvSpPr>
        <p:spPr>
          <a:xfrm>
            <a:off x="960000" y="1644233"/>
            <a:ext cx="4787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24" name="Google Shape;124;p9"/>
          <p:cNvSpPr txBox="1">
            <a:spLocks noGrp="1"/>
          </p:cNvSpPr>
          <p:nvPr>
            <p:ph type="subTitle" idx="1"/>
          </p:nvPr>
        </p:nvSpPr>
        <p:spPr>
          <a:xfrm>
            <a:off x="1295400" y="3737433"/>
            <a:ext cx="42544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body" idx="2"/>
          </p:nvPr>
        </p:nvSpPr>
        <p:spPr>
          <a:xfrm>
            <a:off x="6586000" y="1366033"/>
            <a:ext cx="43740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8739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"/>
          <p:cNvSpPr/>
          <p:nvPr/>
        </p:nvSpPr>
        <p:spPr>
          <a:xfrm>
            <a:off x="1" y="-321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F1A12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8" name="Google Shape;128;p10"/>
          <p:cNvSpPr txBox="1">
            <a:spLocks noGrp="1"/>
          </p:cNvSpPr>
          <p:nvPr>
            <p:ph type="title"/>
          </p:nvPr>
        </p:nvSpPr>
        <p:spPr>
          <a:xfrm>
            <a:off x="960000" y="3071000"/>
            <a:ext cx="53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5200"/>
              <a:buNone/>
              <a:defRPr>
                <a:solidFill>
                  <a:srgbClr val="208F9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9" name="Google Shape;129;p10"/>
          <p:cNvSpPr/>
          <p:nvPr/>
        </p:nvSpPr>
        <p:spPr>
          <a:xfrm>
            <a:off x="3995567" y="-832629"/>
            <a:ext cx="8065539" cy="7890127"/>
          </a:xfrm>
          <a:custGeom>
            <a:avLst/>
            <a:gdLst/>
            <a:ahLst/>
            <a:cxnLst/>
            <a:rect l="l" t="t" r="r" b="b"/>
            <a:pathLst>
              <a:path w="107169" h="56915" extrusionOk="0">
                <a:moveTo>
                  <a:pt x="69490" y="1"/>
                </a:moveTo>
                <a:cubicBezTo>
                  <a:pt x="57730" y="1"/>
                  <a:pt x="46140" y="6439"/>
                  <a:pt x="39993" y="16469"/>
                </a:cubicBezTo>
                <a:cubicBezTo>
                  <a:pt x="35112" y="24458"/>
                  <a:pt x="33409" y="34495"/>
                  <a:pt x="26682" y="41008"/>
                </a:cubicBezTo>
                <a:cubicBezTo>
                  <a:pt x="21705" y="45830"/>
                  <a:pt x="14764" y="47889"/>
                  <a:pt x="8632" y="51128"/>
                </a:cubicBezTo>
                <a:cubicBezTo>
                  <a:pt x="5572" y="52747"/>
                  <a:pt x="2667" y="54700"/>
                  <a:pt x="0" y="56914"/>
                </a:cubicBezTo>
                <a:lnTo>
                  <a:pt x="107156" y="56914"/>
                </a:lnTo>
                <a:lnTo>
                  <a:pt x="107156" y="14540"/>
                </a:lnTo>
                <a:lnTo>
                  <a:pt x="107168" y="14540"/>
                </a:lnTo>
                <a:cubicBezTo>
                  <a:pt x="95322" y="8384"/>
                  <a:pt x="83927" y="562"/>
                  <a:pt x="70771" y="26"/>
                </a:cubicBezTo>
                <a:cubicBezTo>
                  <a:pt x="70344" y="9"/>
                  <a:pt x="69917" y="1"/>
                  <a:pt x="69490" y="1"/>
                </a:cubicBezTo>
                <a:close/>
              </a:path>
            </a:pathLst>
          </a:custGeom>
          <a:noFill/>
          <a:ln w="19050" cap="flat" cmpd="sng">
            <a:solidFill>
              <a:srgbClr val="F1A1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10"/>
          <p:cNvSpPr/>
          <p:nvPr/>
        </p:nvSpPr>
        <p:spPr>
          <a:xfrm>
            <a:off x="4126300" y="-832629"/>
            <a:ext cx="8065539" cy="7890127"/>
          </a:xfrm>
          <a:custGeom>
            <a:avLst/>
            <a:gdLst/>
            <a:ahLst/>
            <a:cxnLst/>
            <a:rect l="l" t="t" r="r" b="b"/>
            <a:pathLst>
              <a:path w="107169" h="56915" extrusionOk="0">
                <a:moveTo>
                  <a:pt x="69490" y="1"/>
                </a:moveTo>
                <a:cubicBezTo>
                  <a:pt x="57730" y="1"/>
                  <a:pt x="46140" y="6439"/>
                  <a:pt x="39993" y="16469"/>
                </a:cubicBezTo>
                <a:cubicBezTo>
                  <a:pt x="35112" y="24458"/>
                  <a:pt x="33409" y="34495"/>
                  <a:pt x="26682" y="41008"/>
                </a:cubicBezTo>
                <a:cubicBezTo>
                  <a:pt x="21705" y="45830"/>
                  <a:pt x="14764" y="47889"/>
                  <a:pt x="8632" y="51128"/>
                </a:cubicBezTo>
                <a:cubicBezTo>
                  <a:pt x="5572" y="52747"/>
                  <a:pt x="2667" y="54700"/>
                  <a:pt x="0" y="56914"/>
                </a:cubicBezTo>
                <a:lnTo>
                  <a:pt x="107156" y="56914"/>
                </a:lnTo>
                <a:lnTo>
                  <a:pt x="107156" y="14540"/>
                </a:lnTo>
                <a:lnTo>
                  <a:pt x="107168" y="14540"/>
                </a:lnTo>
                <a:cubicBezTo>
                  <a:pt x="95322" y="8384"/>
                  <a:pt x="83927" y="562"/>
                  <a:pt x="70771" y="26"/>
                </a:cubicBezTo>
                <a:cubicBezTo>
                  <a:pt x="70344" y="9"/>
                  <a:pt x="69917" y="1"/>
                  <a:pt x="69490" y="1"/>
                </a:cubicBezTo>
                <a:close/>
              </a:path>
            </a:pathLst>
          </a:custGeom>
          <a:solidFill>
            <a:srgbClr val="002E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3821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00FE-4AD2-44E0-A0D5-CD1EEAF573CB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37C9-BD30-43BD-BA78-05C663C69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184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"/>
          <p:cNvSpPr txBox="1">
            <a:spLocks noGrp="1"/>
          </p:cNvSpPr>
          <p:nvPr>
            <p:ph type="title" hasCustomPrompt="1"/>
          </p:nvPr>
        </p:nvSpPr>
        <p:spPr>
          <a:xfrm>
            <a:off x="1966000" y="1431200"/>
            <a:ext cx="82600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3" name="Google Shape;133;p11"/>
          <p:cNvSpPr txBox="1">
            <a:spLocks noGrp="1"/>
          </p:cNvSpPr>
          <p:nvPr>
            <p:ph type="body" idx="1"/>
          </p:nvPr>
        </p:nvSpPr>
        <p:spPr>
          <a:xfrm>
            <a:off x="2514600" y="3854533"/>
            <a:ext cx="7162800" cy="9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11"/>
          <p:cNvSpPr/>
          <p:nvPr/>
        </p:nvSpPr>
        <p:spPr>
          <a:xfrm rot="5400000">
            <a:off x="5330960" y="-206628"/>
            <a:ext cx="1530133" cy="12420655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noFill/>
          <a:ln w="19050" cap="flat" cmpd="sng">
            <a:solidFill>
              <a:srgbClr val="F1A1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5" name="Google Shape;135;p11"/>
          <p:cNvSpPr/>
          <p:nvPr/>
        </p:nvSpPr>
        <p:spPr>
          <a:xfrm flipH="1">
            <a:off x="9004259" y="-321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002E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6" name="Google Shape;136;p11"/>
          <p:cNvSpPr/>
          <p:nvPr/>
        </p:nvSpPr>
        <p:spPr>
          <a:xfrm rot="5400000">
            <a:off x="5330960" y="-47761"/>
            <a:ext cx="1530133" cy="12420655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solidFill>
            <a:srgbClr val="208F9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2152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9361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">
  <p:cSld name="Big numbers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3"/>
          <p:cNvSpPr txBox="1">
            <a:spLocks noGrp="1"/>
          </p:cNvSpPr>
          <p:nvPr>
            <p:ph type="title" hasCustomPrompt="1"/>
          </p:nvPr>
        </p:nvSpPr>
        <p:spPr>
          <a:xfrm>
            <a:off x="1155967" y="1837600"/>
            <a:ext cx="4472800" cy="16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9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40" name="Google Shape;140;p13"/>
          <p:cNvSpPr txBox="1">
            <a:spLocks noGrp="1"/>
          </p:cNvSpPr>
          <p:nvPr>
            <p:ph type="body" idx="1"/>
          </p:nvPr>
        </p:nvSpPr>
        <p:spPr>
          <a:xfrm>
            <a:off x="1453031" y="3193617"/>
            <a:ext cx="3878800" cy="6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algn="ctr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title" idx="2" hasCustomPrompt="1"/>
          </p:nvPr>
        </p:nvSpPr>
        <p:spPr>
          <a:xfrm>
            <a:off x="6548767" y="1837600"/>
            <a:ext cx="4472800" cy="16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42" name="Google Shape;142;p13"/>
          <p:cNvSpPr txBox="1">
            <a:spLocks noGrp="1"/>
          </p:cNvSpPr>
          <p:nvPr>
            <p:ph type="body" idx="3"/>
          </p:nvPr>
        </p:nvSpPr>
        <p:spPr>
          <a:xfrm>
            <a:off x="6845831" y="3193617"/>
            <a:ext cx="3878800" cy="6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algn="ctr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title" idx="4" hasCustomPrompt="1"/>
          </p:nvPr>
        </p:nvSpPr>
        <p:spPr>
          <a:xfrm>
            <a:off x="3859600" y="4098200"/>
            <a:ext cx="4472800" cy="16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44" name="Google Shape;144;p13"/>
          <p:cNvSpPr txBox="1">
            <a:spLocks noGrp="1"/>
          </p:cNvSpPr>
          <p:nvPr>
            <p:ph type="body" idx="5"/>
          </p:nvPr>
        </p:nvSpPr>
        <p:spPr>
          <a:xfrm>
            <a:off x="4156664" y="5454217"/>
            <a:ext cx="3878800" cy="6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algn="ctr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145" name="Google Shape;145;p13"/>
          <p:cNvSpPr/>
          <p:nvPr/>
        </p:nvSpPr>
        <p:spPr>
          <a:xfrm flipH="1">
            <a:off x="-71504" y="3232131"/>
            <a:ext cx="1773968" cy="3864708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solidFill>
            <a:srgbClr val="002E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6" name="Google Shape;146;p13"/>
          <p:cNvGrpSpPr/>
          <p:nvPr/>
        </p:nvGrpSpPr>
        <p:grpSpPr>
          <a:xfrm flipH="1">
            <a:off x="9105002" y="4263291"/>
            <a:ext cx="2205716" cy="3002951"/>
            <a:chOff x="3928500" y="2793213"/>
            <a:chExt cx="751300" cy="1022850"/>
          </a:xfrm>
        </p:grpSpPr>
        <p:sp>
          <p:nvSpPr>
            <p:cNvPr id="147" name="Google Shape;147;p13"/>
            <p:cNvSpPr/>
            <p:nvPr/>
          </p:nvSpPr>
          <p:spPr>
            <a:xfrm>
              <a:off x="4383600" y="2829213"/>
              <a:ext cx="296200" cy="755800"/>
            </a:xfrm>
            <a:custGeom>
              <a:avLst/>
              <a:gdLst/>
              <a:ahLst/>
              <a:cxnLst/>
              <a:rect l="l" t="t" r="r" b="b"/>
              <a:pathLst>
                <a:path w="11848" h="30232" extrusionOk="0">
                  <a:moveTo>
                    <a:pt x="8085" y="1"/>
                  </a:moveTo>
                  <a:cubicBezTo>
                    <a:pt x="8085" y="1"/>
                    <a:pt x="6871" y="644"/>
                    <a:pt x="3358" y="8430"/>
                  </a:cubicBezTo>
                  <a:cubicBezTo>
                    <a:pt x="1" y="16134"/>
                    <a:pt x="2692" y="25170"/>
                    <a:pt x="4216" y="29147"/>
                  </a:cubicBezTo>
                  <a:cubicBezTo>
                    <a:pt x="4491" y="29848"/>
                    <a:pt x="5150" y="30232"/>
                    <a:pt x="5814" y="30232"/>
                  </a:cubicBezTo>
                  <a:cubicBezTo>
                    <a:pt x="6301" y="30232"/>
                    <a:pt x="6790" y="30026"/>
                    <a:pt x="7133" y="29588"/>
                  </a:cubicBezTo>
                  <a:cubicBezTo>
                    <a:pt x="10062" y="25861"/>
                    <a:pt x="11848" y="16812"/>
                    <a:pt x="11217" y="11228"/>
                  </a:cubicBezTo>
                  <a:cubicBezTo>
                    <a:pt x="10478" y="4442"/>
                    <a:pt x="8085" y="1"/>
                    <a:pt x="8085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4518150" y="2829213"/>
              <a:ext cx="67600" cy="754000"/>
            </a:xfrm>
            <a:custGeom>
              <a:avLst/>
              <a:gdLst/>
              <a:ahLst/>
              <a:cxnLst/>
              <a:rect l="l" t="t" r="r" b="b"/>
              <a:pathLst>
                <a:path w="2704" h="30160" extrusionOk="0">
                  <a:moveTo>
                    <a:pt x="2703" y="1"/>
                  </a:moveTo>
                  <a:cubicBezTo>
                    <a:pt x="2703" y="2"/>
                    <a:pt x="2655" y="478"/>
                    <a:pt x="2548" y="1298"/>
                  </a:cubicBezTo>
                  <a:cubicBezTo>
                    <a:pt x="2465" y="2120"/>
                    <a:pt x="2322" y="3299"/>
                    <a:pt x="2191" y="4704"/>
                  </a:cubicBezTo>
                  <a:cubicBezTo>
                    <a:pt x="2132" y="5406"/>
                    <a:pt x="2048" y="6180"/>
                    <a:pt x="1965" y="6990"/>
                  </a:cubicBezTo>
                  <a:cubicBezTo>
                    <a:pt x="1882" y="7787"/>
                    <a:pt x="1786" y="8657"/>
                    <a:pt x="1715" y="9526"/>
                  </a:cubicBezTo>
                  <a:cubicBezTo>
                    <a:pt x="1548" y="11300"/>
                    <a:pt x="1394" y="13181"/>
                    <a:pt x="1215" y="15062"/>
                  </a:cubicBezTo>
                  <a:cubicBezTo>
                    <a:pt x="1048" y="16943"/>
                    <a:pt x="882" y="18836"/>
                    <a:pt x="739" y="20598"/>
                  </a:cubicBezTo>
                  <a:cubicBezTo>
                    <a:pt x="572" y="22373"/>
                    <a:pt x="465" y="24027"/>
                    <a:pt x="346" y="25444"/>
                  </a:cubicBezTo>
                  <a:cubicBezTo>
                    <a:pt x="227" y="26849"/>
                    <a:pt x="155" y="28028"/>
                    <a:pt x="96" y="28861"/>
                  </a:cubicBezTo>
                  <a:cubicBezTo>
                    <a:pt x="36" y="29683"/>
                    <a:pt x="0" y="30159"/>
                    <a:pt x="0" y="30159"/>
                  </a:cubicBezTo>
                  <a:cubicBezTo>
                    <a:pt x="0" y="30159"/>
                    <a:pt x="60" y="29683"/>
                    <a:pt x="155" y="28861"/>
                  </a:cubicBezTo>
                  <a:cubicBezTo>
                    <a:pt x="239" y="28040"/>
                    <a:pt x="381" y="26873"/>
                    <a:pt x="512" y="25456"/>
                  </a:cubicBezTo>
                  <a:cubicBezTo>
                    <a:pt x="643" y="24039"/>
                    <a:pt x="822" y="22408"/>
                    <a:pt x="989" y="20634"/>
                  </a:cubicBezTo>
                  <a:cubicBezTo>
                    <a:pt x="1155" y="18860"/>
                    <a:pt x="1310" y="16991"/>
                    <a:pt x="1489" y="15098"/>
                  </a:cubicBezTo>
                  <a:cubicBezTo>
                    <a:pt x="1655" y="13217"/>
                    <a:pt x="1822" y="11335"/>
                    <a:pt x="1965" y="9561"/>
                  </a:cubicBezTo>
                  <a:cubicBezTo>
                    <a:pt x="2048" y="8680"/>
                    <a:pt x="2120" y="7823"/>
                    <a:pt x="2179" y="7013"/>
                  </a:cubicBezTo>
                  <a:cubicBezTo>
                    <a:pt x="2239" y="6192"/>
                    <a:pt x="2298" y="5442"/>
                    <a:pt x="2358" y="4727"/>
                  </a:cubicBezTo>
                  <a:cubicBezTo>
                    <a:pt x="2477" y="3311"/>
                    <a:pt x="2548" y="2132"/>
                    <a:pt x="2608" y="1298"/>
                  </a:cubicBezTo>
                  <a:cubicBezTo>
                    <a:pt x="2667" y="478"/>
                    <a:pt x="2703" y="2"/>
                    <a:pt x="2703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4494050" y="3019713"/>
              <a:ext cx="65200" cy="74450"/>
            </a:xfrm>
            <a:custGeom>
              <a:avLst/>
              <a:gdLst/>
              <a:ahLst/>
              <a:cxnLst/>
              <a:rect l="l" t="t" r="r" b="b"/>
              <a:pathLst>
                <a:path w="2608" h="2978" extrusionOk="0">
                  <a:moveTo>
                    <a:pt x="0" y="1"/>
                  </a:moveTo>
                  <a:cubicBezTo>
                    <a:pt x="2" y="2"/>
                    <a:pt x="49" y="49"/>
                    <a:pt x="107" y="120"/>
                  </a:cubicBezTo>
                  <a:cubicBezTo>
                    <a:pt x="167" y="215"/>
                    <a:pt x="250" y="334"/>
                    <a:pt x="369" y="477"/>
                  </a:cubicBezTo>
                  <a:cubicBezTo>
                    <a:pt x="488" y="608"/>
                    <a:pt x="619" y="798"/>
                    <a:pt x="774" y="977"/>
                  </a:cubicBezTo>
                  <a:cubicBezTo>
                    <a:pt x="917" y="1156"/>
                    <a:pt x="1084" y="1334"/>
                    <a:pt x="1250" y="1525"/>
                  </a:cubicBezTo>
                  <a:cubicBezTo>
                    <a:pt x="1417" y="1715"/>
                    <a:pt x="1584" y="1906"/>
                    <a:pt x="1738" y="2072"/>
                  </a:cubicBezTo>
                  <a:cubicBezTo>
                    <a:pt x="1893" y="2239"/>
                    <a:pt x="2036" y="2394"/>
                    <a:pt x="2179" y="2537"/>
                  </a:cubicBezTo>
                  <a:cubicBezTo>
                    <a:pt x="2286" y="2680"/>
                    <a:pt x="2405" y="2787"/>
                    <a:pt x="2488" y="2858"/>
                  </a:cubicBezTo>
                  <a:lnTo>
                    <a:pt x="2608" y="2977"/>
                  </a:lnTo>
                  <a:cubicBezTo>
                    <a:pt x="2608" y="2977"/>
                    <a:pt x="2560" y="2930"/>
                    <a:pt x="2500" y="2846"/>
                  </a:cubicBezTo>
                  <a:cubicBezTo>
                    <a:pt x="2441" y="2751"/>
                    <a:pt x="2358" y="2632"/>
                    <a:pt x="2238" y="2489"/>
                  </a:cubicBezTo>
                  <a:cubicBezTo>
                    <a:pt x="2119" y="2358"/>
                    <a:pt x="1977" y="2180"/>
                    <a:pt x="1834" y="2001"/>
                  </a:cubicBezTo>
                  <a:cubicBezTo>
                    <a:pt x="1679" y="1822"/>
                    <a:pt x="1524" y="1644"/>
                    <a:pt x="1357" y="1441"/>
                  </a:cubicBezTo>
                  <a:cubicBezTo>
                    <a:pt x="1191" y="1275"/>
                    <a:pt x="1024" y="1072"/>
                    <a:pt x="869" y="906"/>
                  </a:cubicBezTo>
                  <a:cubicBezTo>
                    <a:pt x="714" y="751"/>
                    <a:pt x="572" y="584"/>
                    <a:pt x="429" y="453"/>
                  </a:cubicBezTo>
                  <a:cubicBezTo>
                    <a:pt x="310" y="298"/>
                    <a:pt x="191" y="203"/>
                    <a:pt x="119" y="12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4481550" y="3157238"/>
              <a:ext cx="64900" cy="74425"/>
            </a:xfrm>
            <a:custGeom>
              <a:avLst/>
              <a:gdLst/>
              <a:ahLst/>
              <a:cxnLst/>
              <a:rect l="l" t="t" r="r" b="b"/>
              <a:pathLst>
                <a:path w="2596" h="2977" extrusionOk="0">
                  <a:moveTo>
                    <a:pt x="0" y="0"/>
                  </a:moveTo>
                  <a:cubicBezTo>
                    <a:pt x="0" y="0"/>
                    <a:pt x="24" y="60"/>
                    <a:pt x="95" y="119"/>
                  </a:cubicBezTo>
                  <a:cubicBezTo>
                    <a:pt x="155" y="203"/>
                    <a:pt x="250" y="322"/>
                    <a:pt x="369" y="477"/>
                  </a:cubicBezTo>
                  <a:cubicBezTo>
                    <a:pt x="488" y="608"/>
                    <a:pt x="619" y="786"/>
                    <a:pt x="774" y="965"/>
                  </a:cubicBezTo>
                  <a:cubicBezTo>
                    <a:pt x="917" y="1143"/>
                    <a:pt x="1083" y="1322"/>
                    <a:pt x="1250" y="1512"/>
                  </a:cubicBezTo>
                  <a:cubicBezTo>
                    <a:pt x="1405" y="1703"/>
                    <a:pt x="1572" y="1905"/>
                    <a:pt x="1738" y="2060"/>
                  </a:cubicBezTo>
                  <a:cubicBezTo>
                    <a:pt x="1881" y="2227"/>
                    <a:pt x="2036" y="2394"/>
                    <a:pt x="2167" y="2524"/>
                  </a:cubicBezTo>
                  <a:cubicBezTo>
                    <a:pt x="2286" y="2679"/>
                    <a:pt x="2405" y="2775"/>
                    <a:pt x="2477" y="2858"/>
                  </a:cubicBezTo>
                  <a:lnTo>
                    <a:pt x="2596" y="2977"/>
                  </a:lnTo>
                  <a:cubicBezTo>
                    <a:pt x="2596" y="2977"/>
                    <a:pt x="2560" y="2929"/>
                    <a:pt x="2500" y="2834"/>
                  </a:cubicBezTo>
                  <a:cubicBezTo>
                    <a:pt x="2441" y="2751"/>
                    <a:pt x="2346" y="2632"/>
                    <a:pt x="2226" y="2477"/>
                  </a:cubicBezTo>
                  <a:cubicBezTo>
                    <a:pt x="2107" y="2346"/>
                    <a:pt x="1976" y="2167"/>
                    <a:pt x="1822" y="1989"/>
                  </a:cubicBezTo>
                  <a:cubicBezTo>
                    <a:pt x="1679" y="1810"/>
                    <a:pt x="1512" y="1632"/>
                    <a:pt x="1345" y="1441"/>
                  </a:cubicBezTo>
                  <a:cubicBezTo>
                    <a:pt x="1191" y="1262"/>
                    <a:pt x="1024" y="1060"/>
                    <a:pt x="857" y="905"/>
                  </a:cubicBezTo>
                  <a:cubicBezTo>
                    <a:pt x="714" y="739"/>
                    <a:pt x="560" y="572"/>
                    <a:pt x="429" y="441"/>
                  </a:cubicBezTo>
                  <a:cubicBezTo>
                    <a:pt x="310" y="298"/>
                    <a:pt x="191" y="191"/>
                    <a:pt x="119" y="11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4468750" y="3294763"/>
              <a:ext cx="65200" cy="74425"/>
            </a:xfrm>
            <a:custGeom>
              <a:avLst/>
              <a:gdLst/>
              <a:ahLst/>
              <a:cxnLst/>
              <a:rect l="l" t="t" r="r" b="b"/>
              <a:pathLst>
                <a:path w="2608" h="2977" extrusionOk="0">
                  <a:moveTo>
                    <a:pt x="0" y="0"/>
                  </a:moveTo>
                  <a:cubicBezTo>
                    <a:pt x="0" y="0"/>
                    <a:pt x="36" y="48"/>
                    <a:pt x="107" y="119"/>
                  </a:cubicBezTo>
                  <a:cubicBezTo>
                    <a:pt x="167" y="214"/>
                    <a:pt x="250" y="333"/>
                    <a:pt x="369" y="476"/>
                  </a:cubicBezTo>
                  <a:cubicBezTo>
                    <a:pt x="488" y="607"/>
                    <a:pt x="631" y="786"/>
                    <a:pt x="774" y="964"/>
                  </a:cubicBezTo>
                  <a:cubicBezTo>
                    <a:pt x="929" y="1143"/>
                    <a:pt x="1084" y="1322"/>
                    <a:pt x="1250" y="1524"/>
                  </a:cubicBezTo>
                  <a:cubicBezTo>
                    <a:pt x="1417" y="1715"/>
                    <a:pt x="1584" y="1905"/>
                    <a:pt x="1738" y="2072"/>
                  </a:cubicBezTo>
                  <a:cubicBezTo>
                    <a:pt x="1893" y="2238"/>
                    <a:pt x="2036" y="2393"/>
                    <a:pt x="2179" y="2536"/>
                  </a:cubicBezTo>
                  <a:cubicBezTo>
                    <a:pt x="2298" y="2679"/>
                    <a:pt x="2417" y="2786"/>
                    <a:pt x="2488" y="2858"/>
                  </a:cubicBezTo>
                  <a:lnTo>
                    <a:pt x="2608" y="2977"/>
                  </a:lnTo>
                  <a:cubicBezTo>
                    <a:pt x="2608" y="2977"/>
                    <a:pt x="2560" y="2929"/>
                    <a:pt x="2500" y="2846"/>
                  </a:cubicBezTo>
                  <a:cubicBezTo>
                    <a:pt x="2441" y="2750"/>
                    <a:pt x="2357" y="2631"/>
                    <a:pt x="2238" y="2488"/>
                  </a:cubicBezTo>
                  <a:cubicBezTo>
                    <a:pt x="2119" y="2357"/>
                    <a:pt x="1976" y="2179"/>
                    <a:pt x="1834" y="2000"/>
                  </a:cubicBezTo>
                  <a:cubicBezTo>
                    <a:pt x="1679" y="1810"/>
                    <a:pt x="1524" y="1631"/>
                    <a:pt x="1357" y="1441"/>
                  </a:cubicBezTo>
                  <a:cubicBezTo>
                    <a:pt x="1191" y="1262"/>
                    <a:pt x="1024" y="1072"/>
                    <a:pt x="869" y="905"/>
                  </a:cubicBezTo>
                  <a:cubicBezTo>
                    <a:pt x="714" y="750"/>
                    <a:pt x="572" y="583"/>
                    <a:pt x="429" y="452"/>
                  </a:cubicBezTo>
                  <a:cubicBezTo>
                    <a:pt x="310" y="298"/>
                    <a:pt x="191" y="191"/>
                    <a:pt x="119" y="11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4562500" y="3033113"/>
              <a:ext cx="78600" cy="61350"/>
            </a:xfrm>
            <a:custGeom>
              <a:avLst/>
              <a:gdLst/>
              <a:ahLst/>
              <a:cxnLst/>
              <a:rect l="l" t="t" r="r" b="b"/>
              <a:pathLst>
                <a:path w="3144" h="2454" extrusionOk="0">
                  <a:moveTo>
                    <a:pt x="3144" y="0"/>
                  </a:moveTo>
                  <a:lnTo>
                    <a:pt x="3144" y="0"/>
                  </a:lnTo>
                  <a:cubicBezTo>
                    <a:pt x="3144" y="1"/>
                    <a:pt x="3084" y="48"/>
                    <a:pt x="2989" y="96"/>
                  </a:cubicBezTo>
                  <a:cubicBezTo>
                    <a:pt x="2906" y="155"/>
                    <a:pt x="2775" y="239"/>
                    <a:pt x="2620" y="346"/>
                  </a:cubicBezTo>
                  <a:cubicBezTo>
                    <a:pt x="2453" y="453"/>
                    <a:pt x="2275" y="584"/>
                    <a:pt x="2096" y="715"/>
                  </a:cubicBezTo>
                  <a:cubicBezTo>
                    <a:pt x="1906" y="858"/>
                    <a:pt x="1715" y="1013"/>
                    <a:pt x="1525" y="1167"/>
                  </a:cubicBezTo>
                  <a:cubicBezTo>
                    <a:pt x="1322" y="1334"/>
                    <a:pt x="1132" y="1477"/>
                    <a:pt x="953" y="1632"/>
                  </a:cubicBezTo>
                  <a:cubicBezTo>
                    <a:pt x="763" y="1775"/>
                    <a:pt x="608" y="1929"/>
                    <a:pt x="465" y="2048"/>
                  </a:cubicBezTo>
                  <a:cubicBezTo>
                    <a:pt x="310" y="2156"/>
                    <a:pt x="191" y="2263"/>
                    <a:pt x="120" y="2346"/>
                  </a:cubicBezTo>
                  <a:lnTo>
                    <a:pt x="1" y="2453"/>
                  </a:lnTo>
                  <a:cubicBezTo>
                    <a:pt x="1" y="2453"/>
                    <a:pt x="60" y="2429"/>
                    <a:pt x="143" y="2370"/>
                  </a:cubicBezTo>
                  <a:cubicBezTo>
                    <a:pt x="239" y="2310"/>
                    <a:pt x="370" y="2227"/>
                    <a:pt x="524" y="2120"/>
                  </a:cubicBezTo>
                  <a:cubicBezTo>
                    <a:pt x="679" y="2013"/>
                    <a:pt x="858" y="1882"/>
                    <a:pt x="1036" y="1751"/>
                  </a:cubicBezTo>
                  <a:cubicBezTo>
                    <a:pt x="1239" y="1608"/>
                    <a:pt x="1429" y="1453"/>
                    <a:pt x="1620" y="1298"/>
                  </a:cubicBezTo>
                  <a:cubicBezTo>
                    <a:pt x="1810" y="1132"/>
                    <a:pt x="2013" y="989"/>
                    <a:pt x="2191" y="834"/>
                  </a:cubicBezTo>
                  <a:cubicBezTo>
                    <a:pt x="2382" y="691"/>
                    <a:pt x="2525" y="536"/>
                    <a:pt x="2679" y="417"/>
                  </a:cubicBezTo>
                  <a:cubicBezTo>
                    <a:pt x="2822" y="298"/>
                    <a:pt x="2941" y="203"/>
                    <a:pt x="3025" y="120"/>
                  </a:cubicBezTo>
                  <a:lnTo>
                    <a:pt x="3144" y="0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4549400" y="3170938"/>
              <a:ext cx="78600" cy="61325"/>
            </a:xfrm>
            <a:custGeom>
              <a:avLst/>
              <a:gdLst/>
              <a:ahLst/>
              <a:cxnLst/>
              <a:rect l="l" t="t" r="r" b="b"/>
              <a:pathLst>
                <a:path w="3144" h="2453" extrusionOk="0">
                  <a:moveTo>
                    <a:pt x="3144" y="0"/>
                  </a:moveTo>
                  <a:cubicBezTo>
                    <a:pt x="3144" y="0"/>
                    <a:pt x="3096" y="24"/>
                    <a:pt x="3001" y="83"/>
                  </a:cubicBezTo>
                  <a:cubicBezTo>
                    <a:pt x="2906" y="143"/>
                    <a:pt x="2775" y="238"/>
                    <a:pt x="2620" y="345"/>
                  </a:cubicBezTo>
                  <a:cubicBezTo>
                    <a:pt x="2465" y="441"/>
                    <a:pt x="2275" y="583"/>
                    <a:pt x="2108" y="714"/>
                  </a:cubicBezTo>
                  <a:cubicBezTo>
                    <a:pt x="1906" y="845"/>
                    <a:pt x="1715" y="1012"/>
                    <a:pt x="1525" y="1155"/>
                  </a:cubicBezTo>
                  <a:cubicBezTo>
                    <a:pt x="1322" y="1322"/>
                    <a:pt x="1132" y="1476"/>
                    <a:pt x="953" y="1619"/>
                  </a:cubicBezTo>
                  <a:cubicBezTo>
                    <a:pt x="763" y="1774"/>
                    <a:pt x="608" y="1917"/>
                    <a:pt x="465" y="2036"/>
                  </a:cubicBezTo>
                  <a:cubicBezTo>
                    <a:pt x="310" y="2155"/>
                    <a:pt x="191" y="2262"/>
                    <a:pt x="120" y="2334"/>
                  </a:cubicBezTo>
                  <a:lnTo>
                    <a:pt x="1" y="2453"/>
                  </a:lnTo>
                  <a:cubicBezTo>
                    <a:pt x="1" y="2453"/>
                    <a:pt x="60" y="2429"/>
                    <a:pt x="155" y="2369"/>
                  </a:cubicBezTo>
                  <a:cubicBezTo>
                    <a:pt x="239" y="2298"/>
                    <a:pt x="370" y="2215"/>
                    <a:pt x="525" y="2107"/>
                  </a:cubicBezTo>
                  <a:cubicBezTo>
                    <a:pt x="691" y="2000"/>
                    <a:pt x="870" y="1869"/>
                    <a:pt x="1048" y="1738"/>
                  </a:cubicBezTo>
                  <a:cubicBezTo>
                    <a:pt x="1239" y="1607"/>
                    <a:pt x="1429" y="1441"/>
                    <a:pt x="1620" y="1298"/>
                  </a:cubicBezTo>
                  <a:cubicBezTo>
                    <a:pt x="1822" y="1131"/>
                    <a:pt x="2013" y="976"/>
                    <a:pt x="2191" y="833"/>
                  </a:cubicBezTo>
                  <a:cubicBezTo>
                    <a:pt x="2382" y="679"/>
                    <a:pt x="2537" y="536"/>
                    <a:pt x="2680" y="417"/>
                  </a:cubicBezTo>
                  <a:cubicBezTo>
                    <a:pt x="2834" y="298"/>
                    <a:pt x="2953" y="191"/>
                    <a:pt x="3025" y="119"/>
                  </a:cubicBezTo>
                  <a:lnTo>
                    <a:pt x="3144" y="0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4536900" y="3308138"/>
              <a:ext cx="78600" cy="61350"/>
            </a:xfrm>
            <a:custGeom>
              <a:avLst/>
              <a:gdLst/>
              <a:ahLst/>
              <a:cxnLst/>
              <a:rect l="l" t="t" r="r" b="b"/>
              <a:pathLst>
                <a:path w="3144" h="2454" extrusionOk="0">
                  <a:moveTo>
                    <a:pt x="3144" y="1"/>
                  </a:moveTo>
                  <a:cubicBezTo>
                    <a:pt x="3144" y="1"/>
                    <a:pt x="3096" y="37"/>
                    <a:pt x="2989" y="84"/>
                  </a:cubicBezTo>
                  <a:cubicBezTo>
                    <a:pt x="2906" y="156"/>
                    <a:pt x="2763" y="239"/>
                    <a:pt x="2620" y="346"/>
                  </a:cubicBezTo>
                  <a:cubicBezTo>
                    <a:pt x="2453" y="453"/>
                    <a:pt x="2275" y="584"/>
                    <a:pt x="2096" y="715"/>
                  </a:cubicBezTo>
                  <a:cubicBezTo>
                    <a:pt x="1906" y="846"/>
                    <a:pt x="1715" y="1013"/>
                    <a:pt x="1513" y="1168"/>
                  </a:cubicBezTo>
                  <a:cubicBezTo>
                    <a:pt x="1322" y="1322"/>
                    <a:pt x="1132" y="1477"/>
                    <a:pt x="953" y="1620"/>
                  </a:cubicBezTo>
                  <a:cubicBezTo>
                    <a:pt x="763" y="1775"/>
                    <a:pt x="608" y="1918"/>
                    <a:pt x="465" y="2037"/>
                  </a:cubicBezTo>
                  <a:cubicBezTo>
                    <a:pt x="310" y="2156"/>
                    <a:pt x="191" y="2263"/>
                    <a:pt x="120" y="2334"/>
                  </a:cubicBezTo>
                  <a:lnTo>
                    <a:pt x="1" y="2454"/>
                  </a:lnTo>
                  <a:cubicBezTo>
                    <a:pt x="1" y="2454"/>
                    <a:pt x="60" y="2430"/>
                    <a:pt x="143" y="2370"/>
                  </a:cubicBezTo>
                  <a:cubicBezTo>
                    <a:pt x="239" y="2311"/>
                    <a:pt x="370" y="2215"/>
                    <a:pt x="513" y="2108"/>
                  </a:cubicBezTo>
                  <a:cubicBezTo>
                    <a:pt x="679" y="2013"/>
                    <a:pt x="858" y="1870"/>
                    <a:pt x="1036" y="1739"/>
                  </a:cubicBezTo>
                  <a:cubicBezTo>
                    <a:pt x="1227" y="1608"/>
                    <a:pt x="1429" y="1441"/>
                    <a:pt x="1620" y="1299"/>
                  </a:cubicBezTo>
                  <a:cubicBezTo>
                    <a:pt x="1810" y="1132"/>
                    <a:pt x="2013" y="977"/>
                    <a:pt x="2179" y="834"/>
                  </a:cubicBezTo>
                  <a:cubicBezTo>
                    <a:pt x="2382" y="679"/>
                    <a:pt x="2525" y="537"/>
                    <a:pt x="2679" y="418"/>
                  </a:cubicBezTo>
                  <a:cubicBezTo>
                    <a:pt x="2822" y="298"/>
                    <a:pt x="2941" y="191"/>
                    <a:pt x="3025" y="120"/>
                  </a:cubicBezTo>
                  <a:lnTo>
                    <a:pt x="31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3928500" y="2793213"/>
              <a:ext cx="694450" cy="1022850"/>
            </a:xfrm>
            <a:custGeom>
              <a:avLst/>
              <a:gdLst/>
              <a:ahLst/>
              <a:cxnLst/>
              <a:rect l="l" t="t" r="r" b="b"/>
              <a:pathLst>
                <a:path w="27778" h="40914" extrusionOk="0">
                  <a:moveTo>
                    <a:pt x="929" y="0"/>
                  </a:moveTo>
                  <a:cubicBezTo>
                    <a:pt x="929" y="0"/>
                    <a:pt x="0" y="1953"/>
                    <a:pt x="2893" y="15097"/>
                  </a:cubicBezTo>
                  <a:cubicBezTo>
                    <a:pt x="5894" y="28015"/>
                    <a:pt x="17812" y="36909"/>
                    <a:pt x="23467" y="40493"/>
                  </a:cubicBezTo>
                  <a:cubicBezTo>
                    <a:pt x="23924" y="40782"/>
                    <a:pt x="24420" y="40914"/>
                    <a:pt x="24903" y="40914"/>
                  </a:cubicBezTo>
                  <a:cubicBezTo>
                    <a:pt x="26274" y="40914"/>
                    <a:pt x="27549" y="39857"/>
                    <a:pt x="27575" y="38326"/>
                  </a:cubicBezTo>
                  <a:cubicBezTo>
                    <a:pt x="27777" y="30837"/>
                    <a:pt x="21503" y="17717"/>
                    <a:pt x="15466" y="11228"/>
                  </a:cubicBezTo>
                  <a:cubicBezTo>
                    <a:pt x="8144" y="3346"/>
                    <a:pt x="929" y="0"/>
                    <a:pt x="929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3952000" y="2793488"/>
              <a:ext cx="625700" cy="1015350"/>
            </a:xfrm>
            <a:custGeom>
              <a:avLst/>
              <a:gdLst/>
              <a:ahLst/>
              <a:cxnLst/>
              <a:rect l="l" t="t" r="r" b="b"/>
              <a:pathLst>
                <a:path w="25028" h="40614" extrusionOk="0">
                  <a:moveTo>
                    <a:pt x="1" y="1"/>
                  </a:moveTo>
                  <a:cubicBezTo>
                    <a:pt x="1" y="2"/>
                    <a:pt x="370" y="645"/>
                    <a:pt x="1037" y="1763"/>
                  </a:cubicBezTo>
                  <a:cubicBezTo>
                    <a:pt x="1382" y="2323"/>
                    <a:pt x="1787" y="3001"/>
                    <a:pt x="2251" y="3787"/>
                  </a:cubicBezTo>
                  <a:cubicBezTo>
                    <a:pt x="2704" y="4561"/>
                    <a:pt x="3227" y="5454"/>
                    <a:pt x="3811" y="6407"/>
                  </a:cubicBezTo>
                  <a:cubicBezTo>
                    <a:pt x="4394" y="7359"/>
                    <a:pt x="5013" y="8395"/>
                    <a:pt x="5668" y="9502"/>
                  </a:cubicBezTo>
                  <a:cubicBezTo>
                    <a:pt x="6323" y="10598"/>
                    <a:pt x="7025" y="11764"/>
                    <a:pt x="7752" y="12955"/>
                  </a:cubicBezTo>
                  <a:cubicBezTo>
                    <a:pt x="8478" y="14146"/>
                    <a:pt x="9240" y="15384"/>
                    <a:pt x="10002" y="16634"/>
                  </a:cubicBezTo>
                  <a:cubicBezTo>
                    <a:pt x="10764" y="17884"/>
                    <a:pt x="11550" y="19158"/>
                    <a:pt x="12324" y="20420"/>
                  </a:cubicBezTo>
                  <a:cubicBezTo>
                    <a:pt x="13098" y="21694"/>
                    <a:pt x="13883" y="22956"/>
                    <a:pt x="14657" y="24206"/>
                  </a:cubicBezTo>
                  <a:cubicBezTo>
                    <a:pt x="15431" y="25456"/>
                    <a:pt x="16193" y="26671"/>
                    <a:pt x="16931" y="27862"/>
                  </a:cubicBezTo>
                  <a:cubicBezTo>
                    <a:pt x="18420" y="30243"/>
                    <a:pt x="19825" y="32445"/>
                    <a:pt x="21015" y="34339"/>
                  </a:cubicBezTo>
                  <a:cubicBezTo>
                    <a:pt x="21611" y="35291"/>
                    <a:pt x="22158" y="36160"/>
                    <a:pt x="22646" y="36910"/>
                  </a:cubicBezTo>
                  <a:cubicBezTo>
                    <a:pt x="23147" y="37672"/>
                    <a:pt x="23563" y="38339"/>
                    <a:pt x="23920" y="38899"/>
                  </a:cubicBezTo>
                  <a:cubicBezTo>
                    <a:pt x="24635" y="39994"/>
                    <a:pt x="25028" y="40613"/>
                    <a:pt x="25028" y="40613"/>
                  </a:cubicBezTo>
                  <a:cubicBezTo>
                    <a:pt x="25028" y="40613"/>
                    <a:pt x="24647" y="39982"/>
                    <a:pt x="23992" y="38851"/>
                  </a:cubicBezTo>
                  <a:cubicBezTo>
                    <a:pt x="23647" y="38279"/>
                    <a:pt x="23242" y="37613"/>
                    <a:pt x="22789" y="36827"/>
                  </a:cubicBezTo>
                  <a:cubicBezTo>
                    <a:pt x="22325" y="36053"/>
                    <a:pt x="21801" y="35160"/>
                    <a:pt x="21218" y="34208"/>
                  </a:cubicBezTo>
                  <a:cubicBezTo>
                    <a:pt x="20063" y="32279"/>
                    <a:pt x="18741" y="30052"/>
                    <a:pt x="17277" y="27659"/>
                  </a:cubicBezTo>
                  <a:cubicBezTo>
                    <a:pt x="16550" y="26469"/>
                    <a:pt x="15788" y="25230"/>
                    <a:pt x="15026" y="23980"/>
                  </a:cubicBezTo>
                  <a:cubicBezTo>
                    <a:pt x="14276" y="22730"/>
                    <a:pt x="13479" y="21456"/>
                    <a:pt x="12705" y="20182"/>
                  </a:cubicBezTo>
                  <a:cubicBezTo>
                    <a:pt x="11931" y="18920"/>
                    <a:pt x="11145" y="17658"/>
                    <a:pt x="10371" y="16408"/>
                  </a:cubicBezTo>
                  <a:cubicBezTo>
                    <a:pt x="9597" y="15158"/>
                    <a:pt x="8835" y="13931"/>
                    <a:pt x="8097" y="12741"/>
                  </a:cubicBezTo>
                  <a:cubicBezTo>
                    <a:pt x="7371" y="11562"/>
                    <a:pt x="6633" y="10419"/>
                    <a:pt x="5954" y="9335"/>
                  </a:cubicBezTo>
                  <a:cubicBezTo>
                    <a:pt x="5263" y="8252"/>
                    <a:pt x="4609" y="7240"/>
                    <a:pt x="4013" y="6287"/>
                  </a:cubicBezTo>
                  <a:cubicBezTo>
                    <a:pt x="3418" y="5335"/>
                    <a:pt x="2870" y="4466"/>
                    <a:pt x="2382" y="3704"/>
                  </a:cubicBezTo>
                  <a:cubicBezTo>
                    <a:pt x="1894" y="2954"/>
                    <a:pt x="1477" y="2287"/>
                    <a:pt x="1120" y="1727"/>
                  </a:cubicBezTo>
                  <a:cubicBezTo>
                    <a:pt x="406" y="633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2E47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4015700" y="3120338"/>
              <a:ext cx="152425" cy="33050"/>
            </a:xfrm>
            <a:custGeom>
              <a:avLst/>
              <a:gdLst/>
              <a:ahLst/>
              <a:cxnLst/>
              <a:rect l="l" t="t" r="r" b="b"/>
              <a:pathLst>
                <a:path w="6097" h="1322" extrusionOk="0">
                  <a:moveTo>
                    <a:pt x="1" y="0"/>
                  </a:moveTo>
                  <a:cubicBezTo>
                    <a:pt x="1" y="0"/>
                    <a:pt x="370" y="119"/>
                    <a:pt x="953" y="286"/>
                  </a:cubicBezTo>
                  <a:cubicBezTo>
                    <a:pt x="1227" y="369"/>
                    <a:pt x="1560" y="441"/>
                    <a:pt x="1918" y="536"/>
                  </a:cubicBezTo>
                  <a:cubicBezTo>
                    <a:pt x="2275" y="619"/>
                    <a:pt x="2644" y="702"/>
                    <a:pt x="3037" y="786"/>
                  </a:cubicBezTo>
                  <a:cubicBezTo>
                    <a:pt x="3215" y="833"/>
                    <a:pt x="3406" y="857"/>
                    <a:pt x="3596" y="905"/>
                  </a:cubicBezTo>
                  <a:cubicBezTo>
                    <a:pt x="3775" y="941"/>
                    <a:pt x="3966" y="976"/>
                    <a:pt x="4144" y="1012"/>
                  </a:cubicBezTo>
                  <a:cubicBezTo>
                    <a:pt x="4501" y="1083"/>
                    <a:pt x="4847" y="1143"/>
                    <a:pt x="5132" y="1191"/>
                  </a:cubicBezTo>
                  <a:cubicBezTo>
                    <a:pt x="5716" y="1274"/>
                    <a:pt x="6097" y="1322"/>
                    <a:pt x="6097" y="1322"/>
                  </a:cubicBezTo>
                  <a:cubicBezTo>
                    <a:pt x="6097" y="1322"/>
                    <a:pt x="5728" y="1203"/>
                    <a:pt x="5156" y="1060"/>
                  </a:cubicBezTo>
                  <a:cubicBezTo>
                    <a:pt x="4870" y="964"/>
                    <a:pt x="4549" y="893"/>
                    <a:pt x="4192" y="798"/>
                  </a:cubicBezTo>
                  <a:cubicBezTo>
                    <a:pt x="4013" y="762"/>
                    <a:pt x="3835" y="714"/>
                    <a:pt x="3644" y="667"/>
                  </a:cubicBezTo>
                  <a:cubicBezTo>
                    <a:pt x="3465" y="619"/>
                    <a:pt x="3275" y="583"/>
                    <a:pt x="3073" y="536"/>
                  </a:cubicBezTo>
                  <a:cubicBezTo>
                    <a:pt x="2692" y="464"/>
                    <a:pt x="2299" y="381"/>
                    <a:pt x="1941" y="310"/>
                  </a:cubicBezTo>
                  <a:cubicBezTo>
                    <a:pt x="1584" y="238"/>
                    <a:pt x="1251" y="179"/>
                    <a:pt x="965" y="131"/>
                  </a:cubicBezTo>
                  <a:cubicBezTo>
                    <a:pt x="382" y="4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4129125" y="3306063"/>
              <a:ext cx="152400" cy="33075"/>
            </a:xfrm>
            <a:custGeom>
              <a:avLst/>
              <a:gdLst/>
              <a:ahLst/>
              <a:cxnLst/>
              <a:rect l="l" t="t" r="r" b="b"/>
              <a:pathLst>
                <a:path w="6096" h="1323" extrusionOk="0">
                  <a:moveTo>
                    <a:pt x="0" y="0"/>
                  </a:moveTo>
                  <a:cubicBezTo>
                    <a:pt x="0" y="1"/>
                    <a:pt x="369" y="131"/>
                    <a:pt x="953" y="274"/>
                  </a:cubicBezTo>
                  <a:cubicBezTo>
                    <a:pt x="1238" y="370"/>
                    <a:pt x="1560" y="441"/>
                    <a:pt x="1917" y="536"/>
                  </a:cubicBezTo>
                  <a:cubicBezTo>
                    <a:pt x="2274" y="620"/>
                    <a:pt x="2643" y="691"/>
                    <a:pt x="3036" y="786"/>
                  </a:cubicBezTo>
                  <a:cubicBezTo>
                    <a:pt x="3215" y="834"/>
                    <a:pt x="3405" y="858"/>
                    <a:pt x="3596" y="905"/>
                  </a:cubicBezTo>
                  <a:cubicBezTo>
                    <a:pt x="3774" y="929"/>
                    <a:pt x="3977" y="977"/>
                    <a:pt x="4155" y="1013"/>
                  </a:cubicBezTo>
                  <a:cubicBezTo>
                    <a:pt x="4512" y="1084"/>
                    <a:pt x="4846" y="1143"/>
                    <a:pt x="5132" y="1191"/>
                  </a:cubicBezTo>
                  <a:cubicBezTo>
                    <a:pt x="5715" y="1274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67" y="1048"/>
                  </a:cubicBezTo>
                  <a:cubicBezTo>
                    <a:pt x="4882" y="965"/>
                    <a:pt x="4548" y="893"/>
                    <a:pt x="4191" y="798"/>
                  </a:cubicBezTo>
                  <a:cubicBezTo>
                    <a:pt x="4012" y="751"/>
                    <a:pt x="3834" y="715"/>
                    <a:pt x="3643" y="667"/>
                  </a:cubicBezTo>
                  <a:cubicBezTo>
                    <a:pt x="3465" y="620"/>
                    <a:pt x="3274" y="572"/>
                    <a:pt x="3084" y="536"/>
                  </a:cubicBezTo>
                  <a:cubicBezTo>
                    <a:pt x="2691" y="453"/>
                    <a:pt x="2310" y="381"/>
                    <a:pt x="1953" y="310"/>
                  </a:cubicBezTo>
                  <a:cubicBezTo>
                    <a:pt x="1595" y="239"/>
                    <a:pt x="1250" y="179"/>
                    <a:pt x="964" y="131"/>
                  </a:cubicBezTo>
                  <a:cubicBezTo>
                    <a:pt x="381" y="36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4242225" y="3492088"/>
              <a:ext cx="152425" cy="3307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0" y="1"/>
                  </a:moveTo>
                  <a:cubicBezTo>
                    <a:pt x="0" y="1"/>
                    <a:pt x="370" y="120"/>
                    <a:pt x="953" y="275"/>
                  </a:cubicBezTo>
                  <a:cubicBezTo>
                    <a:pt x="1239" y="370"/>
                    <a:pt x="1560" y="441"/>
                    <a:pt x="1917" y="537"/>
                  </a:cubicBezTo>
                  <a:cubicBezTo>
                    <a:pt x="2274" y="620"/>
                    <a:pt x="2644" y="691"/>
                    <a:pt x="3036" y="787"/>
                  </a:cubicBezTo>
                  <a:cubicBezTo>
                    <a:pt x="3215" y="834"/>
                    <a:pt x="3406" y="858"/>
                    <a:pt x="3596" y="906"/>
                  </a:cubicBezTo>
                  <a:cubicBezTo>
                    <a:pt x="3775" y="930"/>
                    <a:pt x="3977" y="977"/>
                    <a:pt x="4156" y="1013"/>
                  </a:cubicBezTo>
                  <a:cubicBezTo>
                    <a:pt x="4513" y="1084"/>
                    <a:pt x="4846" y="1144"/>
                    <a:pt x="5132" y="1191"/>
                  </a:cubicBezTo>
                  <a:cubicBezTo>
                    <a:pt x="5715" y="1275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68" y="1049"/>
                  </a:cubicBezTo>
                  <a:cubicBezTo>
                    <a:pt x="4882" y="965"/>
                    <a:pt x="4549" y="894"/>
                    <a:pt x="4191" y="799"/>
                  </a:cubicBezTo>
                  <a:cubicBezTo>
                    <a:pt x="4013" y="751"/>
                    <a:pt x="3834" y="715"/>
                    <a:pt x="3644" y="668"/>
                  </a:cubicBezTo>
                  <a:cubicBezTo>
                    <a:pt x="3465" y="620"/>
                    <a:pt x="3275" y="572"/>
                    <a:pt x="3084" y="537"/>
                  </a:cubicBezTo>
                  <a:cubicBezTo>
                    <a:pt x="2691" y="453"/>
                    <a:pt x="2310" y="382"/>
                    <a:pt x="1953" y="310"/>
                  </a:cubicBezTo>
                  <a:cubicBezTo>
                    <a:pt x="1596" y="239"/>
                    <a:pt x="1251" y="179"/>
                    <a:pt x="965" y="132"/>
                  </a:cubicBezTo>
                  <a:cubicBezTo>
                    <a:pt x="382" y="3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4173475" y="2999488"/>
              <a:ext cx="40500" cy="151225"/>
            </a:xfrm>
            <a:custGeom>
              <a:avLst/>
              <a:gdLst/>
              <a:ahLst/>
              <a:cxnLst/>
              <a:rect l="l" t="t" r="r" b="b"/>
              <a:pathLst>
                <a:path w="1620" h="6049" extrusionOk="0">
                  <a:moveTo>
                    <a:pt x="1619" y="0"/>
                  </a:moveTo>
                  <a:lnTo>
                    <a:pt x="1619" y="0"/>
                  </a:lnTo>
                  <a:cubicBezTo>
                    <a:pt x="1619" y="0"/>
                    <a:pt x="1464" y="369"/>
                    <a:pt x="1310" y="929"/>
                  </a:cubicBezTo>
                  <a:cubicBezTo>
                    <a:pt x="1214" y="1203"/>
                    <a:pt x="1107" y="1524"/>
                    <a:pt x="1012" y="1881"/>
                  </a:cubicBezTo>
                  <a:cubicBezTo>
                    <a:pt x="905" y="2227"/>
                    <a:pt x="798" y="2619"/>
                    <a:pt x="691" y="2989"/>
                  </a:cubicBezTo>
                  <a:cubicBezTo>
                    <a:pt x="655" y="3179"/>
                    <a:pt x="595" y="3358"/>
                    <a:pt x="548" y="3548"/>
                  </a:cubicBezTo>
                  <a:cubicBezTo>
                    <a:pt x="500" y="3751"/>
                    <a:pt x="452" y="3929"/>
                    <a:pt x="417" y="4108"/>
                  </a:cubicBezTo>
                  <a:cubicBezTo>
                    <a:pt x="322" y="4465"/>
                    <a:pt x="250" y="4798"/>
                    <a:pt x="191" y="5084"/>
                  </a:cubicBezTo>
                  <a:cubicBezTo>
                    <a:pt x="60" y="5667"/>
                    <a:pt x="0" y="6048"/>
                    <a:pt x="0" y="6048"/>
                  </a:cubicBezTo>
                  <a:cubicBezTo>
                    <a:pt x="0" y="6048"/>
                    <a:pt x="131" y="5691"/>
                    <a:pt x="310" y="5132"/>
                  </a:cubicBezTo>
                  <a:cubicBezTo>
                    <a:pt x="393" y="4858"/>
                    <a:pt x="500" y="4536"/>
                    <a:pt x="607" y="4179"/>
                  </a:cubicBezTo>
                  <a:cubicBezTo>
                    <a:pt x="667" y="4001"/>
                    <a:pt x="726" y="3798"/>
                    <a:pt x="774" y="3620"/>
                  </a:cubicBezTo>
                  <a:cubicBezTo>
                    <a:pt x="810" y="3429"/>
                    <a:pt x="869" y="3250"/>
                    <a:pt x="917" y="3060"/>
                  </a:cubicBezTo>
                  <a:cubicBezTo>
                    <a:pt x="1024" y="2679"/>
                    <a:pt x="1107" y="2298"/>
                    <a:pt x="1203" y="1941"/>
                  </a:cubicBezTo>
                  <a:cubicBezTo>
                    <a:pt x="1286" y="1584"/>
                    <a:pt x="1369" y="1250"/>
                    <a:pt x="1429" y="964"/>
                  </a:cubicBezTo>
                  <a:cubicBezTo>
                    <a:pt x="1560" y="381"/>
                    <a:pt x="1619" y="0"/>
                    <a:pt x="1619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4286575" y="3184913"/>
              <a:ext cx="40500" cy="151525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1"/>
                  </a:moveTo>
                  <a:cubicBezTo>
                    <a:pt x="1620" y="1"/>
                    <a:pt x="1489" y="382"/>
                    <a:pt x="1310" y="941"/>
                  </a:cubicBezTo>
                  <a:cubicBezTo>
                    <a:pt x="1215" y="1215"/>
                    <a:pt x="1108" y="1537"/>
                    <a:pt x="1012" y="1894"/>
                  </a:cubicBezTo>
                  <a:cubicBezTo>
                    <a:pt x="905" y="2239"/>
                    <a:pt x="798" y="2620"/>
                    <a:pt x="691" y="3001"/>
                  </a:cubicBezTo>
                  <a:cubicBezTo>
                    <a:pt x="655" y="3192"/>
                    <a:pt x="596" y="3370"/>
                    <a:pt x="548" y="3561"/>
                  </a:cubicBezTo>
                  <a:cubicBezTo>
                    <a:pt x="500" y="3751"/>
                    <a:pt x="453" y="3930"/>
                    <a:pt x="417" y="4108"/>
                  </a:cubicBezTo>
                  <a:cubicBezTo>
                    <a:pt x="322" y="4465"/>
                    <a:pt x="250" y="4811"/>
                    <a:pt x="191" y="5097"/>
                  </a:cubicBezTo>
                  <a:cubicBezTo>
                    <a:pt x="60" y="5680"/>
                    <a:pt x="0" y="6061"/>
                    <a:pt x="0" y="6061"/>
                  </a:cubicBezTo>
                  <a:cubicBezTo>
                    <a:pt x="0" y="6061"/>
                    <a:pt x="131" y="5704"/>
                    <a:pt x="310" y="5144"/>
                  </a:cubicBezTo>
                  <a:cubicBezTo>
                    <a:pt x="393" y="4870"/>
                    <a:pt x="500" y="4549"/>
                    <a:pt x="608" y="4192"/>
                  </a:cubicBezTo>
                  <a:cubicBezTo>
                    <a:pt x="667" y="4013"/>
                    <a:pt x="727" y="3811"/>
                    <a:pt x="774" y="3632"/>
                  </a:cubicBezTo>
                  <a:cubicBezTo>
                    <a:pt x="810" y="3442"/>
                    <a:pt x="870" y="3263"/>
                    <a:pt x="917" y="3072"/>
                  </a:cubicBezTo>
                  <a:cubicBezTo>
                    <a:pt x="1024" y="2680"/>
                    <a:pt x="1108" y="2310"/>
                    <a:pt x="1203" y="1953"/>
                  </a:cubicBezTo>
                  <a:cubicBezTo>
                    <a:pt x="1286" y="1596"/>
                    <a:pt x="1370" y="1251"/>
                    <a:pt x="1429" y="977"/>
                  </a:cubicBezTo>
                  <a:cubicBezTo>
                    <a:pt x="1560" y="394"/>
                    <a:pt x="1620" y="1"/>
                    <a:pt x="162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4399975" y="3370963"/>
              <a:ext cx="40500" cy="151525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0"/>
                  </a:moveTo>
                  <a:lnTo>
                    <a:pt x="1620" y="0"/>
                  </a:lnTo>
                  <a:cubicBezTo>
                    <a:pt x="1620" y="0"/>
                    <a:pt x="1489" y="357"/>
                    <a:pt x="1310" y="941"/>
                  </a:cubicBezTo>
                  <a:cubicBezTo>
                    <a:pt x="1215" y="1214"/>
                    <a:pt x="1120" y="1536"/>
                    <a:pt x="1013" y="1893"/>
                  </a:cubicBezTo>
                  <a:cubicBezTo>
                    <a:pt x="906" y="2238"/>
                    <a:pt x="798" y="2619"/>
                    <a:pt x="703" y="3000"/>
                  </a:cubicBezTo>
                  <a:cubicBezTo>
                    <a:pt x="656" y="3191"/>
                    <a:pt x="596" y="3370"/>
                    <a:pt x="548" y="3560"/>
                  </a:cubicBezTo>
                  <a:cubicBezTo>
                    <a:pt x="501" y="3751"/>
                    <a:pt x="465" y="3929"/>
                    <a:pt x="417" y="4108"/>
                  </a:cubicBezTo>
                  <a:cubicBezTo>
                    <a:pt x="322" y="4465"/>
                    <a:pt x="251" y="4810"/>
                    <a:pt x="191" y="5096"/>
                  </a:cubicBezTo>
                  <a:cubicBezTo>
                    <a:pt x="60" y="5679"/>
                    <a:pt x="1" y="6060"/>
                    <a:pt x="1" y="6060"/>
                  </a:cubicBezTo>
                  <a:cubicBezTo>
                    <a:pt x="1" y="6060"/>
                    <a:pt x="132" y="5703"/>
                    <a:pt x="310" y="5144"/>
                  </a:cubicBezTo>
                  <a:cubicBezTo>
                    <a:pt x="406" y="4870"/>
                    <a:pt x="501" y="4548"/>
                    <a:pt x="608" y="4191"/>
                  </a:cubicBezTo>
                  <a:cubicBezTo>
                    <a:pt x="667" y="4012"/>
                    <a:pt x="727" y="3810"/>
                    <a:pt x="775" y="3631"/>
                  </a:cubicBezTo>
                  <a:cubicBezTo>
                    <a:pt x="822" y="3441"/>
                    <a:pt x="882" y="3262"/>
                    <a:pt x="917" y="3072"/>
                  </a:cubicBezTo>
                  <a:cubicBezTo>
                    <a:pt x="1025" y="2679"/>
                    <a:pt x="1120" y="2310"/>
                    <a:pt x="1203" y="1953"/>
                  </a:cubicBezTo>
                  <a:cubicBezTo>
                    <a:pt x="1298" y="1595"/>
                    <a:pt x="1370" y="1250"/>
                    <a:pt x="1429" y="976"/>
                  </a:cubicBezTo>
                  <a:cubicBezTo>
                    <a:pt x="1560" y="393"/>
                    <a:pt x="1620" y="0"/>
                    <a:pt x="162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3" name="Google Shape;163;p13"/>
          <p:cNvSpPr/>
          <p:nvPr/>
        </p:nvSpPr>
        <p:spPr>
          <a:xfrm rot="5400000" flipH="1">
            <a:off x="5330960" y="-5490328"/>
            <a:ext cx="1530133" cy="12420655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13"/>
          <p:cNvSpPr/>
          <p:nvPr/>
        </p:nvSpPr>
        <p:spPr>
          <a:xfrm flipH="1">
            <a:off x="9918501" y="-2422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208F9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21227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4">
  <p:cSld name="Title 4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"/>
          <p:cNvSpPr txBox="1">
            <a:spLocks noGrp="1"/>
          </p:cNvSpPr>
          <p:nvPr>
            <p:ph type="title"/>
          </p:nvPr>
        </p:nvSpPr>
        <p:spPr>
          <a:xfrm>
            <a:off x="960000" y="930767"/>
            <a:ext cx="10272000" cy="9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6933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14"/>
          <p:cNvSpPr/>
          <p:nvPr/>
        </p:nvSpPr>
        <p:spPr>
          <a:xfrm rot="-7285291" flipH="1">
            <a:off x="-5293961" y="376507"/>
            <a:ext cx="9422173" cy="8272741"/>
          </a:xfrm>
          <a:custGeom>
            <a:avLst/>
            <a:gdLst/>
            <a:ahLst/>
            <a:cxnLst/>
            <a:rect l="l" t="t" r="r" b="b"/>
            <a:pathLst>
              <a:path w="134136" h="139519" extrusionOk="0">
                <a:moveTo>
                  <a:pt x="95999" y="0"/>
                </a:moveTo>
                <a:cubicBezTo>
                  <a:pt x="89168" y="0"/>
                  <a:pt x="82471" y="2747"/>
                  <a:pt x="75962" y="5144"/>
                </a:cubicBezTo>
                <a:cubicBezTo>
                  <a:pt x="70807" y="7025"/>
                  <a:pt x="66449" y="8061"/>
                  <a:pt x="62734" y="8418"/>
                </a:cubicBezTo>
                <a:cubicBezTo>
                  <a:pt x="61305" y="13680"/>
                  <a:pt x="61865" y="19502"/>
                  <a:pt x="64877" y="24086"/>
                </a:cubicBezTo>
                <a:cubicBezTo>
                  <a:pt x="69616" y="31313"/>
                  <a:pt x="78760" y="34826"/>
                  <a:pt x="83249" y="42208"/>
                </a:cubicBezTo>
                <a:cubicBezTo>
                  <a:pt x="88940" y="51554"/>
                  <a:pt x="85034" y="64377"/>
                  <a:pt x="77200" y="71997"/>
                </a:cubicBezTo>
                <a:cubicBezTo>
                  <a:pt x="69354" y="79617"/>
                  <a:pt x="58531" y="83213"/>
                  <a:pt x="48030" y="86296"/>
                </a:cubicBezTo>
                <a:cubicBezTo>
                  <a:pt x="37517" y="89380"/>
                  <a:pt x="26634" y="92297"/>
                  <a:pt x="17978" y="98988"/>
                </a:cubicBezTo>
                <a:cubicBezTo>
                  <a:pt x="9549" y="105513"/>
                  <a:pt x="3917" y="115252"/>
                  <a:pt x="1381" y="125611"/>
                </a:cubicBezTo>
                <a:cubicBezTo>
                  <a:pt x="441" y="129445"/>
                  <a:pt x="0" y="133755"/>
                  <a:pt x="1679" y="137064"/>
                </a:cubicBezTo>
                <a:cubicBezTo>
                  <a:pt x="5341" y="138772"/>
                  <a:pt x="9519" y="139519"/>
                  <a:pt x="13708" y="139519"/>
                </a:cubicBezTo>
                <a:cubicBezTo>
                  <a:pt x="20999" y="139519"/>
                  <a:pt x="28325" y="137257"/>
                  <a:pt x="33028" y="133862"/>
                </a:cubicBezTo>
                <a:cubicBezTo>
                  <a:pt x="45268" y="125003"/>
                  <a:pt x="47042" y="107632"/>
                  <a:pt x="66151" y="98334"/>
                </a:cubicBezTo>
                <a:cubicBezTo>
                  <a:pt x="80320" y="91428"/>
                  <a:pt x="97917" y="93488"/>
                  <a:pt x="111288" y="85165"/>
                </a:cubicBezTo>
                <a:cubicBezTo>
                  <a:pt x="132124" y="72199"/>
                  <a:pt x="134136" y="37767"/>
                  <a:pt x="127826" y="23693"/>
                </a:cubicBezTo>
                <a:cubicBezTo>
                  <a:pt x="123694" y="14466"/>
                  <a:pt x="110812" y="1715"/>
                  <a:pt x="99131" y="202"/>
                </a:cubicBezTo>
                <a:cubicBezTo>
                  <a:pt x="98084" y="64"/>
                  <a:pt x="97040" y="0"/>
                  <a:pt x="959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68" name="Google Shape;168;p14"/>
          <p:cNvGrpSpPr/>
          <p:nvPr/>
        </p:nvGrpSpPr>
        <p:grpSpPr>
          <a:xfrm>
            <a:off x="9639162" y="4845588"/>
            <a:ext cx="2459569" cy="2012401"/>
            <a:chOff x="13138250" y="-3963750"/>
            <a:chExt cx="867675" cy="709925"/>
          </a:xfrm>
        </p:grpSpPr>
        <p:sp>
          <p:nvSpPr>
            <p:cNvPr id="169" name="Google Shape;169;p14"/>
            <p:cNvSpPr/>
            <p:nvPr/>
          </p:nvSpPr>
          <p:spPr>
            <a:xfrm>
              <a:off x="13138250" y="-3963750"/>
              <a:ext cx="867675" cy="709925"/>
            </a:xfrm>
            <a:custGeom>
              <a:avLst/>
              <a:gdLst/>
              <a:ahLst/>
              <a:cxnLst/>
              <a:rect l="l" t="t" r="r" b="b"/>
              <a:pathLst>
                <a:path w="34707" h="28397" extrusionOk="0">
                  <a:moveTo>
                    <a:pt x="15919" y="26754"/>
                  </a:moveTo>
                  <a:cubicBezTo>
                    <a:pt x="16966" y="25266"/>
                    <a:pt x="19633" y="21706"/>
                    <a:pt x="22503" y="19455"/>
                  </a:cubicBezTo>
                  <a:cubicBezTo>
                    <a:pt x="31480" y="12335"/>
                    <a:pt x="34707" y="24706"/>
                    <a:pt x="25134" y="26635"/>
                  </a:cubicBezTo>
                  <a:cubicBezTo>
                    <a:pt x="22169" y="27230"/>
                    <a:pt x="18574" y="26932"/>
                    <a:pt x="15812" y="27385"/>
                  </a:cubicBezTo>
                  <a:cubicBezTo>
                    <a:pt x="15752" y="27730"/>
                    <a:pt x="15716" y="28063"/>
                    <a:pt x="15669" y="28397"/>
                  </a:cubicBezTo>
                  <a:lnTo>
                    <a:pt x="15073" y="28349"/>
                  </a:lnTo>
                  <a:cubicBezTo>
                    <a:pt x="15204" y="27444"/>
                    <a:pt x="15371" y="26492"/>
                    <a:pt x="15585" y="25492"/>
                  </a:cubicBezTo>
                  <a:cubicBezTo>
                    <a:pt x="13323" y="23872"/>
                    <a:pt x="10001" y="22515"/>
                    <a:pt x="7644" y="20658"/>
                  </a:cubicBezTo>
                  <a:cubicBezTo>
                    <a:pt x="0" y="14598"/>
                    <a:pt x="8453" y="5025"/>
                    <a:pt x="13240" y="15431"/>
                  </a:cubicBezTo>
                  <a:cubicBezTo>
                    <a:pt x="14704" y="18586"/>
                    <a:pt x="15454" y="22706"/>
                    <a:pt x="15776" y="24646"/>
                  </a:cubicBezTo>
                  <a:cubicBezTo>
                    <a:pt x="16204" y="22813"/>
                    <a:pt x="16800" y="20860"/>
                    <a:pt x="17621" y="18884"/>
                  </a:cubicBezTo>
                  <a:cubicBezTo>
                    <a:pt x="17681" y="17396"/>
                    <a:pt x="17931" y="13145"/>
                    <a:pt x="19062" y="9847"/>
                  </a:cubicBezTo>
                  <a:cubicBezTo>
                    <a:pt x="22419" y="1"/>
                    <a:pt x="30968" y="7871"/>
                    <a:pt x="24610" y="14062"/>
                  </a:cubicBezTo>
                  <a:cubicBezTo>
                    <a:pt x="22800" y="15836"/>
                    <a:pt x="20181" y="17288"/>
                    <a:pt x="18288" y="18824"/>
                  </a:cubicBezTo>
                  <a:cubicBezTo>
                    <a:pt x="17085" y="21575"/>
                    <a:pt x="16371" y="24313"/>
                    <a:pt x="15919" y="26754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13518650" y="-3512800"/>
              <a:ext cx="350950" cy="240225"/>
            </a:xfrm>
            <a:custGeom>
              <a:avLst/>
              <a:gdLst/>
              <a:ahLst/>
              <a:cxnLst/>
              <a:rect l="l" t="t" r="r" b="b"/>
              <a:pathLst>
                <a:path w="14038" h="9609" extrusionOk="0">
                  <a:moveTo>
                    <a:pt x="345" y="9549"/>
                  </a:moveTo>
                  <a:cubicBezTo>
                    <a:pt x="262" y="9609"/>
                    <a:pt x="143" y="9597"/>
                    <a:pt x="72" y="9525"/>
                  </a:cubicBezTo>
                  <a:cubicBezTo>
                    <a:pt x="0" y="9430"/>
                    <a:pt x="24" y="9311"/>
                    <a:pt x="95" y="9240"/>
                  </a:cubicBezTo>
                  <a:cubicBezTo>
                    <a:pt x="107" y="9240"/>
                    <a:pt x="1405" y="8228"/>
                    <a:pt x="3310" y="6966"/>
                  </a:cubicBezTo>
                  <a:cubicBezTo>
                    <a:pt x="3417" y="6644"/>
                    <a:pt x="3655" y="5930"/>
                    <a:pt x="3715" y="5668"/>
                  </a:cubicBezTo>
                  <a:cubicBezTo>
                    <a:pt x="3727" y="5596"/>
                    <a:pt x="3798" y="5549"/>
                    <a:pt x="3858" y="5561"/>
                  </a:cubicBezTo>
                  <a:cubicBezTo>
                    <a:pt x="3929" y="5573"/>
                    <a:pt x="3977" y="5656"/>
                    <a:pt x="3965" y="5715"/>
                  </a:cubicBezTo>
                  <a:cubicBezTo>
                    <a:pt x="3917" y="5918"/>
                    <a:pt x="3774" y="6382"/>
                    <a:pt x="3667" y="6727"/>
                  </a:cubicBezTo>
                  <a:cubicBezTo>
                    <a:pt x="4155" y="6394"/>
                    <a:pt x="4679" y="6073"/>
                    <a:pt x="5239" y="5727"/>
                  </a:cubicBezTo>
                  <a:cubicBezTo>
                    <a:pt x="5298" y="5370"/>
                    <a:pt x="5465" y="4441"/>
                    <a:pt x="5572" y="3906"/>
                  </a:cubicBezTo>
                  <a:cubicBezTo>
                    <a:pt x="5584" y="3834"/>
                    <a:pt x="5656" y="3787"/>
                    <a:pt x="5715" y="3810"/>
                  </a:cubicBezTo>
                  <a:cubicBezTo>
                    <a:pt x="5799" y="3822"/>
                    <a:pt x="5834" y="3894"/>
                    <a:pt x="5822" y="3953"/>
                  </a:cubicBezTo>
                  <a:cubicBezTo>
                    <a:pt x="5739" y="4382"/>
                    <a:pt x="5620" y="5096"/>
                    <a:pt x="5537" y="5549"/>
                  </a:cubicBezTo>
                  <a:cubicBezTo>
                    <a:pt x="6168" y="5180"/>
                    <a:pt x="6822" y="4787"/>
                    <a:pt x="7489" y="4430"/>
                  </a:cubicBezTo>
                  <a:cubicBezTo>
                    <a:pt x="7644" y="3894"/>
                    <a:pt x="8156" y="1989"/>
                    <a:pt x="8442" y="1513"/>
                  </a:cubicBezTo>
                  <a:cubicBezTo>
                    <a:pt x="8477" y="1453"/>
                    <a:pt x="8561" y="1429"/>
                    <a:pt x="8620" y="1465"/>
                  </a:cubicBezTo>
                  <a:cubicBezTo>
                    <a:pt x="8680" y="1501"/>
                    <a:pt x="8716" y="1584"/>
                    <a:pt x="8668" y="1644"/>
                  </a:cubicBezTo>
                  <a:cubicBezTo>
                    <a:pt x="8430" y="2048"/>
                    <a:pt x="8001" y="3548"/>
                    <a:pt x="7799" y="4263"/>
                  </a:cubicBezTo>
                  <a:cubicBezTo>
                    <a:pt x="8632" y="3822"/>
                    <a:pt x="9489" y="3418"/>
                    <a:pt x="10335" y="3060"/>
                  </a:cubicBezTo>
                  <a:cubicBezTo>
                    <a:pt x="10454" y="2560"/>
                    <a:pt x="10859" y="846"/>
                    <a:pt x="11109" y="96"/>
                  </a:cubicBezTo>
                  <a:cubicBezTo>
                    <a:pt x="11133" y="24"/>
                    <a:pt x="11216" y="0"/>
                    <a:pt x="11275" y="24"/>
                  </a:cubicBezTo>
                  <a:cubicBezTo>
                    <a:pt x="11347" y="60"/>
                    <a:pt x="11371" y="131"/>
                    <a:pt x="11347" y="191"/>
                  </a:cubicBezTo>
                  <a:cubicBezTo>
                    <a:pt x="11121" y="846"/>
                    <a:pt x="10775" y="2286"/>
                    <a:pt x="10621" y="2941"/>
                  </a:cubicBezTo>
                  <a:cubicBezTo>
                    <a:pt x="11109" y="2739"/>
                    <a:pt x="11597" y="2560"/>
                    <a:pt x="12085" y="2406"/>
                  </a:cubicBezTo>
                  <a:cubicBezTo>
                    <a:pt x="12204" y="2025"/>
                    <a:pt x="12537" y="977"/>
                    <a:pt x="12609" y="655"/>
                  </a:cubicBezTo>
                  <a:cubicBezTo>
                    <a:pt x="12621" y="572"/>
                    <a:pt x="12704" y="536"/>
                    <a:pt x="12764" y="548"/>
                  </a:cubicBezTo>
                  <a:cubicBezTo>
                    <a:pt x="12835" y="560"/>
                    <a:pt x="12883" y="631"/>
                    <a:pt x="12859" y="715"/>
                  </a:cubicBezTo>
                  <a:cubicBezTo>
                    <a:pt x="12799" y="1012"/>
                    <a:pt x="12537" y="1858"/>
                    <a:pt x="12383" y="2322"/>
                  </a:cubicBezTo>
                  <a:cubicBezTo>
                    <a:pt x="12883" y="2167"/>
                    <a:pt x="13359" y="2048"/>
                    <a:pt x="13800" y="1977"/>
                  </a:cubicBezTo>
                  <a:cubicBezTo>
                    <a:pt x="13907" y="1965"/>
                    <a:pt x="14014" y="2025"/>
                    <a:pt x="14026" y="2144"/>
                  </a:cubicBezTo>
                  <a:cubicBezTo>
                    <a:pt x="14038" y="2239"/>
                    <a:pt x="13978" y="2346"/>
                    <a:pt x="13859" y="2358"/>
                  </a:cubicBezTo>
                  <a:cubicBezTo>
                    <a:pt x="12942" y="2525"/>
                    <a:pt x="11954" y="2834"/>
                    <a:pt x="10954" y="3239"/>
                  </a:cubicBezTo>
                  <a:cubicBezTo>
                    <a:pt x="11597" y="3548"/>
                    <a:pt x="12966" y="4251"/>
                    <a:pt x="13788" y="4787"/>
                  </a:cubicBezTo>
                  <a:cubicBezTo>
                    <a:pt x="13847" y="4834"/>
                    <a:pt x="13859" y="4906"/>
                    <a:pt x="13811" y="4965"/>
                  </a:cubicBezTo>
                  <a:cubicBezTo>
                    <a:pt x="13776" y="5025"/>
                    <a:pt x="13692" y="5037"/>
                    <a:pt x="13633" y="5001"/>
                  </a:cubicBezTo>
                  <a:cubicBezTo>
                    <a:pt x="12728" y="4382"/>
                    <a:pt x="11109" y="3584"/>
                    <a:pt x="10632" y="3358"/>
                  </a:cubicBezTo>
                  <a:cubicBezTo>
                    <a:pt x="10180" y="3537"/>
                    <a:pt x="9728" y="3751"/>
                    <a:pt x="9275" y="3965"/>
                  </a:cubicBezTo>
                  <a:cubicBezTo>
                    <a:pt x="9799" y="4358"/>
                    <a:pt x="11061" y="5334"/>
                    <a:pt x="11668" y="6037"/>
                  </a:cubicBezTo>
                  <a:cubicBezTo>
                    <a:pt x="11716" y="6096"/>
                    <a:pt x="11716" y="6168"/>
                    <a:pt x="11656" y="6215"/>
                  </a:cubicBezTo>
                  <a:cubicBezTo>
                    <a:pt x="11597" y="6263"/>
                    <a:pt x="11525" y="6263"/>
                    <a:pt x="11478" y="6204"/>
                  </a:cubicBezTo>
                  <a:cubicBezTo>
                    <a:pt x="10823" y="5477"/>
                    <a:pt x="9430" y="4406"/>
                    <a:pt x="9013" y="4084"/>
                  </a:cubicBezTo>
                  <a:cubicBezTo>
                    <a:pt x="8358" y="4418"/>
                    <a:pt x="7704" y="4763"/>
                    <a:pt x="7061" y="5120"/>
                  </a:cubicBezTo>
                  <a:cubicBezTo>
                    <a:pt x="7382" y="5382"/>
                    <a:pt x="8025" y="5918"/>
                    <a:pt x="8358" y="6251"/>
                  </a:cubicBezTo>
                  <a:cubicBezTo>
                    <a:pt x="8394" y="6287"/>
                    <a:pt x="8418" y="6382"/>
                    <a:pt x="8358" y="6430"/>
                  </a:cubicBezTo>
                  <a:cubicBezTo>
                    <a:pt x="8311" y="6466"/>
                    <a:pt x="8216" y="6489"/>
                    <a:pt x="8180" y="6430"/>
                  </a:cubicBezTo>
                  <a:cubicBezTo>
                    <a:pt x="7823" y="6085"/>
                    <a:pt x="7108" y="5489"/>
                    <a:pt x="6822" y="5251"/>
                  </a:cubicBezTo>
                  <a:cubicBezTo>
                    <a:pt x="6596" y="5382"/>
                    <a:pt x="6370" y="5501"/>
                    <a:pt x="6156" y="5632"/>
                  </a:cubicBezTo>
                  <a:cubicBezTo>
                    <a:pt x="6692" y="6049"/>
                    <a:pt x="8085" y="7180"/>
                    <a:pt x="8382" y="7537"/>
                  </a:cubicBezTo>
                  <a:cubicBezTo>
                    <a:pt x="8430" y="7597"/>
                    <a:pt x="8430" y="7680"/>
                    <a:pt x="8370" y="7716"/>
                  </a:cubicBezTo>
                  <a:cubicBezTo>
                    <a:pt x="8311" y="7763"/>
                    <a:pt x="8239" y="7763"/>
                    <a:pt x="8192" y="7704"/>
                  </a:cubicBezTo>
                  <a:cubicBezTo>
                    <a:pt x="7894" y="7335"/>
                    <a:pt x="6358" y="6132"/>
                    <a:pt x="5918" y="5775"/>
                  </a:cubicBezTo>
                  <a:cubicBezTo>
                    <a:pt x="5382" y="6085"/>
                    <a:pt x="4870" y="6406"/>
                    <a:pt x="4394" y="6704"/>
                  </a:cubicBezTo>
                  <a:cubicBezTo>
                    <a:pt x="4787" y="7001"/>
                    <a:pt x="5596" y="7644"/>
                    <a:pt x="6037" y="8073"/>
                  </a:cubicBezTo>
                  <a:cubicBezTo>
                    <a:pt x="6072" y="8120"/>
                    <a:pt x="6096" y="8216"/>
                    <a:pt x="6037" y="8251"/>
                  </a:cubicBezTo>
                  <a:cubicBezTo>
                    <a:pt x="5989" y="8299"/>
                    <a:pt x="5894" y="8311"/>
                    <a:pt x="5858" y="8251"/>
                  </a:cubicBezTo>
                  <a:cubicBezTo>
                    <a:pt x="5406" y="7811"/>
                    <a:pt x="4501" y="7108"/>
                    <a:pt x="4167" y="6858"/>
                  </a:cubicBezTo>
                  <a:cubicBezTo>
                    <a:pt x="3655" y="7204"/>
                    <a:pt x="3155" y="7525"/>
                    <a:pt x="2715" y="7823"/>
                  </a:cubicBezTo>
                  <a:cubicBezTo>
                    <a:pt x="2941" y="7918"/>
                    <a:pt x="3251" y="8073"/>
                    <a:pt x="3608" y="8371"/>
                  </a:cubicBezTo>
                  <a:cubicBezTo>
                    <a:pt x="3667" y="8418"/>
                    <a:pt x="3667" y="8513"/>
                    <a:pt x="3620" y="8549"/>
                  </a:cubicBezTo>
                  <a:cubicBezTo>
                    <a:pt x="3572" y="8609"/>
                    <a:pt x="3489" y="8609"/>
                    <a:pt x="3441" y="8573"/>
                  </a:cubicBezTo>
                  <a:cubicBezTo>
                    <a:pt x="2965" y="8180"/>
                    <a:pt x="2620" y="8049"/>
                    <a:pt x="2441" y="8001"/>
                  </a:cubicBezTo>
                  <a:cubicBezTo>
                    <a:pt x="1179" y="8894"/>
                    <a:pt x="369" y="9537"/>
                    <a:pt x="345" y="9549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13572525" y="-3803025"/>
              <a:ext cx="211650" cy="329550"/>
            </a:xfrm>
            <a:custGeom>
              <a:avLst/>
              <a:gdLst/>
              <a:ahLst/>
              <a:cxnLst/>
              <a:rect l="l" t="t" r="r" b="b"/>
              <a:pathLst>
                <a:path w="8466" h="13182" extrusionOk="0">
                  <a:moveTo>
                    <a:pt x="369" y="13038"/>
                  </a:moveTo>
                  <a:cubicBezTo>
                    <a:pt x="334" y="13122"/>
                    <a:pt x="238" y="13181"/>
                    <a:pt x="143" y="13145"/>
                  </a:cubicBezTo>
                  <a:cubicBezTo>
                    <a:pt x="60" y="13110"/>
                    <a:pt x="0" y="13002"/>
                    <a:pt x="36" y="12919"/>
                  </a:cubicBezTo>
                  <a:cubicBezTo>
                    <a:pt x="36" y="12907"/>
                    <a:pt x="548" y="11502"/>
                    <a:pt x="1381" y="9597"/>
                  </a:cubicBezTo>
                  <a:cubicBezTo>
                    <a:pt x="1310" y="9312"/>
                    <a:pt x="1143" y="8645"/>
                    <a:pt x="1048" y="8407"/>
                  </a:cubicBezTo>
                  <a:cubicBezTo>
                    <a:pt x="1024" y="8347"/>
                    <a:pt x="1048" y="8276"/>
                    <a:pt x="1131" y="8264"/>
                  </a:cubicBezTo>
                  <a:cubicBezTo>
                    <a:pt x="1191" y="8228"/>
                    <a:pt x="1262" y="8264"/>
                    <a:pt x="1274" y="8335"/>
                  </a:cubicBezTo>
                  <a:cubicBezTo>
                    <a:pt x="1346" y="8514"/>
                    <a:pt x="1453" y="8931"/>
                    <a:pt x="1548" y="9252"/>
                  </a:cubicBezTo>
                  <a:cubicBezTo>
                    <a:pt x="1762" y="8764"/>
                    <a:pt x="2000" y="8264"/>
                    <a:pt x="2262" y="7728"/>
                  </a:cubicBezTo>
                  <a:cubicBezTo>
                    <a:pt x="2143" y="7430"/>
                    <a:pt x="1798" y="6633"/>
                    <a:pt x="1619" y="6180"/>
                  </a:cubicBezTo>
                  <a:cubicBezTo>
                    <a:pt x="1584" y="6121"/>
                    <a:pt x="1619" y="6037"/>
                    <a:pt x="1679" y="6025"/>
                  </a:cubicBezTo>
                  <a:cubicBezTo>
                    <a:pt x="1739" y="6002"/>
                    <a:pt x="1810" y="6025"/>
                    <a:pt x="1822" y="6085"/>
                  </a:cubicBezTo>
                  <a:cubicBezTo>
                    <a:pt x="1977" y="6454"/>
                    <a:pt x="2227" y="7073"/>
                    <a:pt x="2393" y="7442"/>
                  </a:cubicBezTo>
                  <a:cubicBezTo>
                    <a:pt x="2691" y="6847"/>
                    <a:pt x="3001" y="6240"/>
                    <a:pt x="3334" y="5621"/>
                  </a:cubicBezTo>
                  <a:cubicBezTo>
                    <a:pt x="3179" y="5144"/>
                    <a:pt x="2643" y="3418"/>
                    <a:pt x="2632" y="2918"/>
                  </a:cubicBezTo>
                  <a:cubicBezTo>
                    <a:pt x="2632" y="2858"/>
                    <a:pt x="2679" y="2799"/>
                    <a:pt x="2751" y="2799"/>
                  </a:cubicBezTo>
                  <a:cubicBezTo>
                    <a:pt x="2810" y="2799"/>
                    <a:pt x="2870" y="2846"/>
                    <a:pt x="2870" y="2918"/>
                  </a:cubicBezTo>
                  <a:cubicBezTo>
                    <a:pt x="2882" y="3335"/>
                    <a:pt x="3298" y="4704"/>
                    <a:pt x="3489" y="5335"/>
                  </a:cubicBezTo>
                  <a:cubicBezTo>
                    <a:pt x="3905" y="4597"/>
                    <a:pt x="4358" y="3870"/>
                    <a:pt x="4834" y="3168"/>
                  </a:cubicBezTo>
                  <a:cubicBezTo>
                    <a:pt x="4667" y="2727"/>
                    <a:pt x="4132" y="1215"/>
                    <a:pt x="3965" y="525"/>
                  </a:cubicBezTo>
                  <a:cubicBezTo>
                    <a:pt x="3953" y="465"/>
                    <a:pt x="4001" y="382"/>
                    <a:pt x="4060" y="370"/>
                  </a:cubicBezTo>
                  <a:cubicBezTo>
                    <a:pt x="4120" y="358"/>
                    <a:pt x="4191" y="406"/>
                    <a:pt x="4203" y="465"/>
                  </a:cubicBezTo>
                  <a:cubicBezTo>
                    <a:pt x="4358" y="1072"/>
                    <a:pt x="4798" y="2346"/>
                    <a:pt x="5013" y="2918"/>
                  </a:cubicBezTo>
                  <a:cubicBezTo>
                    <a:pt x="5299" y="2513"/>
                    <a:pt x="5572" y="2132"/>
                    <a:pt x="5870" y="1763"/>
                  </a:cubicBezTo>
                  <a:cubicBezTo>
                    <a:pt x="5787" y="1406"/>
                    <a:pt x="5513" y="465"/>
                    <a:pt x="5418" y="179"/>
                  </a:cubicBezTo>
                  <a:cubicBezTo>
                    <a:pt x="5382" y="120"/>
                    <a:pt x="5429" y="37"/>
                    <a:pt x="5489" y="25"/>
                  </a:cubicBezTo>
                  <a:cubicBezTo>
                    <a:pt x="5549" y="1"/>
                    <a:pt x="5620" y="37"/>
                    <a:pt x="5632" y="96"/>
                  </a:cubicBezTo>
                  <a:cubicBezTo>
                    <a:pt x="5739" y="358"/>
                    <a:pt x="5953" y="1132"/>
                    <a:pt x="6072" y="1561"/>
                  </a:cubicBezTo>
                  <a:cubicBezTo>
                    <a:pt x="6370" y="1203"/>
                    <a:pt x="6680" y="894"/>
                    <a:pt x="6977" y="596"/>
                  </a:cubicBezTo>
                  <a:cubicBezTo>
                    <a:pt x="7049" y="513"/>
                    <a:pt x="7156" y="537"/>
                    <a:pt x="7227" y="608"/>
                  </a:cubicBezTo>
                  <a:cubicBezTo>
                    <a:pt x="7299" y="680"/>
                    <a:pt x="7287" y="787"/>
                    <a:pt x="7215" y="858"/>
                  </a:cubicBezTo>
                  <a:cubicBezTo>
                    <a:pt x="6584" y="1442"/>
                    <a:pt x="5989" y="2156"/>
                    <a:pt x="5429" y="2954"/>
                  </a:cubicBezTo>
                  <a:cubicBezTo>
                    <a:pt x="6072" y="2882"/>
                    <a:pt x="7454" y="2739"/>
                    <a:pt x="8347" y="2751"/>
                  </a:cubicBezTo>
                  <a:cubicBezTo>
                    <a:pt x="8406" y="2751"/>
                    <a:pt x="8466" y="2811"/>
                    <a:pt x="8466" y="2870"/>
                  </a:cubicBezTo>
                  <a:cubicBezTo>
                    <a:pt x="8466" y="2930"/>
                    <a:pt x="8406" y="2989"/>
                    <a:pt x="8347" y="2989"/>
                  </a:cubicBezTo>
                  <a:cubicBezTo>
                    <a:pt x="7346" y="2977"/>
                    <a:pt x="5715" y="3156"/>
                    <a:pt x="5239" y="3216"/>
                  </a:cubicBezTo>
                  <a:cubicBezTo>
                    <a:pt x="4977" y="3573"/>
                    <a:pt x="4739" y="3954"/>
                    <a:pt x="4501" y="4347"/>
                  </a:cubicBezTo>
                  <a:cubicBezTo>
                    <a:pt x="5096" y="4382"/>
                    <a:pt x="6549" y="4525"/>
                    <a:pt x="7358" y="4740"/>
                  </a:cubicBezTo>
                  <a:cubicBezTo>
                    <a:pt x="7418" y="4763"/>
                    <a:pt x="7465" y="4835"/>
                    <a:pt x="7454" y="4894"/>
                  </a:cubicBezTo>
                  <a:cubicBezTo>
                    <a:pt x="7442" y="4954"/>
                    <a:pt x="7358" y="5001"/>
                    <a:pt x="7299" y="4978"/>
                  </a:cubicBezTo>
                  <a:cubicBezTo>
                    <a:pt x="6442" y="4740"/>
                    <a:pt x="4846" y="4609"/>
                    <a:pt x="4370" y="4585"/>
                  </a:cubicBezTo>
                  <a:cubicBezTo>
                    <a:pt x="4025" y="5144"/>
                    <a:pt x="3703" y="5728"/>
                    <a:pt x="3394" y="6323"/>
                  </a:cubicBezTo>
                  <a:cubicBezTo>
                    <a:pt x="3775" y="6371"/>
                    <a:pt x="4525" y="6454"/>
                    <a:pt x="4941" y="6549"/>
                  </a:cubicBezTo>
                  <a:cubicBezTo>
                    <a:pt x="5001" y="6561"/>
                    <a:pt x="5037" y="6621"/>
                    <a:pt x="5025" y="6680"/>
                  </a:cubicBezTo>
                  <a:cubicBezTo>
                    <a:pt x="5013" y="6740"/>
                    <a:pt x="4953" y="6787"/>
                    <a:pt x="4894" y="6764"/>
                  </a:cubicBezTo>
                  <a:cubicBezTo>
                    <a:pt x="4441" y="6680"/>
                    <a:pt x="3608" y="6573"/>
                    <a:pt x="3274" y="6525"/>
                  </a:cubicBezTo>
                  <a:lnTo>
                    <a:pt x="2953" y="7157"/>
                  </a:lnTo>
                  <a:cubicBezTo>
                    <a:pt x="3572" y="7216"/>
                    <a:pt x="5191" y="7383"/>
                    <a:pt x="5608" y="7514"/>
                  </a:cubicBezTo>
                  <a:cubicBezTo>
                    <a:pt x="5668" y="7526"/>
                    <a:pt x="5715" y="7597"/>
                    <a:pt x="5680" y="7657"/>
                  </a:cubicBezTo>
                  <a:cubicBezTo>
                    <a:pt x="5668" y="7716"/>
                    <a:pt x="5596" y="7764"/>
                    <a:pt x="5537" y="7740"/>
                  </a:cubicBezTo>
                  <a:cubicBezTo>
                    <a:pt x="5120" y="7597"/>
                    <a:pt x="3358" y="7418"/>
                    <a:pt x="2834" y="7383"/>
                  </a:cubicBezTo>
                  <a:cubicBezTo>
                    <a:pt x="2584" y="7883"/>
                    <a:pt x="2346" y="8371"/>
                    <a:pt x="2143" y="8847"/>
                  </a:cubicBezTo>
                  <a:cubicBezTo>
                    <a:pt x="2572" y="8895"/>
                    <a:pt x="3524" y="8990"/>
                    <a:pt x="4060" y="9085"/>
                  </a:cubicBezTo>
                  <a:cubicBezTo>
                    <a:pt x="4120" y="9109"/>
                    <a:pt x="4167" y="9169"/>
                    <a:pt x="4144" y="9228"/>
                  </a:cubicBezTo>
                  <a:cubicBezTo>
                    <a:pt x="4132" y="9288"/>
                    <a:pt x="4072" y="9323"/>
                    <a:pt x="4013" y="9312"/>
                  </a:cubicBezTo>
                  <a:cubicBezTo>
                    <a:pt x="3453" y="9192"/>
                    <a:pt x="2417" y="9109"/>
                    <a:pt x="2036" y="9073"/>
                  </a:cubicBezTo>
                  <a:cubicBezTo>
                    <a:pt x="1798" y="9597"/>
                    <a:pt x="1584" y="10085"/>
                    <a:pt x="1393" y="10538"/>
                  </a:cubicBezTo>
                  <a:cubicBezTo>
                    <a:pt x="1608" y="10490"/>
                    <a:pt x="1917" y="10455"/>
                    <a:pt x="2346" y="10502"/>
                  </a:cubicBezTo>
                  <a:cubicBezTo>
                    <a:pt x="2405" y="10502"/>
                    <a:pt x="2465" y="10562"/>
                    <a:pt x="2453" y="10633"/>
                  </a:cubicBezTo>
                  <a:cubicBezTo>
                    <a:pt x="2453" y="10693"/>
                    <a:pt x="2393" y="10752"/>
                    <a:pt x="2322" y="10740"/>
                  </a:cubicBezTo>
                  <a:cubicBezTo>
                    <a:pt x="1762" y="10681"/>
                    <a:pt x="1441" y="10752"/>
                    <a:pt x="1274" y="10800"/>
                  </a:cubicBezTo>
                  <a:cubicBezTo>
                    <a:pt x="691" y="12121"/>
                    <a:pt x="381" y="13014"/>
                    <a:pt x="369" y="13038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14"/>
            <p:cNvSpPr/>
            <p:nvPr/>
          </p:nvSpPr>
          <p:spPr>
            <a:xfrm>
              <a:off x="13281125" y="-3660150"/>
              <a:ext cx="260450" cy="345325"/>
            </a:xfrm>
            <a:custGeom>
              <a:avLst/>
              <a:gdLst/>
              <a:ahLst/>
              <a:cxnLst/>
              <a:rect l="l" t="t" r="r" b="b"/>
              <a:pathLst>
                <a:path w="10418" h="13813" extrusionOk="0">
                  <a:moveTo>
                    <a:pt x="10013" y="13669"/>
                  </a:moveTo>
                  <a:cubicBezTo>
                    <a:pt x="10061" y="13776"/>
                    <a:pt x="10180" y="13812"/>
                    <a:pt x="10287" y="13764"/>
                  </a:cubicBezTo>
                  <a:cubicBezTo>
                    <a:pt x="10382" y="13717"/>
                    <a:pt x="10418" y="13598"/>
                    <a:pt x="10370" y="13491"/>
                  </a:cubicBezTo>
                  <a:cubicBezTo>
                    <a:pt x="10370" y="13479"/>
                    <a:pt x="9668" y="12002"/>
                    <a:pt x="8525" y="10014"/>
                  </a:cubicBezTo>
                  <a:cubicBezTo>
                    <a:pt x="8573" y="9681"/>
                    <a:pt x="8692" y="8942"/>
                    <a:pt x="8763" y="8669"/>
                  </a:cubicBezTo>
                  <a:cubicBezTo>
                    <a:pt x="8775" y="8597"/>
                    <a:pt x="8751" y="8526"/>
                    <a:pt x="8680" y="8514"/>
                  </a:cubicBezTo>
                  <a:cubicBezTo>
                    <a:pt x="8596" y="8490"/>
                    <a:pt x="8525" y="8526"/>
                    <a:pt x="8513" y="8597"/>
                  </a:cubicBezTo>
                  <a:cubicBezTo>
                    <a:pt x="8453" y="8811"/>
                    <a:pt x="8382" y="9288"/>
                    <a:pt x="8322" y="9645"/>
                  </a:cubicBezTo>
                  <a:cubicBezTo>
                    <a:pt x="8025" y="9133"/>
                    <a:pt x="7703" y="8597"/>
                    <a:pt x="7370" y="8049"/>
                  </a:cubicBezTo>
                  <a:cubicBezTo>
                    <a:pt x="7465" y="7704"/>
                    <a:pt x="7739" y="6799"/>
                    <a:pt x="7882" y="6275"/>
                  </a:cubicBezTo>
                  <a:cubicBezTo>
                    <a:pt x="7906" y="6204"/>
                    <a:pt x="7870" y="6133"/>
                    <a:pt x="7799" y="6109"/>
                  </a:cubicBezTo>
                  <a:cubicBezTo>
                    <a:pt x="7727" y="6097"/>
                    <a:pt x="7644" y="6133"/>
                    <a:pt x="7632" y="6204"/>
                  </a:cubicBezTo>
                  <a:cubicBezTo>
                    <a:pt x="7513" y="6633"/>
                    <a:pt x="7310" y="7323"/>
                    <a:pt x="7168" y="7752"/>
                  </a:cubicBezTo>
                  <a:cubicBezTo>
                    <a:pt x="6787" y="7121"/>
                    <a:pt x="6370" y="6502"/>
                    <a:pt x="5941" y="5871"/>
                  </a:cubicBezTo>
                  <a:cubicBezTo>
                    <a:pt x="6060" y="5323"/>
                    <a:pt x="6441" y="3394"/>
                    <a:pt x="6394" y="2835"/>
                  </a:cubicBezTo>
                  <a:cubicBezTo>
                    <a:pt x="6394" y="2763"/>
                    <a:pt x="6334" y="2704"/>
                    <a:pt x="6263" y="2715"/>
                  </a:cubicBezTo>
                  <a:cubicBezTo>
                    <a:pt x="6191" y="2715"/>
                    <a:pt x="6132" y="2775"/>
                    <a:pt x="6144" y="2858"/>
                  </a:cubicBezTo>
                  <a:cubicBezTo>
                    <a:pt x="6167" y="3311"/>
                    <a:pt x="5870" y="4859"/>
                    <a:pt x="5727" y="5573"/>
                  </a:cubicBezTo>
                  <a:cubicBezTo>
                    <a:pt x="5191" y="4799"/>
                    <a:pt x="4608" y="4061"/>
                    <a:pt x="4012" y="3358"/>
                  </a:cubicBezTo>
                  <a:cubicBezTo>
                    <a:pt x="4131" y="2858"/>
                    <a:pt x="4548" y="1144"/>
                    <a:pt x="4655" y="370"/>
                  </a:cubicBezTo>
                  <a:cubicBezTo>
                    <a:pt x="4667" y="299"/>
                    <a:pt x="4608" y="239"/>
                    <a:pt x="4536" y="215"/>
                  </a:cubicBezTo>
                  <a:cubicBezTo>
                    <a:pt x="4465" y="203"/>
                    <a:pt x="4405" y="263"/>
                    <a:pt x="4382" y="334"/>
                  </a:cubicBezTo>
                  <a:cubicBezTo>
                    <a:pt x="4298" y="1025"/>
                    <a:pt x="3953" y="2465"/>
                    <a:pt x="3786" y="3120"/>
                  </a:cubicBezTo>
                  <a:cubicBezTo>
                    <a:pt x="3429" y="2715"/>
                    <a:pt x="3072" y="2334"/>
                    <a:pt x="2727" y="1977"/>
                  </a:cubicBezTo>
                  <a:cubicBezTo>
                    <a:pt x="2786" y="1584"/>
                    <a:pt x="2953" y="501"/>
                    <a:pt x="3048" y="179"/>
                  </a:cubicBezTo>
                  <a:cubicBezTo>
                    <a:pt x="3060" y="96"/>
                    <a:pt x="3024" y="25"/>
                    <a:pt x="2953" y="13"/>
                  </a:cubicBezTo>
                  <a:cubicBezTo>
                    <a:pt x="2881" y="1"/>
                    <a:pt x="2810" y="37"/>
                    <a:pt x="2798" y="96"/>
                  </a:cubicBezTo>
                  <a:cubicBezTo>
                    <a:pt x="2727" y="394"/>
                    <a:pt x="2572" y="1263"/>
                    <a:pt x="2488" y="1739"/>
                  </a:cubicBezTo>
                  <a:cubicBezTo>
                    <a:pt x="2107" y="1382"/>
                    <a:pt x="1738" y="1072"/>
                    <a:pt x="1369" y="787"/>
                  </a:cubicBezTo>
                  <a:cubicBezTo>
                    <a:pt x="1274" y="727"/>
                    <a:pt x="1155" y="739"/>
                    <a:pt x="1083" y="834"/>
                  </a:cubicBezTo>
                  <a:cubicBezTo>
                    <a:pt x="1024" y="918"/>
                    <a:pt x="1036" y="1037"/>
                    <a:pt x="1131" y="1108"/>
                  </a:cubicBezTo>
                  <a:cubicBezTo>
                    <a:pt x="1869" y="1680"/>
                    <a:pt x="2619" y="2394"/>
                    <a:pt x="3334" y="3216"/>
                  </a:cubicBezTo>
                  <a:cubicBezTo>
                    <a:pt x="2619" y="3192"/>
                    <a:pt x="1083" y="3192"/>
                    <a:pt x="119" y="3311"/>
                  </a:cubicBezTo>
                  <a:cubicBezTo>
                    <a:pt x="48" y="3335"/>
                    <a:pt x="0" y="3394"/>
                    <a:pt x="0" y="3466"/>
                  </a:cubicBezTo>
                  <a:cubicBezTo>
                    <a:pt x="12" y="3537"/>
                    <a:pt x="71" y="3585"/>
                    <a:pt x="143" y="3585"/>
                  </a:cubicBezTo>
                  <a:cubicBezTo>
                    <a:pt x="1238" y="3454"/>
                    <a:pt x="3048" y="3477"/>
                    <a:pt x="3572" y="3477"/>
                  </a:cubicBezTo>
                  <a:cubicBezTo>
                    <a:pt x="3881" y="3847"/>
                    <a:pt x="4191" y="4239"/>
                    <a:pt x="4512" y="4620"/>
                  </a:cubicBezTo>
                  <a:cubicBezTo>
                    <a:pt x="3870" y="4740"/>
                    <a:pt x="2286" y="5037"/>
                    <a:pt x="1429" y="5382"/>
                  </a:cubicBezTo>
                  <a:cubicBezTo>
                    <a:pt x="1357" y="5418"/>
                    <a:pt x="1322" y="5490"/>
                    <a:pt x="1357" y="5549"/>
                  </a:cubicBezTo>
                  <a:cubicBezTo>
                    <a:pt x="1381" y="5621"/>
                    <a:pt x="1453" y="5656"/>
                    <a:pt x="1512" y="5621"/>
                  </a:cubicBezTo>
                  <a:cubicBezTo>
                    <a:pt x="2429" y="5263"/>
                    <a:pt x="4155" y="4942"/>
                    <a:pt x="4667" y="4847"/>
                  </a:cubicBezTo>
                  <a:cubicBezTo>
                    <a:pt x="5120" y="5430"/>
                    <a:pt x="5536" y="6037"/>
                    <a:pt x="5953" y="6633"/>
                  </a:cubicBezTo>
                  <a:cubicBezTo>
                    <a:pt x="5536" y="6728"/>
                    <a:pt x="4727" y="6918"/>
                    <a:pt x="4286" y="7049"/>
                  </a:cubicBezTo>
                  <a:cubicBezTo>
                    <a:pt x="4215" y="7061"/>
                    <a:pt x="4179" y="7145"/>
                    <a:pt x="4191" y="7216"/>
                  </a:cubicBezTo>
                  <a:cubicBezTo>
                    <a:pt x="4215" y="7287"/>
                    <a:pt x="4286" y="7323"/>
                    <a:pt x="4358" y="7299"/>
                  </a:cubicBezTo>
                  <a:cubicBezTo>
                    <a:pt x="4834" y="7157"/>
                    <a:pt x="5739" y="6942"/>
                    <a:pt x="6096" y="6871"/>
                  </a:cubicBezTo>
                  <a:cubicBezTo>
                    <a:pt x="6251" y="7085"/>
                    <a:pt x="6382" y="7299"/>
                    <a:pt x="6513" y="7514"/>
                  </a:cubicBezTo>
                  <a:cubicBezTo>
                    <a:pt x="5846" y="7645"/>
                    <a:pt x="4096" y="8014"/>
                    <a:pt x="3655" y="8216"/>
                  </a:cubicBezTo>
                  <a:cubicBezTo>
                    <a:pt x="3596" y="8240"/>
                    <a:pt x="3572" y="8311"/>
                    <a:pt x="3584" y="8395"/>
                  </a:cubicBezTo>
                  <a:cubicBezTo>
                    <a:pt x="3620" y="8454"/>
                    <a:pt x="3691" y="8478"/>
                    <a:pt x="3762" y="8466"/>
                  </a:cubicBezTo>
                  <a:cubicBezTo>
                    <a:pt x="4191" y="8276"/>
                    <a:pt x="6096" y="7883"/>
                    <a:pt x="6668" y="7764"/>
                  </a:cubicBezTo>
                  <a:cubicBezTo>
                    <a:pt x="6989" y="8288"/>
                    <a:pt x="7310" y="8811"/>
                    <a:pt x="7608" y="9300"/>
                  </a:cubicBezTo>
                  <a:cubicBezTo>
                    <a:pt x="7132" y="9383"/>
                    <a:pt x="6096" y="9597"/>
                    <a:pt x="5536" y="9776"/>
                  </a:cubicBezTo>
                  <a:cubicBezTo>
                    <a:pt x="5465" y="9788"/>
                    <a:pt x="5429" y="9859"/>
                    <a:pt x="5441" y="9943"/>
                  </a:cubicBezTo>
                  <a:cubicBezTo>
                    <a:pt x="5465" y="10014"/>
                    <a:pt x="5536" y="10038"/>
                    <a:pt x="5608" y="10026"/>
                  </a:cubicBezTo>
                  <a:cubicBezTo>
                    <a:pt x="6215" y="9835"/>
                    <a:pt x="7334" y="9609"/>
                    <a:pt x="7739" y="9538"/>
                  </a:cubicBezTo>
                  <a:cubicBezTo>
                    <a:pt x="8049" y="10074"/>
                    <a:pt x="8346" y="10597"/>
                    <a:pt x="8596" y="11050"/>
                  </a:cubicBezTo>
                  <a:cubicBezTo>
                    <a:pt x="8358" y="11038"/>
                    <a:pt x="8025" y="11038"/>
                    <a:pt x="7560" y="11133"/>
                  </a:cubicBezTo>
                  <a:cubicBezTo>
                    <a:pt x="7489" y="11145"/>
                    <a:pt x="7441" y="11217"/>
                    <a:pt x="7453" y="11276"/>
                  </a:cubicBezTo>
                  <a:cubicBezTo>
                    <a:pt x="7465" y="11347"/>
                    <a:pt x="7549" y="11395"/>
                    <a:pt x="7608" y="11383"/>
                  </a:cubicBezTo>
                  <a:cubicBezTo>
                    <a:pt x="8203" y="11252"/>
                    <a:pt x="8573" y="11288"/>
                    <a:pt x="8751" y="11324"/>
                  </a:cubicBezTo>
                  <a:cubicBezTo>
                    <a:pt x="9573" y="12717"/>
                    <a:pt x="10013" y="13657"/>
                    <a:pt x="10013" y="13669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37654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5">
  <p:cSld name="Three columns 5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5"/>
          <p:cNvSpPr/>
          <p:nvPr/>
        </p:nvSpPr>
        <p:spPr>
          <a:xfrm>
            <a:off x="1" y="-321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F1A12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5" name="Google Shape;175;p15"/>
          <p:cNvSpPr/>
          <p:nvPr/>
        </p:nvSpPr>
        <p:spPr>
          <a:xfrm>
            <a:off x="3995567" y="-832629"/>
            <a:ext cx="8065539" cy="7890127"/>
          </a:xfrm>
          <a:custGeom>
            <a:avLst/>
            <a:gdLst/>
            <a:ahLst/>
            <a:cxnLst/>
            <a:rect l="l" t="t" r="r" b="b"/>
            <a:pathLst>
              <a:path w="107169" h="56915" extrusionOk="0">
                <a:moveTo>
                  <a:pt x="69490" y="1"/>
                </a:moveTo>
                <a:cubicBezTo>
                  <a:pt x="57730" y="1"/>
                  <a:pt x="46140" y="6439"/>
                  <a:pt x="39993" y="16469"/>
                </a:cubicBezTo>
                <a:cubicBezTo>
                  <a:pt x="35112" y="24458"/>
                  <a:pt x="33409" y="34495"/>
                  <a:pt x="26682" y="41008"/>
                </a:cubicBezTo>
                <a:cubicBezTo>
                  <a:pt x="21705" y="45830"/>
                  <a:pt x="14764" y="47889"/>
                  <a:pt x="8632" y="51128"/>
                </a:cubicBezTo>
                <a:cubicBezTo>
                  <a:pt x="5572" y="52747"/>
                  <a:pt x="2667" y="54700"/>
                  <a:pt x="0" y="56914"/>
                </a:cubicBezTo>
                <a:lnTo>
                  <a:pt x="107156" y="56914"/>
                </a:lnTo>
                <a:lnTo>
                  <a:pt x="107156" y="14540"/>
                </a:lnTo>
                <a:lnTo>
                  <a:pt x="107168" y="14540"/>
                </a:lnTo>
                <a:cubicBezTo>
                  <a:pt x="95322" y="8384"/>
                  <a:pt x="83927" y="562"/>
                  <a:pt x="70771" y="26"/>
                </a:cubicBezTo>
                <a:cubicBezTo>
                  <a:pt x="70344" y="9"/>
                  <a:pt x="69917" y="1"/>
                  <a:pt x="69490" y="1"/>
                </a:cubicBezTo>
                <a:close/>
              </a:path>
            </a:pathLst>
          </a:custGeom>
          <a:noFill/>
          <a:ln w="19050" cap="flat" cmpd="sng">
            <a:solidFill>
              <a:srgbClr val="F1A1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" name="Google Shape;176;p15"/>
          <p:cNvSpPr/>
          <p:nvPr/>
        </p:nvSpPr>
        <p:spPr>
          <a:xfrm>
            <a:off x="4126300" y="-832629"/>
            <a:ext cx="8065539" cy="7890127"/>
          </a:xfrm>
          <a:custGeom>
            <a:avLst/>
            <a:gdLst/>
            <a:ahLst/>
            <a:cxnLst/>
            <a:rect l="l" t="t" r="r" b="b"/>
            <a:pathLst>
              <a:path w="107169" h="56915" extrusionOk="0">
                <a:moveTo>
                  <a:pt x="69490" y="1"/>
                </a:moveTo>
                <a:cubicBezTo>
                  <a:pt x="57730" y="1"/>
                  <a:pt x="46140" y="6439"/>
                  <a:pt x="39993" y="16469"/>
                </a:cubicBezTo>
                <a:cubicBezTo>
                  <a:pt x="35112" y="24458"/>
                  <a:pt x="33409" y="34495"/>
                  <a:pt x="26682" y="41008"/>
                </a:cubicBezTo>
                <a:cubicBezTo>
                  <a:pt x="21705" y="45830"/>
                  <a:pt x="14764" y="47889"/>
                  <a:pt x="8632" y="51128"/>
                </a:cubicBezTo>
                <a:cubicBezTo>
                  <a:pt x="5572" y="52747"/>
                  <a:pt x="2667" y="54700"/>
                  <a:pt x="0" y="56914"/>
                </a:cubicBezTo>
                <a:lnTo>
                  <a:pt x="107156" y="56914"/>
                </a:lnTo>
                <a:lnTo>
                  <a:pt x="107156" y="14540"/>
                </a:lnTo>
                <a:lnTo>
                  <a:pt x="107168" y="14540"/>
                </a:lnTo>
                <a:cubicBezTo>
                  <a:pt x="95322" y="8384"/>
                  <a:pt x="83927" y="562"/>
                  <a:pt x="70771" y="26"/>
                </a:cubicBezTo>
                <a:cubicBezTo>
                  <a:pt x="70344" y="9"/>
                  <a:pt x="69917" y="1"/>
                  <a:pt x="69490" y="1"/>
                </a:cubicBezTo>
                <a:close/>
              </a:path>
            </a:pathLst>
          </a:custGeom>
          <a:solidFill>
            <a:srgbClr val="002E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7" name="Google Shape;177;p15"/>
          <p:cNvSpPr txBox="1">
            <a:spLocks noGrp="1"/>
          </p:cNvSpPr>
          <p:nvPr>
            <p:ph type="title"/>
          </p:nvPr>
        </p:nvSpPr>
        <p:spPr>
          <a:xfrm>
            <a:off x="960000" y="3071000"/>
            <a:ext cx="53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5200"/>
              <a:buNone/>
              <a:defRPr>
                <a:solidFill>
                  <a:srgbClr val="208F9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8" name="Google Shape;178;p15"/>
          <p:cNvSpPr txBox="1">
            <a:spLocks noGrp="1"/>
          </p:cNvSpPr>
          <p:nvPr>
            <p:ph type="subTitle" idx="1"/>
          </p:nvPr>
        </p:nvSpPr>
        <p:spPr>
          <a:xfrm>
            <a:off x="8153400" y="558800"/>
            <a:ext cx="22732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5"/>
          <p:cNvSpPr txBox="1">
            <a:spLocks noGrp="1"/>
          </p:cNvSpPr>
          <p:nvPr>
            <p:ph type="subTitle" idx="2"/>
          </p:nvPr>
        </p:nvSpPr>
        <p:spPr>
          <a:xfrm>
            <a:off x="8153400" y="927100"/>
            <a:ext cx="2726400" cy="1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5"/>
          <p:cNvSpPr txBox="1">
            <a:spLocks noGrp="1"/>
          </p:cNvSpPr>
          <p:nvPr>
            <p:ph type="subTitle" idx="3"/>
          </p:nvPr>
        </p:nvSpPr>
        <p:spPr>
          <a:xfrm>
            <a:off x="8153400" y="2570651"/>
            <a:ext cx="22732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5"/>
          <p:cNvSpPr txBox="1">
            <a:spLocks noGrp="1"/>
          </p:cNvSpPr>
          <p:nvPr>
            <p:ph type="subTitle" idx="4"/>
          </p:nvPr>
        </p:nvSpPr>
        <p:spPr>
          <a:xfrm>
            <a:off x="8153400" y="2938951"/>
            <a:ext cx="2726400" cy="1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5"/>
          <p:cNvSpPr txBox="1">
            <a:spLocks noGrp="1"/>
          </p:cNvSpPr>
          <p:nvPr>
            <p:ph type="subTitle" idx="5"/>
          </p:nvPr>
        </p:nvSpPr>
        <p:spPr>
          <a:xfrm>
            <a:off x="8153400" y="4565817"/>
            <a:ext cx="22732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5"/>
          <p:cNvSpPr txBox="1">
            <a:spLocks noGrp="1"/>
          </p:cNvSpPr>
          <p:nvPr>
            <p:ph type="subTitle" idx="6"/>
          </p:nvPr>
        </p:nvSpPr>
        <p:spPr>
          <a:xfrm>
            <a:off x="8153400" y="4934117"/>
            <a:ext cx="2726400" cy="1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53237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"/>
          <p:cNvSpPr txBox="1">
            <a:spLocks noGrp="1"/>
          </p:cNvSpPr>
          <p:nvPr>
            <p:ph type="subTitle" idx="1"/>
          </p:nvPr>
        </p:nvSpPr>
        <p:spPr>
          <a:xfrm>
            <a:off x="2484000" y="2336800"/>
            <a:ext cx="26036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6"/>
          <p:cNvSpPr txBox="1">
            <a:spLocks noGrp="1"/>
          </p:cNvSpPr>
          <p:nvPr>
            <p:ph type="subTitle" idx="2"/>
          </p:nvPr>
        </p:nvSpPr>
        <p:spPr>
          <a:xfrm>
            <a:off x="2563300" y="2717800"/>
            <a:ext cx="24512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6"/>
          <p:cNvSpPr txBox="1">
            <a:spLocks noGrp="1"/>
          </p:cNvSpPr>
          <p:nvPr>
            <p:ph type="subTitle" idx="3"/>
          </p:nvPr>
        </p:nvSpPr>
        <p:spPr>
          <a:xfrm>
            <a:off x="2484000" y="4165600"/>
            <a:ext cx="26036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6"/>
          <p:cNvSpPr txBox="1">
            <a:spLocks noGrp="1"/>
          </p:cNvSpPr>
          <p:nvPr>
            <p:ph type="subTitle" idx="4"/>
          </p:nvPr>
        </p:nvSpPr>
        <p:spPr>
          <a:xfrm>
            <a:off x="2563300" y="4546600"/>
            <a:ext cx="24512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6"/>
          <p:cNvSpPr txBox="1">
            <a:spLocks noGrp="1"/>
          </p:cNvSpPr>
          <p:nvPr>
            <p:ph type="subTitle" idx="5"/>
          </p:nvPr>
        </p:nvSpPr>
        <p:spPr>
          <a:xfrm>
            <a:off x="5556200" y="2336800"/>
            <a:ext cx="26036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6"/>
          <p:cNvSpPr txBox="1">
            <a:spLocks noGrp="1"/>
          </p:cNvSpPr>
          <p:nvPr>
            <p:ph type="subTitle" idx="6"/>
          </p:nvPr>
        </p:nvSpPr>
        <p:spPr>
          <a:xfrm>
            <a:off x="5632400" y="2717800"/>
            <a:ext cx="24512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6"/>
          <p:cNvSpPr txBox="1">
            <a:spLocks noGrp="1"/>
          </p:cNvSpPr>
          <p:nvPr>
            <p:ph type="subTitle" idx="7"/>
          </p:nvPr>
        </p:nvSpPr>
        <p:spPr>
          <a:xfrm>
            <a:off x="5556200" y="4165600"/>
            <a:ext cx="26036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6"/>
          <p:cNvSpPr txBox="1">
            <a:spLocks noGrp="1"/>
          </p:cNvSpPr>
          <p:nvPr>
            <p:ph type="subTitle" idx="8"/>
          </p:nvPr>
        </p:nvSpPr>
        <p:spPr>
          <a:xfrm>
            <a:off x="5632400" y="4546600"/>
            <a:ext cx="24512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6"/>
          <p:cNvSpPr txBox="1">
            <a:spLocks noGrp="1"/>
          </p:cNvSpPr>
          <p:nvPr>
            <p:ph type="subTitle" idx="9"/>
          </p:nvPr>
        </p:nvSpPr>
        <p:spPr>
          <a:xfrm>
            <a:off x="8628400" y="2336800"/>
            <a:ext cx="26036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6"/>
          <p:cNvSpPr txBox="1">
            <a:spLocks noGrp="1"/>
          </p:cNvSpPr>
          <p:nvPr>
            <p:ph type="subTitle" idx="13"/>
          </p:nvPr>
        </p:nvSpPr>
        <p:spPr>
          <a:xfrm>
            <a:off x="8701500" y="2717800"/>
            <a:ext cx="24512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6"/>
          <p:cNvSpPr txBox="1">
            <a:spLocks noGrp="1"/>
          </p:cNvSpPr>
          <p:nvPr>
            <p:ph type="subTitle" idx="14"/>
          </p:nvPr>
        </p:nvSpPr>
        <p:spPr>
          <a:xfrm>
            <a:off x="8628400" y="4165600"/>
            <a:ext cx="26036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6"/>
          <p:cNvSpPr txBox="1">
            <a:spLocks noGrp="1"/>
          </p:cNvSpPr>
          <p:nvPr>
            <p:ph type="subTitle" idx="15"/>
          </p:nvPr>
        </p:nvSpPr>
        <p:spPr>
          <a:xfrm>
            <a:off x="8701500" y="4546600"/>
            <a:ext cx="24512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6"/>
          <p:cNvSpPr txBox="1">
            <a:spLocks noGrp="1"/>
          </p:cNvSpPr>
          <p:nvPr>
            <p:ph type="title"/>
          </p:nvPr>
        </p:nvSpPr>
        <p:spPr>
          <a:xfrm>
            <a:off x="960000" y="930767"/>
            <a:ext cx="10272000" cy="9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 sz="6933">
                <a:solidFill>
                  <a:srgbClr val="F1A12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98" name="Google Shape;198;p16"/>
          <p:cNvSpPr/>
          <p:nvPr/>
        </p:nvSpPr>
        <p:spPr>
          <a:xfrm flipH="1">
            <a:off x="9918501" y="-2422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9" name="Google Shape;199;p16"/>
          <p:cNvSpPr/>
          <p:nvPr/>
        </p:nvSpPr>
        <p:spPr>
          <a:xfrm rot="5400000">
            <a:off x="5330960" y="-47761"/>
            <a:ext cx="1530133" cy="12420655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00" name="Google Shape;200;p16"/>
          <p:cNvGrpSpPr/>
          <p:nvPr/>
        </p:nvGrpSpPr>
        <p:grpSpPr>
          <a:xfrm rot="-648881" flipH="1">
            <a:off x="-1186849" y="2938597"/>
            <a:ext cx="3436384" cy="4076592"/>
            <a:chOff x="2773225" y="3609500"/>
            <a:chExt cx="785550" cy="931900"/>
          </a:xfrm>
        </p:grpSpPr>
        <p:sp>
          <p:nvSpPr>
            <p:cNvPr id="201" name="Google Shape;201;p16"/>
            <p:cNvSpPr/>
            <p:nvPr/>
          </p:nvSpPr>
          <p:spPr>
            <a:xfrm>
              <a:off x="2773225" y="3609500"/>
              <a:ext cx="785550" cy="931900"/>
            </a:xfrm>
            <a:custGeom>
              <a:avLst/>
              <a:gdLst/>
              <a:ahLst/>
              <a:cxnLst/>
              <a:rect l="l" t="t" r="r" b="b"/>
              <a:pathLst>
                <a:path w="31422" h="37276" extrusionOk="0">
                  <a:moveTo>
                    <a:pt x="7895" y="1"/>
                  </a:moveTo>
                  <a:cubicBezTo>
                    <a:pt x="8050" y="1096"/>
                    <a:pt x="7680" y="2215"/>
                    <a:pt x="7645" y="3334"/>
                  </a:cubicBezTo>
                  <a:cubicBezTo>
                    <a:pt x="7633" y="4120"/>
                    <a:pt x="7800" y="4906"/>
                    <a:pt x="7942" y="5704"/>
                  </a:cubicBezTo>
                  <a:cubicBezTo>
                    <a:pt x="7978" y="5858"/>
                    <a:pt x="8014" y="6037"/>
                    <a:pt x="8050" y="6204"/>
                  </a:cubicBezTo>
                  <a:cubicBezTo>
                    <a:pt x="7383" y="5382"/>
                    <a:pt x="6680" y="4573"/>
                    <a:pt x="5978" y="3775"/>
                  </a:cubicBezTo>
                  <a:cubicBezTo>
                    <a:pt x="5713" y="3482"/>
                    <a:pt x="5335" y="3168"/>
                    <a:pt x="4974" y="3168"/>
                  </a:cubicBezTo>
                  <a:cubicBezTo>
                    <a:pt x="4865" y="3168"/>
                    <a:pt x="4758" y="3197"/>
                    <a:pt x="4656" y="3263"/>
                  </a:cubicBezTo>
                  <a:cubicBezTo>
                    <a:pt x="5716" y="4477"/>
                    <a:pt x="6788" y="5680"/>
                    <a:pt x="7811" y="6930"/>
                  </a:cubicBezTo>
                  <a:cubicBezTo>
                    <a:pt x="7764" y="6906"/>
                    <a:pt x="7740" y="6871"/>
                    <a:pt x="7692" y="6835"/>
                  </a:cubicBezTo>
                  <a:cubicBezTo>
                    <a:pt x="7383" y="6573"/>
                    <a:pt x="7097" y="6299"/>
                    <a:pt x="6788" y="6037"/>
                  </a:cubicBezTo>
                  <a:cubicBezTo>
                    <a:pt x="5895" y="5347"/>
                    <a:pt x="4823" y="4882"/>
                    <a:pt x="3692" y="4727"/>
                  </a:cubicBezTo>
                  <a:cubicBezTo>
                    <a:pt x="3444" y="4696"/>
                    <a:pt x="3194" y="4680"/>
                    <a:pt x="2943" y="4680"/>
                  </a:cubicBezTo>
                  <a:cubicBezTo>
                    <a:pt x="2059" y="4680"/>
                    <a:pt x="1170" y="4876"/>
                    <a:pt x="382" y="5275"/>
                  </a:cubicBezTo>
                  <a:cubicBezTo>
                    <a:pt x="1227" y="5477"/>
                    <a:pt x="2085" y="5668"/>
                    <a:pt x="2942" y="5882"/>
                  </a:cubicBezTo>
                  <a:cubicBezTo>
                    <a:pt x="3168" y="5942"/>
                    <a:pt x="3394" y="5989"/>
                    <a:pt x="3609" y="6061"/>
                  </a:cubicBezTo>
                  <a:cubicBezTo>
                    <a:pt x="4609" y="6382"/>
                    <a:pt x="5454" y="7037"/>
                    <a:pt x="6430" y="7394"/>
                  </a:cubicBezTo>
                  <a:cubicBezTo>
                    <a:pt x="7097" y="7633"/>
                    <a:pt x="7800" y="7728"/>
                    <a:pt x="8490" y="7752"/>
                  </a:cubicBezTo>
                  <a:cubicBezTo>
                    <a:pt x="9669" y="9204"/>
                    <a:pt x="10800" y="10704"/>
                    <a:pt x="11824" y="12252"/>
                  </a:cubicBezTo>
                  <a:cubicBezTo>
                    <a:pt x="11729" y="12193"/>
                    <a:pt x="11633" y="12145"/>
                    <a:pt x="11586" y="12121"/>
                  </a:cubicBezTo>
                  <a:cubicBezTo>
                    <a:pt x="10312" y="11359"/>
                    <a:pt x="9359" y="10133"/>
                    <a:pt x="8121" y="9299"/>
                  </a:cubicBezTo>
                  <a:cubicBezTo>
                    <a:pt x="6984" y="8545"/>
                    <a:pt x="5613" y="8140"/>
                    <a:pt x="4220" y="8140"/>
                  </a:cubicBezTo>
                  <a:cubicBezTo>
                    <a:pt x="4009" y="8140"/>
                    <a:pt x="3797" y="8149"/>
                    <a:pt x="3585" y="8168"/>
                  </a:cubicBezTo>
                  <a:cubicBezTo>
                    <a:pt x="2627" y="8254"/>
                    <a:pt x="1655" y="8528"/>
                    <a:pt x="715" y="8528"/>
                  </a:cubicBezTo>
                  <a:cubicBezTo>
                    <a:pt x="475" y="8528"/>
                    <a:pt x="236" y="8510"/>
                    <a:pt x="1" y="8466"/>
                  </a:cubicBezTo>
                  <a:lnTo>
                    <a:pt x="1" y="8466"/>
                  </a:lnTo>
                  <a:cubicBezTo>
                    <a:pt x="299" y="8704"/>
                    <a:pt x="608" y="8930"/>
                    <a:pt x="930" y="9121"/>
                  </a:cubicBezTo>
                  <a:cubicBezTo>
                    <a:pt x="2656" y="10109"/>
                    <a:pt x="4906" y="9752"/>
                    <a:pt x="6788" y="10419"/>
                  </a:cubicBezTo>
                  <a:cubicBezTo>
                    <a:pt x="7764" y="10764"/>
                    <a:pt x="8609" y="11383"/>
                    <a:pt x="9490" y="11907"/>
                  </a:cubicBezTo>
                  <a:cubicBezTo>
                    <a:pt x="10121" y="12276"/>
                    <a:pt x="10776" y="12609"/>
                    <a:pt x="11502" y="12776"/>
                  </a:cubicBezTo>
                  <a:cubicBezTo>
                    <a:pt x="11592" y="12786"/>
                    <a:pt x="11880" y="12871"/>
                    <a:pt x="12105" y="12871"/>
                  </a:cubicBezTo>
                  <a:cubicBezTo>
                    <a:pt x="12149" y="12871"/>
                    <a:pt x="12191" y="12867"/>
                    <a:pt x="12229" y="12859"/>
                  </a:cubicBezTo>
                  <a:cubicBezTo>
                    <a:pt x="12348" y="13050"/>
                    <a:pt x="12467" y="13228"/>
                    <a:pt x="12586" y="13431"/>
                  </a:cubicBezTo>
                  <a:cubicBezTo>
                    <a:pt x="13288" y="14574"/>
                    <a:pt x="13931" y="15753"/>
                    <a:pt x="14527" y="16955"/>
                  </a:cubicBezTo>
                  <a:cubicBezTo>
                    <a:pt x="14503" y="16943"/>
                    <a:pt x="14491" y="16943"/>
                    <a:pt x="14479" y="16919"/>
                  </a:cubicBezTo>
                  <a:cubicBezTo>
                    <a:pt x="13729" y="16419"/>
                    <a:pt x="12991" y="15895"/>
                    <a:pt x="12241" y="15395"/>
                  </a:cubicBezTo>
                  <a:cubicBezTo>
                    <a:pt x="10967" y="14514"/>
                    <a:pt x="9657" y="13621"/>
                    <a:pt x="8216" y="13050"/>
                  </a:cubicBezTo>
                  <a:cubicBezTo>
                    <a:pt x="6168" y="12252"/>
                    <a:pt x="3882" y="12097"/>
                    <a:pt x="2001" y="10990"/>
                  </a:cubicBezTo>
                  <a:lnTo>
                    <a:pt x="2001" y="10990"/>
                  </a:lnTo>
                  <a:cubicBezTo>
                    <a:pt x="3692" y="13990"/>
                    <a:pt x="6799" y="16134"/>
                    <a:pt x="10193" y="16657"/>
                  </a:cubicBezTo>
                  <a:cubicBezTo>
                    <a:pt x="11145" y="16800"/>
                    <a:pt x="12098" y="16824"/>
                    <a:pt x="13038" y="17027"/>
                  </a:cubicBezTo>
                  <a:cubicBezTo>
                    <a:pt x="13646" y="17157"/>
                    <a:pt x="14253" y="17384"/>
                    <a:pt x="14777" y="17753"/>
                  </a:cubicBezTo>
                  <a:cubicBezTo>
                    <a:pt x="14824" y="17789"/>
                    <a:pt x="14908" y="17872"/>
                    <a:pt x="15015" y="17979"/>
                  </a:cubicBezTo>
                  <a:cubicBezTo>
                    <a:pt x="15729" y="19515"/>
                    <a:pt x="16396" y="21087"/>
                    <a:pt x="17027" y="22670"/>
                  </a:cubicBezTo>
                  <a:cubicBezTo>
                    <a:pt x="17027" y="22682"/>
                    <a:pt x="17027" y="22682"/>
                    <a:pt x="17039" y="22694"/>
                  </a:cubicBezTo>
                  <a:cubicBezTo>
                    <a:pt x="16467" y="22372"/>
                    <a:pt x="15955" y="21920"/>
                    <a:pt x="15479" y="21479"/>
                  </a:cubicBezTo>
                  <a:cubicBezTo>
                    <a:pt x="14896" y="20944"/>
                    <a:pt x="14324" y="20372"/>
                    <a:pt x="13729" y="19872"/>
                  </a:cubicBezTo>
                  <a:cubicBezTo>
                    <a:pt x="12026" y="18431"/>
                    <a:pt x="9943" y="17443"/>
                    <a:pt x="7740" y="17074"/>
                  </a:cubicBezTo>
                  <a:cubicBezTo>
                    <a:pt x="7110" y="16972"/>
                    <a:pt x="6471" y="16920"/>
                    <a:pt x="5832" y="16920"/>
                  </a:cubicBezTo>
                  <a:cubicBezTo>
                    <a:pt x="4238" y="16920"/>
                    <a:pt x="2645" y="17241"/>
                    <a:pt x="1192" y="17896"/>
                  </a:cubicBezTo>
                  <a:cubicBezTo>
                    <a:pt x="2858" y="18348"/>
                    <a:pt x="4502" y="18812"/>
                    <a:pt x="6168" y="19277"/>
                  </a:cubicBezTo>
                  <a:cubicBezTo>
                    <a:pt x="6609" y="19396"/>
                    <a:pt x="7049" y="19515"/>
                    <a:pt x="7466" y="19682"/>
                  </a:cubicBezTo>
                  <a:cubicBezTo>
                    <a:pt x="9407" y="20372"/>
                    <a:pt x="11026" y="21741"/>
                    <a:pt x="12931" y="22503"/>
                  </a:cubicBezTo>
                  <a:cubicBezTo>
                    <a:pt x="14253" y="23039"/>
                    <a:pt x="15682" y="23265"/>
                    <a:pt x="17110" y="23349"/>
                  </a:cubicBezTo>
                  <a:cubicBezTo>
                    <a:pt x="17158" y="23349"/>
                    <a:pt x="17229" y="23373"/>
                    <a:pt x="17325" y="23373"/>
                  </a:cubicBezTo>
                  <a:cubicBezTo>
                    <a:pt x="17741" y="24456"/>
                    <a:pt x="18170" y="25539"/>
                    <a:pt x="18599" y="26611"/>
                  </a:cubicBezTo>
                  <a:cubicBezTo>
                    <a:pt x="18360" y="26504"/>
                    <a:pt x="18134" y="26432"/>
                    <a:pt x="18051" y="26385"/>
                  </a:cubicBezTo>
                  <a:cubicBezTo>
                    <a:pt x="16074" y="25539"/>
                    <a:pt x="14443" y="23968"/>
                    <a:pt x="12514" y="23027"/>
                  </a:cubicBezTo>
                  <a:cubicBezTo>
                    <a:pt x="11155" y="22367"/>
                    <a:pt x="9651" y="22029"/>
                    <a:pt x="8121" y="22029"/>
                  </a:cubicBezTo>
                  <a:cubicBezTo>
                    <a:pt x="7333" y="22029"/>
                    <a:pt x="6537" y="22119"/>
                    <a:pt x="5752" y="22301"/>
                  </a:cubicBezTo>
                  <a:cubicBezTo>
                    <a:pt x="4141" y="22661"/>
                    <a:pt x="2563" y="23416"/>
                    <a:pt x="936" y="23416"/>
                  </a:cubicBezTo>
                  <a:cubicBezTo>
                    <a:pt x="842" y="23416"/>
                    <a:pt x="749" y="23413"/>
                    <a:pt x="656" y="23408"/>
                  </a:cubicBezTo>
                  <a:lnTo>
                    <a:pt x="656" y="23408"/>
                  </a:lnTo>
                  <a:cubicBezTo>
                    <a:pt x="1132" y="23682"/>
                    <a:pt x="1620" y="23968"/>
                    <a:pt x="2120" y="24158"/>
                  </a:cubicBezTo>
                  <a:cubicBezTo>
                    <a:pt x="3249" y="24610"/>
                    <a:pt x="4462" y="24702"/>
                    <a:pt x="5701" y="24702"/>
                  </a:cubicBezTo>
                  <a:cubicBezTo>
                    <a:pt x="6555" y="24702"/>
                    <a:pt x="7420" y="24658"/>
                    <a:pt x="8278" y="24658"/>
                  </a:cubicBezTo>
                  <a:cubicBezTo>
                    <a:pt x="9129" y="24658"/>
                    <a:pt x="9972" y="24701"/>
                    <a:pt x="10788" y="24873"/>
                  </a:cubicBezTo>
                  <a:cubicBezTo>
                    <a:pt x="12264" y="25182"/>
                    <a:pt x="13598" y="25897"/>
                    <a:pt x="14967" y="26480"/>
                  </a:cubicBezTo>
                  <a:cubicBezTo>
                    <a:pt x="15932" y="26897"/>
                    <a:pt x="16944" y="27242"/>
                    <a:pt x="18015" y="27325"/>
                  </a:cubicBezTo>
                  <a:cubicBezTo>
                    <a:pt x="18111" y="27335"/>
                    <a:pt x="18415" y="27368"/>
                    <a:pt x="18698" y="27368"/>
                  </a:cubicBezTo>
                  <a:cubicBezTo>
                    <a:pt x="18766" y="27368"/>
                    <a:pt x="18833" y="27366"/>
                    <a:pt x="18896" y="27361"/>
                  </a:cubicBezTo>
                  <a:cubicBezTo>
                    <a:pt x="19265" y="28218"/>
                    <a:pt x="19670" y="29088"/>
                    <a:pt x="20099" y="29921"/>
                  </a:cubicBezTo>
                  <a:cubicBezTo>
                    <a:pt x="19789" y="29778"/>
                    <a:pt x="19468" y="29695"/>
                    <a:pt x="19122" y="29599"/>
                  </a:cubicBezTo>
                  <a:cubicBezTo>
                    <a:pt x="17956" y="29302"/>
                    <a:pt x="16789" y="29004"/>
                    <a:pt x="15622" y="28707"/>
                  </a:cubicBezTo>
                  <a:cubicBezTo>
                    <a:pt x="13610" y="28206"/>
                    <a:pt x="11574" y="27683"/>
                    <a:pt x="9502" y="27635"/>
                  </a:cubicBezTo>
                  <a:cubicBezTo>
                    <a:pt x="9403" y="27633"/>
                    <a:pt x="9304" y="27632"/>
                    <a:pt x="9205" y="27632"/>
                  </a:cubicBezTo>
                  <a:cubicBezTo>
                    <a:pt x="7075" y="27632"/>
                    <a:pt x="4940" y="28079"/>
                    <a:pt x="2832" y="28079"/>
                  </a:cubicBezTo>
                  <a:cubicBezTo>
                    <a:pt x="2151" y="28079"/>
                    <a:pt x="1473" y="28032"/>
                    <a:pt x="799" y="27909"/>
                  </a:cubicBezTo>
                  <a:lnTo>
                    <a:pt x="799" y="27909"/>
                  </a:lnTo>
                  <a:cubicBezTo>
                    <a:pt x="3542" y="30250"/>
                    <a:pt x="7133" y="31530"/>
                    <a:pt x="10730" y="31530"/>
                  </a:cubicBezTo>
                  <a:cubicBezTo>
                    <a:pt x="11707" y="31530"/>
                    <a:pt x="12684" y="31436"/>
                    <a:pt x="13646" y="31243"/>
                  </a:cubicBezTo>
                  <a:cubicBezTo>
                    <a:pt x="14896" y="30993"/>
                    <a:pt x="16110" y="30576"/>
                    <a:pt x="17384" y="30409"/>
                  </a:cubicBezTo>
                  <a:cubicBezTo>
                    <a:pt x="17729" y="30365"/>
                    <a:pt x="18079" y="30339"/>
                    <a:pt x="18428" y="30339"/>
                  </a:cubicBezTo>
                  <a:cubicBezTo>
                    <a:pt x="18922" y="30339"/>
                    <a:pt x="19415" y="30391"/>
                    <a:pt x="19896" y="30516"/>
                  </a:cubicBezTo>
                  <a:cubicBezTo>
                    <a:pt x="20015" y="30540"/>
                    <a:pt x="20325" y="30707"/>
                    <a:pt x="20599" y="30790"/>
                  </a:cubicBezTo>
                  <a:cubicBezTo>
                    <a:pt x="20599" y="30814"/>
                    <a:pt x="20611" y="30814"/>
                    <a:pt x="20611" y="30826"/>
                  </a:cubicBezTo>
                  <a:cubicBezTo>
                    <a:pt x="20777" y="31112"/>
                    <a:pt x="21373" y="32028"/>
                    <a:pt x="22063" y="32981"/>
                  </a:cubicBezTo>
                  <a:cubicBezTo>
                    <a:pt x="20802" y="32712"/>
                    <a:pt x="19512" y="32530"/>
                    <a:pt x="18222" y="32530"/>
                  </a:cubicBezTo>
                  <a:cubicBezTo>
                    <a:pt x="17855" y="32530"/>
                    <a:pt x="17488" y="32544"/>
                    <a:pt x="17122" y="32576"/>
                  </a:cubicBezTo>
                  <a:cubicBezTo>
                    <a:pt x="14610" y="32814"/>
                    <a:pt x="12217" y="33862"/>
                    <a:pt x="9681" y="34005"/>
                  </a:cubicBezTo>
                  <a:cubicBezTo>
                    <a:pt x="9334" y="34027"/>
                    <a:pt x="8982" y="34036"/>
                    <a:pt x="8628" y="34036"/>
                  </a:cubicBezTo>
                  <a:cubicBezTo>
                    <a:pt x="8424" y="34036"/>
                    <a:pt x="8219" y="34033"/>
                    <a:pt x="8014" y="34029"/>
                  </a:cubicBezTo>
                  <a:cubicBezTo>
                    <a:pt x="5895" y="33981"/>
                    <a:pt x="3775" y="33945"/>
                    <a:pt x="1644" y="33910"/>
                  </a:cubicBezTo>
                  <a:lnTo>
                    <a:pt x="1644" y="33910"/>
                  </a:lnTo>
                  <a:cubicBezTo>
                    <a:pt x="3728" y="35695"/>
                    <a:pt x="6371" y="36827"/>
                    <a:pt x="9085" y="37160"/>
                  </a:cubicBezTo>
                  <a:cubicBezTo>
                    <a:pt x="9695" y="37237"/>
                    <a:pt x="10308" y="37275"/>
                    <a:pt x="10922" y="37275"/>
                  </a:cubicBezTo>
                  <a:cubicBezTo>
                    <a:pt x="13054" y="37275"/>
                    <a:pt x="15189" y="36817"/>
                    <a:pt x="17158" y="35957"/>
                  </a:cubicBezTo>
                  <a:cubicBezTo>
                    <a:pt x="18051" y="35576"/>
                    <a:pt x="18896" y="35100"/>
                    <a:pt x="19777" y="34683"/>
                  </a:cubicBezTo>
                  <a:cubicBezTo>
                    <a:pt x="20551" y="34302"/>
                    <a:pt x="21337" y="33945"/>
                    <a:pt x="22182" y="33755"/>
                  </a:cubicBezTo>
                  <a:cubicBezTo>
                    <a:pt x="22278" y="33743"/>
                    <a:pt x="22456" y="33731"/>
                    <a:pt x="22647" y="33707"/>
                  </a:cubicBezTo>
                  <a:cubicBezTo>
                    <a:pt x="23430" y="34715"/>
                    <a:pt x="24245" y="35587"/>
                    <a:pt x="24682" y="35587"/>
                  </a:cubicBezTo>
                  <a:cubicBezTo>
                    <a:pt x="24777" y="35587"/>
                    <a:pt x="24854" y="35546"/>
                    <a:pt x="24909" y="35457"/>
                  </a:cubicBezTo>
                  <a:cubicBezTo>
                    <a:pt x="25326" y="34755"/>
                    <a:pt x="23849" y="33564"/>
                    <a:pt x="23361" y="32993"/>
                  </a:cubicBezTo>
                  <a:cubicBezTo>
                    <a:pt x="23373" y="32933"/>
                    <a:pt x="23397" y="32862"/>
                    <a:pt x="23409" y="32778"/>
                  </a:cubicBezTo>
                  <a:cubicBezTo>
                    <a:pt x="23528" y="31719"/>
                    <a:pt x="24087" y="30754"/>
                    <a:pt x="24790" y="29957"/>
                  </a:cubicBezTo>
                  <a:cubicBezTo>
                    <a:pt x="25492" y="29171"/>
                    <a:pt x="26350" y="28516"/>
                    <a:pt x="27171" y="27849"/>
                  </a:cubicBezTo>
                  <a:cubicBezTo>
                    <a:pt x="28612" y="26682"/>
                    <a:pt x="30040" y="25409"/>
                    <a:pt x="30791" y="23694"/>
                  </a:cubicBezTo>
                  <a:cubicBezTo>
                    <a:pt x="31314" y="22337"/>
                    <a:pt x="31422" y="20813"/>
                    <a:pt x="31148" y="19348"/>
                  </a:cubicBezTo>
                  <a:cubicBezTo>
                    <a:pt x="30886" y="17896"/>
                    <a:pt x="30267" y="16526"/>
                    <a:pt x="29481" y="15276"/>
                  </a:cubicBezTo>
                  <a:lnTo>
                    <a:pt x="29481" y="15276"/>
                  </a:lnTo>
                  <a:cubicBezTo>
                    <a:pt x="29671" y="17443"/>
                    <a:pt x="28814" y="19574"/>
                    <a:pt x="27683" y="21432"/>
                  </a:cubicBezTo>
                  <a:cubicBezTo>
                    <a:pt x="26552" y="23289"/>
                    <a:pt x="25147" y="24992"/>
                    <a:pt x="24123" y="26897"/>
                  </a:cubicBezTo>
                  <a:cubicBezTo>
                    <a:pt x="23480" y="28075"/>
                    <a:pt x="22980" y="29349"/>
                    <a:pt x="22801" y="30671"/>
                  </a:cubicBezTo>
                  <a:cubicBezTo>
                    <a:pt x="22730" y="31195"/>
                    <a:pt x="22706" y="31731"/>
                    <a:pt x="22754" y="32255"/>
                  </a:cubicBezTo>
                  <a:cubicBezTo>
                    <a:pt x="22147" y="31385"/>
                    <a:pt x="21599" y="30481"/>
                    <a:pt x="21087" y="29564"/>
                  </a:cubicBezTo>
                  <a:cubicBezTo>
                    <a:pt x="21063" y="29516"/>
                    <a:pt x="21039" y="29469"/>
                    <a:pt x="21027" y="29445"/>
                  </a:cubicBezTo>
                  <a:cubicBezTo>
                    <a:pt x="21039" y="29361"/>
                    <a:pt x="21075" y="29302"/>
                    <a:pt x="21087" y="29278"/>
                  </a:cubicBezTo>
                  <a:cubicBezTo>
                    <a:pt x="21385" y="28635"/>
                    <a:pt x="21813" y="28052"/>
                    <a:pt x="22254" y="27492"/>
                  </a:cubicBezTo>
                  <a:cubicBezTo>
                    <a:pt x="22742" y="26849"/>
                    <a:pt x="23278" y="26254"/>
                    <a:pt x="23742" y="25599"/>
                  </a:cubicBezTo>
                  <a:cubicBezTo>
                    <a:pt x="25064" y="23754"/>
                    <a:pt x="25909" y="21563"/>
                    <a:pt x="26099" y="19301"/>
                  </a:cubicBezTo>
                  <a:cubicBezTo>
                    <a:pt x="26302" y="17038"/>
                    <a:pt x="25849" y="14717"/>
                    <a:pt x="24766" y="12728"/>
                  </a:cubicBezTo>
                  <a:cubicBezTo>
                    <a:pt x="24421" y="14455"/>
                    <a:pt x="24099" y="16169"/>
                    <a:pt x="23754" y="17896"/>
                  </a:cubicBezTo>
                  <a:cubicBezTo>
                    <a:pt x="23659" y="18336"/>
                    <a:pt x="23575" y="18801"/>
                    <a:pt x="23456" y="19229"/>
                  </a:cubicBezTo>
                  <a:cubicBezTo>
                    <a:pt x="22885" y="21241"/>
                    <a:pt x="21635" y="22992"/>
                    <a:pt x="21016" y="24992"/>
                  </a:cubicBezTo>
                  <a:cubicBezTo>
                    <a:pt x="20670" y="26075"/>
                    <a:pt x="20539" y="27218"/>
                    <a:pt x="20492" y="28349"/>
                  </a:cubicBezTo>
                  <a:cubicBezTo>
                    <a:pt x="20123" y="27599"/>
                    <a:pt x="19777" y="26825"/>
                    <a:pt x="19432" y="26051"/>
                  </a:cubicBezTo>
                  <a:cubicBezTo>
                    <a:pt x="19527" y="25873"/>
                    <a:pt x="19599" y="25694"/>
                    <a:pt x="19611" y="25611"/>
                  </a:cubicBezTo>
                  <a:cubicBezTo>
                    <a:pt x="19956" y="24801"/>
                    <a:pt x="20075" y="23920"/>
                    <a:pt x="20146" y="23039"/>
                  </a:cubicBezTo>
                  <a:cubicBezTo>
                    <a:pt x="20242" y="21801"/>
                    <a:pt x="20230" y="20539"/>
                    <a:pt x="20551" y="19348"/>
                  </a:cubicBezTo>
                  <a:cubicBezTo>
                    <a:pt x="21194" y="17027"/>
                    <a:pt x="23087" y="15074"/>
                    <a:pt x="23313" y="12693"/>
                  </a:cubicBezTo>
                  <a:cubicBezTo>
                    <a:pt x="23361" y="12240"/>
                    <a:pt x="23349" y="11788"/>
                    <a:pt x="23313" y="11323"/>
                  </a:cubicBezTo>
                  <a:cubicBezTo>
                    <a:pt x="22742" y="12621"/>
                    <a:pt x="21492" y="13550"/>
                    <a:pt x="20551" y="14657"/>
                  </a:cubicBezTo>
                  <a:cubicBezTo>
                    <a:pt x="19289" y="16145"/>
                    <a:pt x="18575" y="18027"/>
                    <a:pt x="18527" y="19920"/>
                  </a:cubicBezTo>
                  <a:cubicBezTo>
                    <a:pt x="18503" y="21587"/>
                    <a:pt x="18956" y="23230"/>
                    <a:pt x="18932" y="24885"/>
                  </a:cubicBezTo>
                  <a:cubicBezTo>
                    <a:pt x="18432" y="23742"/>
                    <a:pt x="17956" y="22575"/>
                    <a:pt x="17456" y="21444"/>
                  </a:cubicBezTo>
                  <a:cubicBezTo>
                    <a:pt x="17229" y="20932"/>
                    <a:pt x="16991" y="20420"/>
                    <a:pt x="16741" y="19920"/>
                  </a:cubicBezTo>
                  <a:cubicBezTo>
                    <a:pt x="16753" y="19443"/>
                    <a:pt x="16848" y="18967"/>
                    <a:pt x="16979" y="18515"/>
                  </a:cubicBezTo>
                  <a:cubicBezTo>
                    <a:pt x="17265" y="17550"/>
                    <a:pt x="17741" y="16646"/>
                    <a:pt x="18098" y="15693"/>
                  </a:cubicBezTo>
                  <a:cubicBezTo>
                    <a:pt x="19361" y="12264"/>
                    <a:pt x="18968" y="8264"/>
                    <a:pt x="17051" y="5168"/>
                  </a:cubicBezTo>
                  <a:lnTo>
                    <a:pt x="17051" y="5168"/>
                  </a:lnTo>
                  <a:cubicBezTo>
                    <a:pt x="17110" y="7490"/>
                    <a:pt x="16074" y="9692"/>
                    <a:pt x="15777" y="12002"/>
                  </a:cubicBezTo>
                  <a:cubicBezTo>
                    <a:pt x="15551" y="13633"/>
                    <a:pt x="15717" y="15300"/>
                    <a:pt x="15860" y="16955"/>
                  </a:cubicBezTo>
                  <a:cubicBezTo>
                    <a:pt x="15908" y="17455"/>
                    <a:pt x="15955" y="17955"/>
                    <a:pt x="16015" y="18455"/>
                  </a:cubicBezTo>
                  <a:cubicBezTo>
                    <a:pt x="15562" y="17574"/>
                    <a:pt x="15098" y="16717"/>
                    <a:pt x="14622" y="15848"/>
                  </a:cubicBezTo>
                  <a:cubicBezTo>
                    <a:pt x="14610" y="15788"/>
                    <a:pt x="14598" y="15741"/>
                    <a:pt x="14586" y="15717"/>
                  </a:cubicBezTo>
                  <a:cubicBezTo>
                    <a:pt x="14479" y="15157"/>
                    <a:pt x="14539" y="14574"/>
                    <a:pt x="14658" y="14002"/>
                  </a:cubicBezTo>
                  <a:cubicBezTo>
                    <a:pt x="14848" y="13157"/>
                    <a:pt x="15193" y="12359"/>
                    <a:pt x="15431" y="11526"/>
                  </a:cubicBezTo>
                  <a:cubicBezTo>
                    <a:pt x="16313" y="8525"/>
                    <a:pt x="15717" y="5132"/>
                    <a:pt x="13884" y="2608"/>
                  </a:cubicBezTo>
                  <a:lnTo>
                    <a:pt x="13884" y="2608"/>
                  </a:lnTo>
                  <a:cubicBezTo>
                    <a:pt x="14074" y="4585"/>
                    <a:pt x="13336" y="6513"/>
                    <a:pt x="13217" y="8514"/>
                  </a:cubicBezTo>
                  <a:cubicBezTo>
                    <a:pt x="13122" y="9930"/>
                    <a:pt x="13360" y="11347"/>
                    <a:pt x="13598" y="12728"/>
                  </a:cubicBezTo>
                  <a:cubicBezTo>
                    <a:pt x="13705" y="13359"/>
                    <a:pt x="13812" y="13990"/>
                    <a:pt x="13931" y="14633"/>
                  </a:cubicBezTo>
                  <a:cubicBezTo>
                    <a:pt x="13455" y="13824"/>
                    <a:pt x="12979" y="13038"/>
                    <a:pt x="12467" y="12264"/>
                  </a:cubicBezTo>
                  <a:cubicBezTo>
                    <a:pt x="12514" y="12085"/>
                    <a:pt x="12526" y="11835"/>
                    <a:pt x="12538" y="11776"/>
                  </a:cubicBezTo>
                  <a:cubicBezTo>
                    <a:pt x="12598" y="11133"/>
                    <a:pt x="12503" y="10514"/>
                    <a:pt x="12348" y="9895"/>
                  </a:cubicBezTo>
                  <a:cubicBezTo>
                    <a:pt x="12145" y="9037"/>
                    <a:pt x="11860" y="8168"/>
                    <a:pt x="11824" y="7275"/>
                  </a:cubicBezTo>
                  <a:cubicBezTo>
                    <a:pt x="11764" y="5549"/>
                    <a:pt x="12645" y="3799"/>
                    <a:pt x="12288" y="2108"/>
                  </a:cubicBezTo>
                  <a:cubicBezTo>
                    <a:pt x="12217" y="1787"/>
                    <a:pt x="12110" y="1489"/>
                    <a:pt x="11991" y="1179"/>
                  </a:cubicBezTo>
                  <a:cubicBezTo>
                    <a:pt x="11872" y="2191"/>
                    <a:pt x="11217" y="3096"/>
                    <a:pt x="10812" y="4049"/>
                  </a:cubicBezTo>
                  <a:cubicBezTo>
                    <a:pt x="10276" y="5347"/>
                    <a:pt x="10193" y="6775"/>
                    <a:pt x="10562" y="8085"/>
                  </a:cubicBezTo>
                  <a:cubicBezTo>
                    <a:pt x="10895" y="9228"/>
                    <a:pt x="11574" y="10276"/>
                    <a:pt x="11919" y="11419"/>
                  </a:cubicBezTo>
                  <a:cubicBezTo>
                    <a:pt x="10848" y="9823"/>
                    <a:pt x="9728" y="8275"/>
                    <a:pt x="8526" y="6775"/>
                  </a:cubicBezTo>
                  <a:cubicBezTo>
                    <a:pt x="8526" y="6632"/>
                    <a:pt x="8538" y="6513"/>
                    <a:pt x="8573" y="6382"/>
                  </a:cubicBezTo>
                  <a:cubicBezTo>
                    <a:pt x="8657" y="5906"/>
                    <a:pt x="8835" y="5442"/>
                    <a:pt x="8954" y="4966"/>
                  </a:cubicBezTo>
                  <a:cubicBezTo>
                    <a:pt x="9383" y="3275"/>
                    <a:pt x="8990" y="1382"/>
                    <a:pt x="7895" y="1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" name="Google Shape;202;p16"/>
            <p:cNvSpPr/>
            <p:nvPr/>
          </p:nvSpPr>
          <p:spPr>
            <a:xfrm>
              <a:off x="3356050" y="4153025"/>
              <a:ext cx="149750" cy="228625"/>
            </a:xfrm>
            <a:custGeom>
              <a:avLst/>
              <a:gdLst/>
              <a:ahLst/>
              <a:cxnLst/>
              <a:rect l="l" t="t" r="r" b="b"/>
              <a:pathLst>
                <a:path w="5990" h="9145" extrusionOk="0">
                  <a:moveTo>
                    <a:pt x="5965" y="0"/>
                  </a:moveTo>
                  <a:cubicBezTo>
                    <a:pt x="5930" y="0"/>
                    <a:pt x="5918" y="0"/>
                    <a:pt x="5906" y="36"/>
                  </a:cubicBezTo>
                  <a:cubicBezTo>
                    <a:pt x="5263" y="1715"/>
                    <a:pt x="4322" y="3298"/>
                    <a:pt x="3084" y="4691"/>
                  </a:cubicBezTo>
                  <a:cubicBezTo>
                    <a:pt x="2846" y="4965"/>
                    <a:pt x="2596" y="5227"/>
                    <a:pt x="2358" y="5501"/>
                  </a:cubicBezTo>
                  <a:cubicBezTo>
                    <a:pt x="1370" y="6573"/>
                    <a:pt x="346" y="7668"/>
                    <a:pt x="0" y="9085"/>
                  </a:cubicBezTo>
                  <a:cubicBezTo>
                    <a:pt x="0" y="9109"/>
                    <a:pt x="24" y="9144"/>
                    <a:pt x="48" y="9144"/>
                  </a:cubicBezTo>
                  <a:cubicBezTo>
                    <a:pt x="72" y="9144"/>
                    <a:pt x="84" y="9132"/>
                    <a:pt x="96" y="9097"/>
                  </a:cubicBezTo>
                  <a:cubicBezTo>
                    <a:pt x="429" y="7716"/>
                    <a:pt x="1453" y="6608"/>
                    <a:pt x="2429" y="5561"/>
                  </a:cubicBezTo>
                  <a:cubicBezTo>
                    <a:pt x="2667" y="5287"/>
                    <a:pt x="2929" y="5013"/>
                    <a:pt x="3167" y="4751"/>
                  </a:cubicBezTo>
                  <a:cubicBezTo>
                    <a:pt x="4394" y="3334"/>
                    <a:pt x="5346" y="1763"/>
                    <a:pt x="5989" y="60"/>
                  </a:cubicBezTo>
                  <a:cubicBezTo>
                    <a:pt x="5989" y="36"/>
                    <a:pt x="5989" y="24"/>
                    <a:pt x="5965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3296825" y="4060150"/>
              <a:ext cx="90200" cy="242625"/>
            </a:xfrm>
            <a:custGeom>
              <a:avLst/>
              <a:gdLst/>
              <a:ahLst/>
              <a:cxnLst/>
              <a:rect l="l" t="t" r="r" b="b"/>
              <a:pathLst>
                <a:path w="3608" h="9705" extrusionOk="0">
                  <a:moveTo>
                    <a:pt x="3465" y="1"/>
                  </a:moveTo>
                  <a:cubicBezTo>
                    <a:pt x="3429" y="1"/>
                    <a:pt x="3417" y="13"/>
                    <a:pt x="3417" y="48"/>
                  </a:cubicBezTo>
                  <a:cubicBezTo>
                    <a:pt x="3524" y="1489"/>
                    <a:pt x="3155" y="3049"/>
                    <a:pt x="2238" y="4989"/>
                  </a:cubicBezTo>
                  <a:cubicBezTo>
                    <a:pt x="1977" y="5549"/>
                    <a:pt x="1679" y="6120"/>
                    <a:pt x="1393" y="6668"/>
                  </a:cubicBezTo>
                  <a:cubicBezTo>
                    <a:pt x="905" y="7621"/>
                    <a:pt x="381" y="8621"/>
                    <a:pt x="0" y="9645"/>
                  </a:cubicBezTo>
                  <a:cubicBezTo>
                    <a:pt x="0" y="9668"/>
                    <a:pt x="0" y="9692"/>
                    <a:pt x="24" y="9704"/>
                  </a:cubicBezTo>
                  <a:lnTo>
                    <a:pt x="36" y="9704"/>
                  </a:lnTo>
                  <a:cubicBezTo>
                    <a:pt x="60" y="9704"/>
                    <a:pt x="83" y="9704"/>
                    <a:pt x="72" y="9668"/>
                  </a:cubicBezTo>
                  <a:cubicBezTo>
                    <a:pt x="453" y="8656"/>
                    <a:pt x="976" y="7668"/>
                    <a:pt x="1465" y="6716"/>
                  </a:cubicBezTo>
                  <a:cubicBezTo>
                    <a:pt x="1750" y="6156"/>
                    <a:pt x="2048" y="5597"/>
                    <a:pt x="2322" y="5025"/>
                  </a:cubicBezTo>
                  <a:cubicBezTo>
                    <a:pt x="3239" y="3096"/>
                    <a:pt x="3608" y="1501"/>
                    <a:pt x="3512" y="48"/>
                  </a:cubicBezTo>
                  <a:cubicBezTo>
                    <a:pt x="3512" y="13"/>
                    <a:pt x="3489" y="1"/>
                    <a:pt x="3465" y="1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3247700" y="4004975"/>
              <a:ext cx="31275" cy="173375"/>
            </a:xfrm>
            <a:custGeom>
              <a:avLst/>
              <a:gdLst/>
              <a:ahLst/>
              <a:cxnLst/>
              <a:rect l="l" t="t" r="r" b="b"/>
              <a:pathLst>
                <a:path w="1251" h="6935" extrusionOk="0">
                  <a:moveTo>
                    <a:pt x="1200" y="0"/>
                  </a:moveTo>
                  <a:cubicBezTo>
                    <a:pt x="1184" y="0"/>
                    <a:pt x="1164" y="8"/>
                    <a:pt x="1155" y="17"/>
                  </a:cubicBezTo>
                  <a:cubicBezTo>
                    <a:pt x="608" y="1065"/>
                    <a:pt x="262" y="2112"/>
                    <a:pt x="143" y="3124"/>
                  </a:cubicBezTo>
                  <a:cubicBezTo>
                    <a:pt x="1" y="4398"/>
                    <a:pt x="179" y="5660"/>
                    <a:pt x="358" y="6899"/>
                  </a:cubicBezTo>
                  <a:cubicBezTo>
                    <a:pt x="358" y="6923"/>
                    <a:pt x="382" y="6934"/>
                    <a:pt x="393" y="6934"/>
                  </a:cubicBezTo>
                  <a:cubicBezTo>
                    <a:pt x="429" y="6934"/>
                    <a:pt x="441" y="6923"/>
                    <a:pt x="441" y="6875"/>
                  </a:cubicBezTo>
                  <a:cubicBezTo>
                    <a:pt x="262" y="5660"/>
                    <a:pt x="84" y="4398"/>
                    <a:pt x="239" y="3148"/>
                  </a:cubicBezTo>
                  <a:cubicBezTo>
                    <a:pt x="358" y="2148"/>
                    <a:pt x="679" y="1100"/>
                    <a:pt x="1227" y="65"/>
                  </a:cubicBezTo>
                  <a:cubicBezTo>
                    <a:pt x="1251" y="53"/>
                    <a:pt x="1227" y="17"/>
                    <a:pt x="1215" y="5"/>
                  </a:cubicBezTo>
                  <a:cubicBezTo>
                    <a:pt x="1211" y="2"/>
                    <a:pt x="1206" y="0"/>
                    <a:pt x="1200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5" name="Google Shape;205;p16"/>
            <p:cNvSpPr/>
            <p:nvPr/>
          </p:nvSpPr>
          <p:spPr>
            <a:xfrm>
              <a:off x="3184900" y="3845550"/>
              <a:ext cx="17275" cy="192000"/>
            </a:xfrm>
            <a:custGeom>
              <a:avLst/>
              <a:gdLst/>
              <a:ahLst/>
              <a:cxnLst/>
              <a:rect l="l" t="t" r="r" b="b"/>
              <a:pathLst>
                <a:path w="691" h="7680" extrusionOk="0">
                  <a:moveTo>
                    <a:pt x="619" y="0"/>
                  </a:moveTo>
                  <a:cubicBezTo>
                    <a:pt x="584" y="0"/>
                    <a:pt x="572" y="12"/>
                    <a:pt x="572" y="36"/>
                  </a:cubicBezTo>
                  <a:cubicBezTo>
                    <a:pt x="596" y="2572"/>
                    <a:pt x="405" y="5132"/>
                    <a:pt x="0" y="7632"/>
                  </a:cubicBezTo>
                  <a:cubicBezTo>
                    <a:pt x="0" y="7644"/>
                    <a:pt x="24" y="7680"/>
                    <a:pt x="48" y="7680"/>
                  </a:cubicBezTo>
                  <a:cubicBezTo>
                    <a:pt x="84" y="7680"/>
                    <a:pt x="96" y="7656"/>
                    <a:pt x="96" y="7644"/>
                  </a:cubicBezTo>
                  <a:cubicBezTo>
                    <a:pt x="500" y="5144"/>
                    <a:pt x="691" y="2584"/>
                    <a:pt x="667" y="36"/>
                  </a:cubicBezTo>
                  <a:cubicBezTo>
                    <a:pt x="667" y="12"/>
                    <a:pt x="643" y="0"/>
                    <a:pt x="619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" name="Google Shape;206;p16"/>
            <p:cNvSpPr/>
            <p:nvPr/>
          </p:nvSpPr>
          <p:spPr>
            <a:xfrm>
              <a:off x="3124175" y="3816675"/>
              <a:ext cx="15500" cy="130400"/>
            </a:xfrm>
            <a:custGeom>
              <a:avLst/>
              <a:gdLst/>
              <a:ahLst/>
              <a:cxnLst/>
              <a:rect l="l" t="t" r="r" b="b"/>
              <a:pathLst>
                <a:path w="620" h="5216" extrusionOk="0">
                  <a:moveTo>
                    <a:pt x="572" y="0"/>
                  </a:moveTo>
                  <a:cubicBezTo>
                    <a:pt x="548" y="0"/>
                    <a:pt x="536" y="24"/>
                    <a:pt x="536" y="48"/>
                  </a:cubicBezTo>
                  <a:cubicBezTo>
                    <a:pt x="381" y="1762"/>
                    <a:pt x="203" y="3477"/>
                    <a:pt x="0" y="5168"/>
                  </a:cubicBezTo>
                  <a:cubicBezTo>
                    <a:pt x="0" y="5180"/>
                    <a:pt x="12" y="5215"/>
                    <a:pt x="36" y="5215"/>
                  </a:cubicBezTo>
                  <a:cubicBezTo>
                    <a:pt x="72" y="5215"/>
                    <a:pt x="84" y="5203"/>
                    <a:pt x="84" y="5168"/>
                  </a:cubicBezTo>
                  <a:cubicBezTo>
                    <a:pt x="298" y="3477"/>
                    <a:pt x="477" y="1751"/>
                    <a:pt x="620" y="48"/>
                  </a:cubicBezTo>
                  <a:cubicBezTo>
                    <a:pt x="620" y="36"/>
                    <a:pt x="608" y="0"/>
                    <a:pt x="572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3041725" y="3761000"/>
              <a:ext cx="34250" cy="114325"/>
            </a:xfrm>
            <a:custGeom>
              <a:avLst/>
              <a:gdLst/>
              <a:ahLst/>
              <a:cxnLst/>
              <a:rect l="l" t="t" r="r" b="b"/>
              <a:pathLst>
                <a:path w="1370" h="4573" extrusionOk="0">
                  <a:moveTo>
                    <a:pt x="274" y="1"/>
                  </a:moveTo>
                  <a:cubicBezTo>
                    <a:pt x="239" y="1"/>
                    <a:pt x="215" y="1"/>
                    <a:pt x="215" y="25"/>
                  </a:cubicBezTo>
                  <a:cubicBezTo>
                    <a:pt x="0" y="680"/>
                    <a:pt x="48" y="1477"/>
                    <a:pt x="346" y="2370"/>
                  </a:cubicBezTo>
                  <a:cubicBezTo>
                    <a:pt x="500" y="2799"/>
                    <a:pt x="691" y="3227"/>
                    <a:pt x="870" y="3632"/>
                  </a:cubicBezTo>
                  <a:cubicBezTo>
                    <a:pt x="1012" y="3930"/>
                    <a:pt x="1143" y="4228"/>
                    <a:pt x="1262" y="4537"/>
                  </a:cubicBezTo>
                  <a:cubicBezTo>
                    <a:pt x="1286" y="4549"/>
                    <a:pt x="1298" y="4573"/>
                    <a:pt x="1310" y="4573"/>
                  </a:cubicBezTo>
                  <a:lnTo>
                    <a:pt x="1334" y="4561"/>
                  </a:lnTo>
                  <a:cubicBezTo>
                    <a:pt x="1358" y="4549"/>
                    <a:pt x="1370" y="4537"/>
                    <a:pt x="1358" y="4501"/>
                  </a:cubicBezTo>
                  <a:cubicBezTo>
                    <a:pt x="1239" y="4204"/>
                    <a:pt x="1096" y="3894"/>
                    <a:pt x="953" y="3597"/>
                  </a:cubicBezTo>
                  <a:cubicBezTo>
                    <a:pt x="774" y="3192"/>
                    <a:pt x="584" y="2775"/>
                    <a:pt x="441" y="2346"/>
                  </a:cubicBezTo>
                  <a:cubicBezTo>
                    <a:pt x="143" y="1465"/>
                    <a:pt x="96" y="691"/>
                    <a:pt x="298" y="60"/>
                  </a:cubicBezTo>
                  <a:cubicBezTo>
                    <a:pt x="298" y="25"/>
                    <a:pt x="298" y="13"/>
                    <a:pt x="274" y="1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16"/>
            <p:cNvSpPr/>
            <p:nvPr/>
          </p:nvSpPr>
          <p:spPr>
            <a:xfrm>
              <a:off x="2978925" y="3671725"/>
              <a:ext cx="6275" cy="88125"/>
            </a:xfrm>
            <a:custGeom>
              <a:avLst/>
              <a:gdLst/>
              <a:ahLst/>
              <a:cxnLst/>
              <a:rect l="l" t="t" r="r" b="b"/>
              <a:pathLst>
                <a:path w="251" h="3525" extrusionOk="0">
                  <a:moveTo>
                    <a:pt x="107" y="0"/>
                  </a:moveTo>
                  <a:cubicBezTo>
                    <a:pt x="72" y="0"/>
                    <a:pt x="60" y="12"/>
                    <a:pt x="60" y="48"/>
                  </a:cubicBezTo>
                  <a:cubicBezTo>
                    <a:pt x="167" y="1191"/>
                    <a:pt x="155" y="2334"/>
                    <a:pt x="0" y="3477"/>
                  </a:cubicBezTo>
                  <a:cubicBezTo>
                    <a:pt x="0" y="3500"/>
                    <a:pt x="12" y="3524"/>
                    <a:pt x="48" y="3524"/>
                  </a:cubicBezTo>
                  <a:cubicBezTo>
                    <a:pt x="72" y="3524"/>
                    <a:pt x="95" y="3512"/>
                    <a:pt x="95" y="3512"/>
                  </a:cubicBezTo>
                  <a:cubicBezTo>
                    <a:pt x="238" y="2369"/>
                    <a:pt x="250" y="1191"/>
                    <a:pt x="155" y="48"/>
                  </a:cubicBezTo>
                  <a:cubicBezTo>
                    <a:pt x="155" y="12"/>
                    <a:pt x="131" y="0"/>
                    <a:pt x="107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2865800" y="3734825"/>
              <a:ext cx="98250" cy="48525"/>
            </a:xfrm>
            <a:custGeom>
              <a:avLst/>
              <a:gdLst/>
              <a:ahLst/>
              <a:cxnLst/>
              <a:rect l="l" t="t" r="r" b="b"/>
              <a:pathLst>
                <a:path w="3930" h="1941" extrusionOk="0">
                  <a:moveTo>
                    <a:pt x="60" y="0"/>
                  </a:moveTo>
                  <a:cubicBezTo>
                    <a:pt x="37" y="0"/>
                    <a:pt x="13" y="0"/>
                    <a:pt x="1" y="36"/>
                  </a:cubicBezTo>
                  <a:cubicBezTo>
                    <a:pt x="1" y="60"/>
                    <a:pt x="1" y="83"/>
                    <a:pt x="37" y="95"/>
                  </a:cubicBezTo>
                  <a:cubicBezTo>
                    <a:pt x="691" y="357"/>
                    <a:pt x="1322" y="679"/>
                    <a:pt x="1918" y="1048"/>
                  </a:cubicBezTo>
                  <a:cubicBezTo>
                    <a:pt x="2001" y="1096"/>
                    <a:pt x="2084" y="1155"/>
                    <a:pt x="2156" y="1191"/>
                  </a:cubicBezTo>
                  <a:cubicBezTo>
                    <a:pt x="2692" y="1536"/>
                    <a:pt x="3239" y="1881"/>
                    <a:pt x="3882" y="1941"/>
                  </a:cubicBezTo>
                  <a:cubicBezTo>
                    <a:pt x="3918" y="1941"/>
                    <a:pt x="3930" y="1929"/>
                    <a:pt x="3930" y="1881"/>
                  </a:cubicBezTo>
                  <a:cubicBezTo>
                    <a:pt x="3930" y="1869"/>
                    <a:pt x="3918" y="1834"/>
                    <a:pt x="3882" y="1834"/>
                  </a:cubicBezTo>
                  <a:cubicBezTo>
                    <a:pt x="3275" y="1786"/>
                    <a:pt x="2727" y="1429"/>
                    <a:pt x="2203" y="1107"/>
                  </a:cubicBezTo>
                  <a:cubicBezTo>
                    <a:pt x="2132" y="1060"/>
                    <a:pt x="2037" y="1000"/>
                    <a:pt x="1965" y="953"/>
                  </a:cubicBezTo>
                  <a:cubicBezTo>
                    <a:pt x="1358" y="584"/>
                    <a:pt x="715" y="274"/>
                    <a:pt x="60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16"/>
            <p:cNvSpPr/>
            <p:nvPr/>
          </p:nvSpPr>
          <p:spPr>
            <a:xfrm>
              <a:off x="2927125" y="3839775"/>
              <a:ext cx="144100" cy="78125"/>
            </a:xfrm>
            <a:custGeom>
              <a:avLst/>
              <a:gdLst/>
              <a:ahLst/>
              <a:cxnLst/>
              <a:rect l="l" t="t" r="r" b="b"/>
              <a:pathLst>
                <a:path w="5764" h="3125" extrusionOk="0">
                  <a:moveTo>
                    <a:pt x="49" y="0"/>
                  </a:moveTo>
                  <a:cubicBezTo>
                    <a:pt x="37" y="0"/>
                    <a:pt x="24" y="11"/>
                    <a:pt x="24" y="29"/>
                  </a:cubicBezTo>
                  <a:cubicBezTo>
                    <a:pt x="1" y="53"/>
                    <a:pt x="24" y="76"/>
                    <a:pt x="48" y="76"/>
                  </a:cubicBezTo>
                  <a:cubicBezTo>
                    <a:pt x="1155" y="231"/>
                    <a:pt x="2084" y="946"/>
                    <a:pt x="2977" y="1612"/>
                  </a:cubicBezTo>
                  <a:cubicBezTo>
                    <a:pt x="3811" y="2232"/>
                    <a:pt x="4680" y="2886"/>
                    <a:pt x="5704" y="3124"/>
                  </a:cubicBezTo>
                  <a:cubicBezTo>
                    <a:pt x="5739" y="3124"/>
                    <a:pt x="5751" y="3113"/>
                    <a:pt x="5751" y="3113"/>
                  </a:cubicBezTo>
                  <a:cubicBezTo>
                    <a:pt x="5763" y="3089"/>
                    <a:pt x="5751" y="3053"/>
                    <a:pt x="5716" y="3053"/>
                  </a:cubicBezTo>
                  <a:cubicBezTo>
                    <a:pt x="4727" y="2815"/>
                    <a:pt x="3870" y="2172"/>
                    <a:pt x="3037" y="1553"/>
                  </a:cubicBezTo>
                  <a:cubicBezTo>
                    <a:pt x="2132" y="862"/>
                    <a:pt x="1191" y="172"/>
                    <a:pt x="60" y="5"/>
                  </a:cubicBezTo>
                  <a:cubicBezTo>
                    <a:pt x="57" y="2"/>
                    <a:pt x="53" y="0"/>
                    <a:pt x="49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16"/>
            <p:cNvSpPr/>
            <p:nvPr/>
          </p:nvSpPr>
          <p:spPr>
            <a:xfrm>
              <a:off x="2942600" y="3950950"/>
              <a:ext cx="186350" cy="78275"/>
            </a:xfrm>
            <a:custGeom>
              <a:avLst/>
              <a:gdLst/>
              <a:ahLst/>
              <a:cxnLst/>
              <a:rect l="l" t="t" r="r" b="b"/>
              <a:pathLst>
                <a:path w="7454" h="3131" extrusionOk="0">
                  <a:moveTo>
                    <a:pt x="56" y="1"/>
                  </a:moveTo>
                  <a:cubicBezTo>
                    <a:pt x="40" y="1"/>
                    <a:pt x="21" y="15"/>
                    <a:pt x="13" y="23"/>
                  </a:cubicBezTo>
                  <a:cubicBezTo>
                    <a:pt x="1" y="35"/>
                    <a:pt x="13" y="70"/>
                    <a:pt x="24" y="82"/>
                  </a:cubicBezTo>
                  <a:cubicBezTo>
                    <a:pt x="1096" y="916"/>
                    <a:pt x="2441" y="1273"/>
                    <a:pt x="3727" y="1618"/>
                  </a:cubicBezTo>
                  <a:cubicBezTo>
                    <a:pt x="5013" y="1952"/>
                    <a:pt x="6335" y="2297"/>
                    <a:pt x="7394" y="3118"/>
                  </a:cubicBezTo>
                  <a:cubicBezTo>
                    <a:pt x="7406" y="3130"/>
                    <a:pt x="7406" y="3130"/>
                    <a:pt x="7418" y="3130"/>
                  </a:cubicBezTo>
                  <a:cubicBezTo>
                    <a:pt x="7442" y="3130"/>
                    <a:pt x="7442" y="3130"/>
                    <a:pt x="7442" y="3107"/>
                  </a:cubicBezTo>
                  <a:cubicBezTo>
                    <a:pt x="7454" y="3083"/>
                    <a:pt x="7442" y="3059"/>
                    <a:pt x="7418" y="3047"/>
                  </a:cubicBezTo>
                  <a:cubicBezTo>
                    <a:pt x="6370" y="2226"/>
                    <a:pt x="5025" y="1868"/>
                    <a:pt x="3727" y="1523"/>
                  </a:cubicBezTo>
                  <a:cubicBezTo>
                    <a:pt x="2453" y="1178"/>
                    <a:pt x="1132" y="821"/>
                    <a:pt x="72" y="11"/>
                  </a:cubicBezTo>
                  <a:cubicBezTo>
                    <a:pt x="68" y="4"/>
                    <a:pt x="62" y="1"/>
                    <a:pt x="56" y="1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16"/>
            <p:cNvSpPr/>
            <p:nvPr/>
          </p:nvSpPr>
          <p:spPr>
            <a:xfrm>
              <a:off x="2997975" y="4067300"/>
              <a:ext cx="180700" cy="106575"/>
            </a:xfrm>
            <a:custGeom>
              <a:avLst/>
              <a:gdLst/>
              <a:ahLst/>
              <a:cxnLst/>
              <a:rect l="l" t="t" r="r" b="b"/>
              <a:pathLst>
                <a:path w="7228" h="4263" extrusionOk="0">
                  <a:moveTo>
                    <a:pt x="60" y="0"/>
                  </a:moveTo>
                  <a:cubicBezTo>
                    <a:pt x="24" y="0"/>
                    <a:pt x="12" y="0"/>
                    <a:pt x="0" y="24"/>
                  </a:cubicBezTo>
                  <a:cubicBezTo>
                    <a:pt x="0" y="60"/>
                    <a:pt x="0" y="72"/>
                    <a:pt x="24" y="84"/>
                  </a:cubicBezTo>
                  <a:cubicBezTo>
                    <a:pt x="1143" y="489"/>
                    <a:pt x="2096" y="1274"/>
                    <a:pt x="3024" y="2048"/>
                  </a:cubicBezTo>
                  <a:cubicBezTo>
                    <a:pt x="3167" y="2179"/>
                    <a:pt x="3322" y="2298"/>
                    <a:pt x="3465" y="2417"/>
                  </a:cubicBezTo>
                  <a:cubicBezTo>
                    <a:pt x="4513" y="3275"/>
                    <a:pt x="5763" y="4168"/>
                    <a:pt x="7192" y="4263"/>
                  </a:cubicBezTo>
                  <a:cubicBezTo>
                    <a:pt x="7215" y="4263"/>
                    <a:pt x="7227" y="4251"/>
                    <a:pt x="7227" y="4215"/>
                  </a:cubicBezTo>
                  <a:cubicBezTo>
                    <a:pt x="7227" y="4203"/>
                    <a:pt x="7215" y="4179"/>
                    <a:pt x="7192" y="4179"/>
                  </a:cubicBezTo>
                  <a:cubicBezTo>
                    <a:pt x="5787" y="4072"/>
                    <a:pt x="4548" y="3191"/>
                    <a:pt x="3524" y="2346"/>
                  </a:cubicBezTo>
                  <a:cubicBezTo>
                    <a:pt x="3382" y="2215"/>
                    <a:pt x="3227" y="2096"/>
                    <a:pt x="3084" y="1977"/>
                  </a:cubicBezTo>
                  <a:cubicBezTo>
                    <a:pt x="2155" y="1203"/>
                    <a:pt x="1203" y="393"/>
                    <a:pt x="60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16"/>
            <p:cNvSpPr/>
            <p:nvPr/>
          </p:nvSpPr>
          <p:spPr>
            <a:xfrm>
              <a:off x="2997375" y="4188150"/>
              <a:ext cx="242025" cy="98250"/>
            </a:xfrm>
            <a:custGeom>
              <a:avLst/>
              <a:gdLst/>
              <a:ahLst/>
              <a:cxnLst/>
              <a:rect l="l" t="t" r="r" b="b"/>
              <a:pathLst>
                <a:path w="9681" h="3930" extrusionOk="0">
                  <a:moveTo>
                    <a:pt x="48" y="0"/>
                  </a:moveTo>
                  <a:cubicBezTo>
                    <a:pt x="24" y="0"/>
                    <a:pt x="0" y="12"/>
                    <a:pt x="0" y="48"/>
                  </a:cubicBezTo>
                  <a:cubicBezTo>
                    <a:pt x="0" y="72"/>
                    <a:pt x="24" y="84"/>
                    <a:pt x="48" y="84"/>
                  </a:cubicBezTo>
                  <a:cubicBezTo>
                    <a:pt x="2239" y="131"/>
                    <a:pt x="4251" y="1322"/>
                    <a:pt x="6120" y="2524"/>
                  </a:cubicBezTo>
                  <a:cubicBezTo>
                    <a:pt x="7132" y="3179"/>
                    <a:pt x="8299" y="3929"/>
                    <a:pt x="9561" y="3929"/>
                  </a:cubicBezTo>
                  <a:cubicBezTo>
                    <a:pt x="9597" y="3929"/>
                    <a:pt x="9621" y="3929"/>
                    <a:pt x="9633" y="3917"/>
                  </a:cubicBezTo>
                  <a:cubicBezTo>
                    <a:pt x="9668" y="3917"/>
                    <a:pt x="9680" y="3894"/>
                    <a:pt x="9680" y="3870"/>
                  </a:cubicBezTo>
                  <a:cubicBezTo>
                    <a:pt x="9680" y="3834"/>
                    <a:pt x="9668" y="3822"/>
                    <a:pt x="9633" y="3822"/>
                  </a:cubicBezTo>
                  <a:lnTo>
                    <a:pt x="9561" y="3822"/>
                  </a:lnTo>
                  <a:cubicBezTo>
                    <a:pt x="8311" y="3822"/>
                    <a:pt x="7180" y="3096"/>
                    <a:pt x="6168" y="2441"/>
                  </a:cubicBezTo>
                  <a:cubicBezTo>
                    <a:pt x="4275" y="1239"/>
                    <a:pt x="2274" y="48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4" name="Google Shape;214;p16"/>
            <p:cNvSpPr/>
            <p:nvPr/>
          </p:nvSpPr>
          <p:spPr>
            <a:xfrm>
              <a:off x="3032200" y="4338025"/>
              <a:ext cx="220575" cy="19800"/>
            </a:xfrm>
            <a:custGeom>
              <a:avLst/>
              <a:gdLst/>
              <a:ahLst/>
              <a:cxnLst/>
              <a:rect l="l" t="t" r="r" b="b"/>
              <a:pathLst>
                <a:path w="8823" h="792" extrusionOk="0">
                  <a:moveTo>
                    <a:pt x="1755" y="0"/>
                  </a:moveTo>
                  <a:cubicBezTo>
                    <a:pt x="1185" y="0"/>
                    <a:pt x="616" y="14"/>
                    <a:pt x="48" y="42"/>
                  </a:cubicBezTo>
                  <a:cubicBezTo>
                    <a:pt x="12" y="42"/>
                    <a:pt x="0" y="66"/>
                    <a:pt x="0" y="89"/>
                  </a:cubicBezTo>
                  <a:cubicBezTo>
                    <a:pt x="0" y="125"/>
                    <a:pt x="12" y="137"/>
                    <a:pt x="48" y="137"/>
                  </a:cubicBezTo>
                  <a:cubicBezTo>
                    <a:pt x="613" y="112"/>
                    <a:pt x="1179" y="99"/>
                    <a:pt x="1744" y="99"/>
                  </a:cubicBezTo>
                  <a:cubicBezTo>
                    <a:pt x="4098" y="99"/>
                    <a:pt x="6450" y="321"/>
                    <a:pt x="8763" y="792"/>
                  </a:cubicBezTo>
                  <a:cubicBezTo>
                    <a:pt x="8799" y="792"/>
                    <a:pt x="8811" y="780"/>
                    <a:pt x="8811" y="744"/>
                  </a:cubicBezTo>
                  <a:cubicBezTo>
                    <a:pt x="8823" y="732"/>
                    <a:pt x="8811" y="697"/>
                    <a:pt x="8775" y="697"/>
                  </a:cubicBezTo>
                  <a:cubicBezTo>
                    <a:pt x="6465" y="236"/>
                    <a:pt x="4108" y="0"/>
                    <a:pt x="1755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5" name="Google Shape;215;p16"/>
            <p:cNvSpPr/>
            <p:nvPr/>
          </p:nvSpPr>
          <p:spPr>
            <a:xfrm>
              <a:off x="3052150" y="4441250"/>
              <a:ext cx="270575" cy="49050"/>
            </a:xfrm>
            <a:custGeom>
              <a:avLst/>
              <a:gdLst/>
              <a:ahLst/>
              <a:cxnLst/>
              <a:rect l="l" t="t" r="r" b="b"/>
              <a:pathLst>
                <a:path w="10823" h="1962" extrusionOk="0">
                  <a:moveTo>
                    <a:pt x="8927" y="0"/>
                  </a:moveTo>
                  <a:cubicBezTo>
                    <a:pt x="7386" y="0"/>
                    <a:pt x="5847" y="264"/>
                    <a:pt x="4394" y="782"/>
                  </a:cubicBezTo>
                  <a:cubicBezTo>
                    <a:pt x="4108" y="890"/>
                    <a:pt x="3834" y="1009"/>
                    <a:pt x="3548" y="1116"/>
                  </a:cubicBezTo>
                  <a:cubicBezTo>
                    <a:pt x="2588" y="1490"/>
                    <a:pt x="1601" y="1881"/>
                    <a:pt x="596" y="1881"/>
                  </a:cubicBezTo>
                  <a:cubicBezTo>
                    <a:pt x="418" y="1881"/>
                    <a:pt x="239" y="1869"/>
                    <a:pt x="60" y="1842"/>
                  </a:cubicBezTo>
                  <a:cubicBezTo>
                    <a:pt x="56" y="1839"/>
                    <a:pt x="52" y="1837"/>
                    <a:pt x="48" y="1837"/>
                  </a:cubicBezTo>
                  <a:cubicBezTo>
                    <a:pt x="37" y="1837"/>
                    <a:pt x="24" y="1848"/>
                    <a:pt x="24" y="1866"/>
                  </a:cubicBezTo>
                  <a:cubicBezTo>
                    <a:pt x="0" y="1890"/>
                    <a:pt x="24" y="1914"/>
                    <a:pt x="48" y="1914"/>
                  </a:cubicBezTo>
                  <a:cubicBezTo>
                    <a:pt x="238" y="1949"/>
                    <a:pt x="417" y="1961"/>
                    <a:pt x="595" y="1961"/>
                  </a:cubicBezTo>
                  <a:cubicBezTo>
                    <a:pt x="1607" y="1961"/>
                    <a:pt x="2608" y="1568"/>
                    <a:pt x="3596" y="1199"/>
                  </a:cubicBezTo>
                  <a:cubicBezTo>
                    <a:pt x="3870" y="1080"/>
                    <a:pt x="4155" y="973"/>
                    <a:pt x="4441" y="878"/>
                  </a:cubicBezTo>
                  <a:cubicBezTo>
                    <a:pt x="5879" y="353"/>
                    <a:pt x="7401" y="93"/>
                    <a:pt x="8921" y="93"/>
                  </a:cubicBezTo>
                  <a:cubicBezTo>
                    <a:pt x="9541" y="93"/>
                    <a:pt x="10161" y="137"/>
                    <a:pt x="10775" y="223"/>
                  </a:cubicBezTo>
                  <a:cubicBezTo>
                    <a:pt x="10799" y="223"/>
                    <a:pt x="10823" y="199"/>
                    <a:pt x="10823" y="175"/>
                  </a:cubicBezTo>
                  <a:cubicBezTo>
                    <a:pt x="10823" y="163"/>
                    <a:pt x="10811" y="128"/>
                    <a:pt x="10775" y="128"/>
                  </a:cubicBezTo>
                  <a:cubicBezTo>
                    <a:pt x="10162" y="42"/>
                    <a:pt x="9545" y="0"/>
                    <a:pt x="8927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42260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"/>
          <p:cNvSpPr txBox="1">
            <a:spLocks noGrp="1"/>
          </p:cNvSpPr>
          <p:nvPr>
            <p:ph type="title"/>
          </p:nvPr>
        </p:nvSpPr>
        <p:spPr>
          <a:xfrm>
            <a:off x="960000" y="930767"/>
            <a:ext cx="10272000" cy="9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 sz="6933">
                <a:solidFill>
                  <a:srgbClr val="F1A1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18" name="Google Shape;218;p17"/>
          <p:cNvSpPr/>
          <p:nvPr/>
        </p:nvSpPr>
        <p:spPr>
          <a:xfrm flipH="1">
            <a:off x="9918501" y="-2422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F1A12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15462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2">
  <p:cSld name="Title 2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18"/>
          <p:cNvGrpSpPr/>
          <p:nvPr/>
        </p:nvGrpSpPr>
        <p:grpSpPr>
          <a:xfrm>
            <a:off x="-1969113" y="2774229"/>
            <a:ext cx="9386609" cy="5493507"/>
            <a:chOff x="-1476835" y="2080672"/>
            <a:chExt cx="7039957" cy="4120130"/>
          </a:xfrm>
        </p:grpSpPr>
        <p:grpSp>
          <p:nvGrpSpPr>
            <p:cNvPr id="221" name="Google Shape;221;p18"/>
            <p:cNvGrpSpPr/>
            <p:nvPr/>
          </p:nvGrpSpPr>
          <p:grpSpPr>
            <a:xfrm>
              <a:off x="-1476835" y="2080672"/>
              <a:ext cx="7039957" cy="4120130"/>
              <a:chOff x="-1476835" y="2080672"/>
              <a:chExt cx="7039957" cy="4120130"/>
            </a:xfrm>
          </p:grpSpPr>
          <p:sp>
            <p:nvSpPr>
              <p:cNvPr id="222" name="Google Shape;222;p18"/>
              <p:cNvSpPr/>
              <p:nvPr/>
            </p:nvSpPr>
            <p:spPr>
              <a:xfrm flipH="1">
                <a:off x="-486032" y="2080672"/>
                <a:ext cx="6049154" cy="3212425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56915" extrusionOk="0">
                    <a:moveTo>
                      <a:pt x="69490" y="1"/>
                    </a:moveTo>
                    <a:cubicBezTo>
                      <a:pt x="57730" y="1"/>
                      <a:pt x="46140" y="6439"/>
                      <a:pt x="39993" y="16469"/>
                    </a:cubicBezTo>
                    <a:cubicBezTo>
                      <a:pt x="35112" y="24458"/>
                      <a:pt x="33409" y="34495"/>
                      <a:pt x="26682" y="41008"/>
                    </a:cubicBezTo>
                    <a:cubicBezTo>
                      <a:pt x="21705" y="45830"/>
                      <a:pt x="14764" y="47889"/>
                      <a:pt x="8632" y="51128"/>
                    </a:cubicBezTo>
                    <a:cubicBezTo>
                      <a:pt x="5572" y="52747"/>
                      <a:pt x="2667" y="54700"/>
                      <a:pt x="0" y="56914"/>
                    </a:cubicBezTo>
                    <a:lnTo>
                      <a:pt x="107156" y="56914"/>
                    </a:lnTo>
                    <a:lnTo>
                      <a:pt x="107156" y="14540"/>
                    </a:lnTo>
                    <a:lnTo>
                      <a:pt x="107168" y="14540"/>
                    </a:lnTo>
                    <a:cubicBezTo>
                      <a:pt x="95322" y="8384"/>
                      <a:pt x="83927" y="562"/>
                      <a:pt x="70771" y="26"/>
                    </a:cubicBezTo>
                    <a:cubicBezTo>
                      <a:pt x="70344" y="9"/>
                      <a:pt x="69917" y="1"/>
                      <a:pt x="69490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18"/>
              <p:cNvSpPr/>
              <p:nvPr/>
            </p:nvSpPr>
            <p:spPr>
              <a:xfrm flipH="1">
                <a:off x="1136845" y="2225289"/>
                <a:ext cx="557846" cy="1025842"/>
              </a:xfrm>
              <a:custGeom>
                <a:avLst/>
                <a:gdLst/>
                <a:ahLst/>
                <a:cxnLst/>
                <a:rect l="l" t="t" r="r" b="b"/>
                <a:pathLst>
                  <a:path w="9883" h="18175" extrusionOk="0">
                    <a:moveTo>
                      <a:pt x="1" y="0"/>
                    </a:moveTo>
                    <a:cubicBezTo>
                      <a:pt x="60" y="2346"/>
                      <a:pt x="155" y="4846"/>
                      <a:pt x="1227" y="6870"/>
                    </a:cubicBezTo>
                    <a:cubicBezTo>
                      <a:pt x="1965" y="8251"/>
                      <a:pt x="3096" y="9287"/>
                      <a:pt x="4144" y="10371"/>
                    </a:cubicBezTo>
                    <a:cubicBezTo>
                      <a:pt x="5180" y="11454"/>
                      <a:pt x="6192" y="12704"/>
                      <a:pt x="6573" y="14288"/>
                    </a:cubicBezTo>
                    <a:cubicBezTo>
                      <a:pt x="6716" y="14919"/>
                      <a:pt x="6775" y="15657"/>
                      <a:pt x="7192" y="16133"/>
                    </a:cubicBezTo>
                    <a:cubicBezTo>
                      <a:pt x="7323" y="16276"/>
                      <a:pt x="7478" y="16383"/>
                      <a:pt x="7585" y="16562"/>
                    </a:cubicBezTo>
                    <a:cubicBezTo>
                      <a:pt x="7763" y="16860"/>
                      <a:pt x="7692" y="17264"/>
                      <a:pt x="7763" y="17622"/>
                    </a:cubicBezTo>
                    <a:cubicBezTo>
                      <a:pt x="7810" y="17898"/>
                      <a:pt x="8041" y="18175"/>
                      <a:pt x="8249" y="18175"/>
                    </a:cubicBezTo>
                    <a:cubicBezTo>
                      <a:pt x="8309" y="18175"/>
                      <a:pt x="8367" y="18151"/>
                      <a:pt x="8418" y="18098"/>
                    </a:cubicBezTo>
                    <a:cubicBezTo>
                      <a:pt x="8561" y="17943"/>
                      <a:pt x="8716" y="16383"/>
                      <a:pt x="8847" y="16038"/>
                    </a:cubicBezTo>
                    <a:cubicBezTo>
                      <a:pt x="9049" y="15514"/>
                      <a:pt x="9204" y="15121"/>
                      <a:pt x="9323" y="14550"/>
                    </a:cubicBezTo>
                    <a:cubicBezTo>
                      <a:pt x="9621" y="13192"/>
                      <a:pt x="9883" y="11871"/>
                      <a:pt x="9454" y="10502"/>
                    </a:cubicBezTo>
                    <a:cubicBezTo>
                      <a:pt x="9192" y="9644"/>
                      <a:pt x="8692" y="8894"/>
                      <a:pt x="8144" y="8228"/>
                    </a:cubicBezTo>
                    <a:cubicBezTo>
                      <a:pt x="5644" y="5191"/>
                      <a:pt x="1906" y="3572"/>
                      <a:pt x="1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18"/>
              <p:cNvSpPr/>
              <p:nvPr/>
            </p:nvSpPr>
            <p:spPr>
              <a:xfrm flipH="1">
                <a:off x="1218123" y="2443907"/>
                <a:ext cx="387834" cy="656426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11630" extrusionOk="0">
                    <a:moveTo>
                      <a:pt x="48" y="1"/>
                    </a:moveTo>
                    <a:cubicBezTo>
                      <a:pt x="38" y="1"/>
                      <a:pt x="29" y="4"/>
                      <a:pt x="24" y="9"/>
                    </a:cubicBezTo>
                    <a:cubicBezTo>
                      <a:pt x="0" y="21"/>
                      <a:pt x="0" y="56"/>
                      <a:pt x="12" y="68"/>
                    </a:cubicBezTo>
                    <a:cubicBezTo>
                      <a:pt x="726" y="1140"/>
                      <a:pt x="1667" y="1973"/>
                      <a:pt x="2584" y="2771"/>
                    </a:cubicBezTo>
                    <a:cubicBezTo>
                      <a:pt x="3453" y="3521"/>
                      <a:pt x="4322" y="4307"/>
                      <a:pt x="5013" y="5271"/>
                    </a:cubicBezTo>
                    <a:cubicBezTo>
                      <a:pt x="6251" y="7033"/>
                      <a:pt x="6787" y="9379"/>
                      <a:pt x="6430" y="11582"/>
                    </a:cubicBezTo>
                    <a:cubicBezTo>
                      <a:pt x="6430" y="11605"/>
                      <a:pt x="6441" y="11629"/>
                      <a:pt x="6465" y="11629"/>
                    </a:cubicBezTo>
                    <a:cubicBezTo>
                      <a:pt x="6501" y="11629"/>
                      <a:pt x="6513" y="11617"/>
                      <a:pt x="6513" y="11617"/>
                    </a:cubicBezTo>
                    <a:cubicBezTo>
                      <a:pt x="6870" y="9403"/>
                      <a:pt x="6334" y="7010"/>
                      <a:pt x="5084" y="5236"/>
                    </a:cubicBezTo>
                    <a:cubicBezTo>
                      <a:pt x="4382" y="4247"/>
                      <a:pt x="3513" y="3473"/>
                      <a:pt x="2643" y="2723"/>
                    </a:cubicBezTo>
                    <a:cubicBezTo>
                      <a:pt x="1727" y="1914"/>
                      <a:pt x="786" y="1092"/>
                      <a:pt x="84" y="21"/>
                    </a:cubicBezTo>
                    <a:cubicBezTo>
                      <a:pt x="77" y="7"/>
                      <a:pt x="61" y="1"/>
                      <a:pt x="48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8"/>
              <p:cNvSpPr/>
              <p:nvPr/>
            </p:nvSpPr>
            <p:spPr>
              <a:xfrm flipH="1">
                <a:off x="928490" y="2080785"/>
                <a:ext cx="317898" cy="1123827"/>
              </a:xfrm>
              <a:custGeom>
                <a:avLst/>
                <a:gdLst/>
                <a:ahLst/>
                <a:cxnLst/>
                <a:rect l="l" t="t" r="r" b="b"/>
                <a:pathLst>
                  <a:path w="5632" h="19911" extrusionOk="0">
                    <a:moveTo>
                      <a:pt x="2238" y="0"/>
                    </a:moveTo>
                    <a:lnTo>
                      <a:pt x="2238" y="0"/>
                    </a:lnTo>
                    <a:cubicBezTo>
                      <a:pt x="1155" y="2096"/>
                      <a:pt x="36" y="4311"/>
                      <a:pt x="12" y="6608"/>
                    </a:cubicBezTo>
                    <a:cubicBezTo>
                      <a:pt x="0" y="8168"/>
                      <a:pt x="488" y="9621"/>
                      <a:pt x="869" y="11073"/>
                    </a:cubicBezTo>
                    <a:cubicBezTo>
                      <a:pt x="1262" y="12526"/>
                      <a:pt x="1548" y="14121"/>
                      <a:pt x="1107" y="15669"/>
                    </a:cubicBezTo>
                    <a:cubicBezTo>
                      <a:pt x="929" y="16312"/>
                      <a:pt x="619" y="16979"/>
                      <a:pt x="774" y="17586"/>
                    </a:cubicBezTo>
                    <a:cubicBezTo>
                      <a:pt x="810" y="17776"/>
                      <a:pt x="893" y="17943"/>
                      <a:pt x="905" y="18157"/>
                    </a:cubicBezTo>
                    <a:cubicBezTo>
                      <a:pt x="905" y="18515"/>
                      <a:pt x="667" y="18824"/>
                      <a:pt x="548" y="19169"/>
                    </a:cubicBezTo>
                    <a:cubicBezTo>
                      <a:pt x="440" y="19472"/>
                      <a:pt x="547" y="19911"/>
                      <a:pt x="807" y="19911"/>
                    </a:cubicBezTo>
                    <a:cubicBezTo>
                      <a:pt x="834" y="19911"/>
                      <a:pt x="863" y="19906"/>
                      <a:pt x="893" y="19896"/>
                    </a:cubicBezTo>
                    <a:cubicBezTo>
                      <a:pt x="1095" y="19836"/>
                      <a:pt x="1976" y="18538"/>
                      <a:pt x="2262" y="18312"/>
                    </a:cubicBezTo>
                    <a:cubicBezTo>
                      <a:pt x="2691" y="17955"/>
                      <a:pt x="3012" y="17681"/>
                      <a:pt x="3393" y="17241"/>
                    </a:cubicBezTo>
                    <a:cubicBezTo>
                      <a:pt x="4298" y="16193"/>
                      <a:pt x="5155" y="15157"/>
                      <a:pt x="5453" y="13752"/>
                    </a:cubicBezTo>
                    <a:cubicBezTo>
                      <a:pt x="5632" y="12871"/>
                      <a:pt x="5572" y="11966"/>
                      <a:pt x="5417" y="11133"/>
                    </a:cubicBezTo>
                    <a:cubicBezTo>
                      <a:pt x="4679" y="7263"/>
                      <a:pt x="2203" y="4049"/>
                      <a:pt x="2238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18"/>
              <p:cNvSpPr/>
              <p:nvPr/>
            </p:nvSpPr>
            <p:spPr>
              <a:xfrm flipH="1">
                <a:off x="1025911" y="2313966"/>
                <a:ext cx="123050" cy="752040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13324" extrusionOk="0">
                    <a:moveTo>
                      <a:pt x="36" y="1"/>
                    </a:moveTo>
                    <a:cubicBezTo>
                      <a:pt x="12" y="1"/>
                      <a:pt x="0" y="13"/>
                      <a:pt x="0" y="49"/>
                    </a:cubicBezTo>
                    <a:cubicBezTo>
                      <a:pt x="84" y="1323"/>
                      <a:pt x="512" y="2513"/>
                      <a:pt x="929" y="3668"/>
                    </a:cubicBezTo>
                    <a:cubicBezTo>
                      <a:pt x="1322" y="4740"/>
                      <a:pt x="1715" y="5847"/>
                      <a:pt x="1858" y="7026"/>
                    </a:cubicBezTo>
                    <a:cubicBezTo>
                      <a:pt x="2096" y="9169"/>
                      <a:pt x="1429" y="11490"/>
                      <a:pt x="60" y="13253"/>
                    </a:cubicBezTo>
                    <a:cubicBezTo>
                      <a:pt x="36" y="13264"/>
                      <a:pt x="60" y="13288"/>
                      <a:pt x="72" y="13312"/>
                    </a:cubicBezTo>
                    <a:cubicBezTo>
                      <a:pt x="84" y="13324"/>
                      <a:pt x="84" y="13324"/>
                      <a:pt x="96" y="13324"/>
                    </a:cubicBezTo>
                    <a:cubicBezTo>
                      <a:pt x="96" y="13324"/>
                      <a:pt x="120" y="13324"/>
                      <a:pt x="108" y="13288"/>
                    </a:cubicBezTo>
                    <a:cubicBezTo>
                      <a:pt x="1501" y="11526"/>
                      <a:pt x="2179" y="9169"/>
                      <a:pt x="1941" y="7014"/>
                    </a:cubicBezTo>
                    <a:cubicBezTo>
                      <a:pt x="1810" y="5823"/>
                      <a:pt x="1405" y="4704"/>
                      <a:pt x="1024" y="3632"/>
                    </a:cubicBezTo>
                    <a:cubicBezTo>
                      <a:pt x="608" y="2501"/>
                      <a:pt x="191" y="1311"/>
                      <a:pt x="84" y="49"/>
                    </a:cubicBezTo>
                    <a:cubicBezTo>
                      <a:pt x="84" y="13"/>
                      <a:pt x="72" y="1"/>
                      <a:pt x="36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18"/>
              <p:cNvSpPr/>
              <p:nvPr/>
            </p:nvSpPr>
            <p:spPr>
              <a:xfrm flipH="1">
                <a:off x="575652" y="2403378"/>
                <a:ext cx="641836" cy="936325"/>
              </a:xfrm>
              <a:custGeom>
                <a:avLst/>
                <a:gdLst/>
                <a:ahLst/>
                <a:cxnLst/>
                <a:rect l="l" t="t" r="r" b="b"/>
                <a:pathLst>
                  <a:path w="11371" h="16589" extrusionOk="0">
                    <a:moveTo>
                      <a:pt x="11370" y="0"/>
                    </a:moveTo>
                    <a:lnTo>
                      <a:pt x="11370" y="0"/>
                    </a:lnTo>
                    <a:cubicBezTo>
                      <a:pt x="9394" y="1274"/>
                      <a:pt x="7310" y="2644"/>
                      <a:pt x="6156" y="4620"/>
                    </a:cubicBezTo>
                    <a:cubicBezTo>
                      <a:pt x="5358" y="5977"/>
                      <a:pt x="5060" y="7478"/>
                      <a:pt x="4679" y="8942"/>
                    </a:cubicBezTo>
                    <a:cubicBezTo>
                      <a:pt x="4286" y="10406"/>
                      <a:pt x="3750" y="11919"/>
                      <a:pt x="2607" y="13050"/>
                    </a:cubicBezTo>
                    <a:cubicBezTo>
                      <a:pt x="2131" y="13514"/>
                      <a:pt x="1536" y="13943"/>
                      <a:pt x="1357" y="14538"/>
                    </a:cubicBezTo>
                    <a:cubicBezTo>
                      <a:pt x="1298" y="14717"/>
                      <a:pt x="1286" y="14907"/>
                      <a:pt x="1191" y="15086"/>
                    </a:cubicBezTo>
                    <a:cubicBezTo>
                      <a:pt x="1024" y="15407"/>
                      <a:pt x="655" y="15550"/>
                      <a:pt x="393" y="15788"/>
                    </a:cubicBezTo>
                    <a:cubicBezTo>
                      <a:pt x="119" y="16026"/>
                      <a:pt x="0" y="16514"/>
                      <a:pt x="333" y="16586"/>
                    </a:cubicBezTo>
                    <a:cubicBezTo>
                      <a:pt x="340" y="16587"/>
                      <a:pt x="348" y="16588"/>
                      <a:pt x="358" y="16588"/>
                    </a:cubicBezTo>
                    <a:cubicBezTo>
                      <a:pt x="630" y="16588"/>
                      <a:pt x="1965" y="15953"/>
                      <a:pt x="2310" y="15895"/>
                    </a:cubicBezTo>
                    <a:cubicBezTo>
                      <a:pt x="2858" y="15800"/>
                      <a:pt x="3286" y="15717"/>
                      <a:pt x="3822" y="15514"/>
                    </a:cubicBezTo>
                    <a:cubicBezTo>
                      <a:pt x="5120" y="15086"/>
                      <a:pt x="6394" y="14609"/>
                      <a:pt x="7346" y="13538"/>
                    </a:cubicBezTo>
                    <a:cubicBezTo>
                      <a:pt x="7941" y="12871"/>
                      <a:pt x="8322" y="12050"/>
                      <a:pt x="8608" y="11228"/>
                    </a:cubicBezTo>
                    <a:cubicBezTo>
                      <a:pt x="9882" y="7513"/>
                      <a:pt x="9335" y="3489"/>
                      <a:pt x="11370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18"/>
              <p:cNvSpPr/>
              <p:nvPr/>
            </p:nvSpPr>
            <p:spPr>
              <a:xfrm flipH="1">
                <a:off x="713429" y="2593321"/>
                <a:ext cx="373722" cy="654846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1602" extrusionOk="0">
                    <a:moveTo>
                      <a:pt x="6573" y="0"/>
                    </a:moveTo>
                    <a:cubicBezTo>
                      <a:pt x="6555" y="0"/>
                      <a:pt x="6546" y="11"/>
                      <a:pt x="6537" y="29"/>
                    </a:cubicBezTo>
                    <a:cubicBezTo>
                      <a:pt x="5990" y="1184"/>
                      <a:pt x="5775" y="2422"/>
                      <a:pt x="5573" y="3624"/>
                    </a:cubicBezTo>
                    <a:cubicBezTo>
                      <a:pt x="5371" y="4756"/>
                      <a:pt x="5180" y="5922"/>
                      <a:pt x="4704" y="7006"/>
                    </a:cubicBezTo>
                    <a:cubicBezTo>
                      <a:pt x="3847" y="8982"/>
                      <a:pt x="2096" y="10661"/>
                      <a:pt x="48" y="11518"/>
                    </a:cubicBezTo>
                    <a:cubicBezTo>
                      <a:pt x="13" y="11530"/>
                      <a:pt x="1" y="11542"/>
                      <a:pt x="13" y="11578"/>
                    </a:cubicBezTo>
                    <a:cubicBezTo>
                      <a:pt x="37" y="11590"/>
                      <a:pt x="48" y="11602"/>
                      <a:pt x="60" y="11602"/>
                    </a:cubicBezTo>
                    <a:cubicBezTo>
                      <a:pt x="2144" y="10744"/>
                      <a:pt x="3906" y="9042"/>
                      <a:pt x="4763" y="7053"/>
                    </a:cubicBezTo>
                    <a:cubicBezTo>
                      <a:pt x="5240" y="5946"/>
                      <a:pt x="5454" y="4791"/>
                      <a:pt x="5644" y="3660"/>
                    </a:cubicBezTo>
                    <a:cubicBezTo>
                      <a:pt x="5847" y="2446"/>
                      <a:pt x="6073" y="1219"/>
                      <a:pt x="6609" y="64"/>
                    </a:cubicBezTo>
                    <a:cubicBezTo>
                      <a:pt x="6621" y="41"/>
                      <a:pt x="6609" y="29"/>
                      <a:pt x="6597" y="5"/>
                    </a:cubicBezTo>
                    <a:cubicBezTo>
                      <a:pt x="6587" y="2"/>
                      <a:pt x="6579" y="0"/>
                      <a:pt x="6573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18"/>
              <p:cNvSpPr/>
              <p:nvPr/>
            </p:nvSpPr>
            <p:spPr>
              <a:xfrm flipH="1">
                <a:off x="713444" y="4868520"/>
                <a:ext cx="778264" cy="825076"/>
              </a:xfrm>
              <a:custGeom>
                <a:avLst/>
                <a:gdLst/>
                <a:ahLst/>
                <a:cxnLst/>
                <a:rect l="l" t="t" r="r" b="b"/>
                <a:pathLst>
                  <a:path w="13788" h="14618" extrusionOk="0">
                    <a:moveTo>
                      <a:pt x="0" y="0"/>
                    </a:moveTo>
                    <a:cubicBezTo>
                      <a:pt x="798" y="2227"/>
                      <a:pt x="1679" y="4561"/>
                      <a:pt x="3346" y="6132"/>
                    </a:cubicBezTo>
                    <a:cubicBezTo>
                      <a:pt x="4489" y="7204"/>
                      <a:pt x="5882" y="7835"/>
                      <a:pt x="7215" y="8537"/>
                    </a:cubicBezTo>
                    <a:cubicBezTo>
                      <a:pt x="8549" y="9228"/>
                      <a:pt x="9906" y="10097"/>
                      <a:pt x="10752" y="11466"/>
                    </a:cubicBezTo>
                    <a:cubicBezTo>
                      <a:pt x="11097" y="12026"/>
                      <a:pt x="11383" y="12704"/>
                      <a:pt x="11930" y="13014"/>
                    </a:cubicBezTo>
                    <a:cubicBezTo>
                      <a:pt x="12097" y="13097"/>
                      <a:pt x="12288" y="13157"/>
                      <a:pt x="12418" y="13300"/>
                    </a:cubicBezTo>
                    <a:cubicBezTo>
                      <a:pt x="12692" y="13538"/>
                      <a:pt x="12752" y="13919"/>
                      <a:pt x="12930" y="14240"/>
                    </a:cubicBezTo>
                    <a:cubicBezTo>
                      <a:pt x="13050" y="14448"/>
                      <a:pt x="13298" y="14618"/>
                      <a:pt x="13488" y="14618"/>
                    </a:cubicBezTo>
                    <a:cubicBezTo>
                      <a:pt x="13582" y="14618"/>
                      <a:pt x="13661" y="14577"/>
                      <a:pt x="13704" y="14478"/>
                    </a:cubicBezTo>
                    <a:cubicBezTo>
                      <a:pt x="13788" y="14276"/>
                      <a:pt x="13454" y="12752"/>
                      <a:pt x="13466" y="12383"/>
                    </a:cubicBezTo>
                    <a:cubicBezTo>
                      <a:pt x="13490" y="11835"/>
                      <a:pt x="13514" y="11395"/>
                      <a:pt x="13454" y="10823"/>
                    </a:cubicBezTo>
                    <a:cubicBezTo>
                      <a:pt x="13300" y="9490"/>
                      <a:pt x="13121" y="8144"/>
                      <a:pt x="12288" y="6966"/>
                    </a:cubicBezTo>
                    <a:cubicBezTo>
                      <a:pt x="11764" y="6239"/>
                      <a:pt x="11049" y="5680"/>
                      <a:pt x="10323" y="5227"/>
                    </a:cubicBezTo>
                    <a:cubicBezTo>
                      <a:pt x="6989" y="3144"/>
                      <a:pt x="2941" y="2787"/>
                      <a:pt x="0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18"/>
              <p:cNvSpPr/>
              <p:nvPr/>
            </p:nvSpPr>
            <p:spPr>
              <a:xfrm flipH="1">
                <a:off x="781963" y="5046666"/>
                <a:ext cx="556548" cy="508716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9013" extrusionOk="0">
                    <a:moveTo>
                      <a:pt x="70" y="1"/>
                    </a:moveTo>
                    <a:cubicBezTo>
                      <a:pt x="57" y="1"/>
                      <a:pt x="43" y="10"/>
                      <a:pt x="37" y="23"/>
                    </a:cubicBezTo>
                    <a:cubicBezTo>
                      <a:pt x="1" y="35"/>
                      <a:pt x="25" y="59"/>
                      <a:pt x="37" y="83"/>
                    </a:cubicBezTo>
                    <a:cubicBezTo>
                      <a:pt x="1037" y="881"/>
                      <a:pt x="2204" y="1357"/>
                      <a:pt x="3323" y="1833"/>
                    </a:cubicBezTo>
                    <a:cubicBezTo>
                      <a:pt x="4382" y="2286"/>
                      <a:pt x="5466" y="2738"/>
                      <a:pt x="6418" y="3441"/>
                    </a:cubicBezTo>
                    <a:cubicBezTo>
                      <a:pt x="8157" y="4703"/>
                      <a:pt x="9407" y="6786"/>
                      <a:pt x="9764" y="8977"/>
                    </a:cubicBezTo>
                    <a:cubicBezTo>
                      <a:pt x="9764" y="9001"/>
                      <a:pt x="9800" y="9013"/>
                      <a:pt x="9812" y="9013"/>
                    </a:cubicBezTo>
                    <a:cubicBezTo>
                      <a:pt x="9847" y="9013"/>
                      <a:pt x="9859" y="8977"/>
                      <a:pt x="9859" y="8965"/>
                    </a:cubicBezTo>
                    <a:cubicBezTo>
                      <a:pt x="9502" y="6750"/>
                      <a:pt x="8240" y="4667"/>
                      <a:pt x="6478" y="3369"/>
                    </a:cubicBezTo>
                    <a:cubicBezTo>
                      <a:pt x="5513" y="2655"/>
                      <a:pt x="4430" y="2202"/>
                      <a:pt x="3370" y="1762"/>
                    </a:cubicBezTo>
                    <a:cubicBezTo>
                      <a:pt x="2251" y="1286"/>
                      <a:pt x="1096" y="809"/>
                      <a:pt x="96" y="23"/>
                    </a:cubicBezTo>
                    <a:cubicBezTo>
                      <a:pt x="91" y="7"/>
                      <a:pt x="81" y="1"/>
                      <a:pt x="70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18"/>
              <p:cNvSpPr/>
              <p:nvPr/>
            </p:nvSpPr>
            <p:spPr>
              <a:xfrm flipH="1">
                <a:off x="565541" y="4549314"/>
                <a:ext cx="468494" cy="1092049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19348" extrusionOk="0">
                    <a:moveTo>
                      <a:pt x="727" y="0"/>
                    </a:moveTo>
                    <a:cubicBezTo>
                      <a:pt x="358" y="2322"/>
                      <a:pt x="0" y="4798"/>
                      <a:pt x="691" y="6989"/>
                    </a:cubicBezTo>
                    <a:cubicBezTo>
                      <a:pt x="1167" y="8477"/>
                      <a:pt x="2108" y="9692"/>
                      <a:pt x="2941" y="10942"/>
                    </a:cubicBezTo>
                    <a:cubicBezTo>
                      <a:pt x="3775" y="12192"/>
                      <a:pt x="4549" y="13621"/>
                      <a:pt x="4620" y="15228"/>
                    </a:cubicBezTo>
                    <a:cubicBezTo>
                      <a:pt x="4656" y="15883"/>
                      <a:pt x="4584" y="16609"/>
                      <a:pt x="4906" y="17157"/>
                    </a:cubicBezTo>
                    <a:cubicBezTo>
                      <a:pt x="5013" y="17312"/>
                      <a:pt x="5144" y="17455"/>
                      <a:pt x="5203" y="17645"/>
                    </a:cubicBezTo>
                    <a:cubicBezTo>
                      <a:pt x="5323" y="17967"/>
                      <a:pt x="5192" y="18359"/>
                      <a:pt x="5192" y="18717"/>
                    </a:cubicBezTo>
                    <a:cubicBezTo>
                      <a:pt x="5192" y="19012"/>
                      <a:pt x="5395" y="19348"/>
                      <a:pt x="5613" y="19348"/>
                    </a:cubicBezTo>
                    <a:cubicBezTo>
                      <a:pt x="5659" y="19348"/>
                      <a:pt x="5706" y="19333"/>
                      <a:pt x="5751" y="19300"/>
                    </a:cubicBezTo>
                    <a:cubicBezTo>
                      <a:pt x="5930" y="19181"/>
                      <a:pt x="6370" y="17657"/>
                      <a:pt x="6561" y="17359"/>
                    </a:cubicBezTo>
                    <a:cubicBezTo>
                      <a:pt x="6858" y="16883"/>
                      <a:pt x="7085" y="16514"/>
                      <a:pt x="7287" y="15978"/>
                    </a:cubicBezTo>
                    <a:cubicBezTo>
                      <a:pt x="7811" y="14704"/>
                      <a:pt x="8299" y="13454"/>
                      <a:pt x="8144" y="12025"/>
                    </a:cubicBezTo>
                    <a:cubicBezTo>
                      <a:pt x="8037" y="11132"/>
                      <a:pt x="7680" y="10299"/>
                      <a:pt x="7263" y="9561"/>
                    </a:cubicBezTo>
                    <a:cubicBezTo>
                      <a:pt x="5334" y="6120"/>
                      <a:pt x="1965" y="3858"/>
                      <a:pt x="727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18"/>
              <p:cNvSpPr/>
              <p:nvPr/>
            </p:nvSpPr>
            <p:spPr>
              <a:xfrm flipH="1">
                <a:off x="659632" y="4780237"/>
                <a:ext cx="287023" cy="711966"/>
              </a:xfrm>
              <a:custGeom>
                <a:avLst/>
                <a:gdLst/>
                <a:ahLst/>
                <a:cxnLst/>
                <a:rect l="l" t="t" r="r" b="b"/>
                <a:pathLst>
                  <a:path w="5085" h="12614" extrusionOk="0">
                    <a:moveTo>
                      <a:pt x="64" y="0"/>
                    </a:moveTo>
                    <a:cubicBezTo>
                      <a:pt x="59" y="0"/>
                      <a:pt x="54" y="2"/>
                      <a:pt x="48" y="5"/>
                    </a:cubicBezTo>
                    <a:cubicBezTo>
                      <a:pt x="12" y="17"/>
                      <a:pt x="0" y="40"/>
                      <a:pt x="12" y="64"/>
                    </a:cubicBezTo>
                    <a:cubicBezTo>
                      <a:pt x="524" y="1255"/>
                      <a:pt x="1298" y="2243"/>
                      <a:pt x="2048" y="3196"/>
                    </a:cubicBezTo>
                    <a:cubicBezTo>
                      <a:pt x="2751" y="4089"/>
                      <a:pt x="3477" y="4993"/>
                      <a:pt x="3989" y="6077"/>
                    </a:cubicBezTo>
                    <a:cubicBezTo>
                      <a:pt x="4894" y="8041"/>
                      <a:pt x="5001" y="10458"/>
                      <a:pt x="4251" y="12554"/>
                    </a:cubicBezTo>
                    <a:cubicBezTo>
                      <a:pt x="4251" y="12578"/>
                      <a:pt x="4251" y="12602"/>
                      <a:pt x="4298" y="12613"/>
                    </a:cubicBezTo>
                    <a:cubicBezTo>
                      <a:pt x="4334" y="12613"/>
                      <a:pt x="4346" y="12602"/>
                      <a:pt x="4346" y="12602"/>
                    </a:cubicBezTo>
                    <a:cubicBezTo>
                      <a:pt x="5084" y="10482"/>
                      <a:pt x="4989" y="8041"/>
                      <a:pt x="4072" y="6065"/>
                    </a:cubicBezTo>
                    <a:cubicBezTo>
                      <a:pt x="3572" y="4958"/>
                      <a:pt x="2846" y="4041"/>
                      <a:pt x="2131" y="3148"/>
                    </a:cubicBezTo>
                    <a:cubicBezTo>
                      <a:pt x="1381" y="2196"/>
                      <a:pt x="596" y="1207"/>
                      <a:pt x="107" y="40"/>
                    </a:cubicBezTo>
                    <a:cubicBezTo>
                      <a:pt x="90" y="14"/>
                      <a:pt x="78" y="0"/>
                      <a:pt x="64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18"/>
              <p:cNvSpPr/>
              <p:nvPr/>
            </p:nvSpPr>
            <p:spPr>
              <a:xfrm flipH="1">
                <a:off x="319598" y="4683036"/>
                <a:ext cx="369433" cy="1087421"/>
              </a:xfrm>
              <a:custGeom>
                <a:avLst/>
                <a:gdLst/>
                <a:ahLst/>
                <a:cxnLst/>
                <a:rect l="l" t="t" r="r" b="b"/>
                <a:pathLst>
                  <a:path w="6545" h="19266" extrusionOk="0">
                    <a:moveTo>
                      <a:pt x="5568" y="0"/>
                    </a:moveTo>
                    <a:lnTo>
                      <a:pt x="5568" y="0"/>
                    </a:lnTo>
                    <a:cubicBezTo>
                      <a:pt x="4092" y="1846"/>
                      <a:pt x="2568" y="3798"/>
                      <a:pt x="2080" y="6049"/>
                    </a:cubicBezTo>
                    <a:cubicBezTo>
                      <a:pt x="1758" y="7573"/>
                      <a:pt x="1973" y="9097"/>
                      <a:pt x="2068" y="10597"/>
                    </a:cubicBezTo>
                    <a:cubicBezTo>
                      <a:pt x="2175" y="12097"/>
                      <a:pt x="2151" y="13728"/>
                      <a:pt x="1413" y="15157"/>
                    </a:cubicBezTo>
                    <a:cubicBezTo>
                      <a:pt x="1116" y="15752"/>
                      <a:pt x="687" y="16348"/>
                      <a:pt x="699" y="16967"/>
                    </a:cubicBezTo>
                    <a:cubicBezTo>
                      <a:pt x="699" y="17157"/>
                      <a:pt x="758" y="17336"/>
                      <a:pt x="711" y="17550"/>
                    </a:cubicBezTo>
                    <a:cubicBezTo>
                      <a:pt x="651" y="17895"/>
                      <a:pt x="354" y="18157"/>
                      <a:pt x="187" y="18467"/>
                    </a:cubicBezTo>
                    <a:cubicBezTo>
                      <a:pt x="1" y="18781"/>
                      <a:pt x="42" y="19265"/>
                      <a:pt x="355" y="19265"/>
                    </a:cubicBezTo>
                    <a:cubicBezTo>
                      <a:pt x="362" y="19265"/>
                      <a:pt x="370" y="19265"/>
                      <a:pt x="377" y="19265"/>
                    </a:cubicBezTo>
                    <a:cubicBezTo>
                      <a:pt x="580" y="19241"/>
                      <a:pt x="1711" y="18145"/>
                      <a:pt x="2020" y="17979"/>
                    </a:cubicBezTo>
                    <a:cubicBezTo>
                      <a:pt x="2520" y="17717"/>
                      <a:pt x="2901" y="17503"/>
                      <a:pt x="3354" y="17145"/>
                    </a:cubicBezTo>
                    <a:cubicBezTo>
                      <a:pt x="4425" y="16288"/>
                      <a:pt x="5485" y="15443"/>
                      <a:pt x="6045" y="14121"/>
                    </a:cubicBezTo>
                    <a:cubicBezTo>
                      <a:pt x="6402" y="13288"/>
                      <a:pt x="6509" y="12395"/>
                      <a:pt x="6509" y="11538"/>
                    </a:cubicBezTo>
                    <a:cubicBezTo>
                      <a:pt x="6545" y="7597"/>
                      <a:pt x="4735" y="3965"/>
                      <a:pt x="5568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18"/>
              <p:cNvSpPr/>
              <p:nvPr/>
            </p:nvSpPr>
            <p:spPr>
              <a:xfrm flipH="1">
                <a:off x="411656" y="4908823"/>
                <a:ext cx="179495" cy="737252"/>
              </a:xfrm>
              <a:custGeom>
                <a:avLst/>
                <a:gdLst/>
                <a:ahLst/>
                <a:cxnLst/>
                <a:rect l="l" t="t" r="r" b="b"/>
                <a:pathLst>
                  <a:path w="3180" h="13062" extrusionOk="0">
                    <a:moveTo>
                      <a:pt x="2549" y="1"/>
                    </a:moveTo>
                    <a:cubicBezTo>
                      <a:pt x="2537" y="1"/>
                      <a:pt x="2513" y="25"/>
                      <a:pt x="2513" y="48"/>
                    </a:cubicBezTo>
                    <a:cubicBezTo>
                      <a:pt x="2358" y="1311"/>
                      <a:pt x="2549" y="2561"/>
                      <a:pt x="2727" y="3775"/>
                    </a:cubicBezTo>
                    <a:cubicBezTo>
                      <a:pt x="2918" y="4882"/>
                      <a:pt x="3096" y="6049"/>
                      <a:pt x="2989" y="7240"/>
                    </a:cubicBezTo>
                    <a:cubicBezTo>
                      <a:pt x="2811" y="9383"/>
                      <a:pt x="1691" y="11526"/>
                      <a:pt x="13" y="12979"/>
                    </a:cubicBezTo>
                    <a:cubicBezTo>
                      <a:pt x="1" y="13002"/>
                      <a:pt x="1" y="13026"/>
                      <a:pt x="13" y="13038"/>
                    </a:cubicBezTo>
                    <a:cubicBezTo>
                      <a:pt x="13" y="13062"/>
                      <a:pt x="24" y="13062"/>
                      <a:pt x="36" y="13062"/>
                    </a:cubicBezTo>
                    <a:cubicBezTo>
                      <a:pt x="36" y="13062"/>
                      <a:pt x="47" y="13051"/>
                      <a:pt x="58" y="13051"/>
                    </a:cubicBezTo>
                    <a:cubicBezTo>
                      <a:pt x="63" y="13051"/>
                      <a:pt x="68" y="13054"/>
                      <a:pt x="72" y="13062"/>
                    </a:cubicBezTo>
                    <a:cubicBezTo>
                      <a:pt x="1763" y="11586"/>
                      <a:pt x="2894" y="9431"/>
                      <a:pt x="3072" y="7252"/>
                    </a:cubicBezTo>
                    <a:cubicBezTo>
                      <a:pt x="3180" y="6049"/>
                      <a:pt x="3001" y="4882"/>
                      <a:pt x="2822" y="3751"/>
                    </a:cubicBezTo>
                    <a:cubicBezTo>
                      <a:pt x="2644" y="2549"/>
                      <a:pt x="2453" y="1311"/>
                      <a:pt x="2596" y="48"/>
                    </a:cubicBezTo>
                    <a:cubicBezTo>
                      <a:pt x="2596" y="37"/>
                      <a:pt x="2584" y="1"/>
                      <a:pt x="2549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18"/>
              <p:cNvSpPr/>
              <p:nvPr/>
            </p:nvSpPr>
            <p:spPr>
              <a:xfrm flipH="1">
                <a:off x="2946085" y="4288530"/>
                <a:ext cx="2043083" cy="1912272"/>
              </a:xfrm>
              <a:custGeom>
                <a:avLst/>
                <a:gdLst/>
                <a:ahLst/>
                <a:cxnLst/>
                <a:rect l="l" t="t" r="r" b="b"/>
                <a:pathLst>
                  <a:path w="36196" h="33880" extrusionOk="0">
                    <a:moveTo>
                      <a:pt x="8096" y="0"/>
                    </a:moveTo>
                    <a:lnTo>
                      <a:pt x="8096" y="0"/>
                    </a:lnTo>
                    <a:cubicBezTo>
                      <a:pt x="8477" y="941"/>
                      <a:pt x="8358" y="2048"/>
                      <a:pt x="8477" y="3072"/>
                    </a:cubicBezTo>
                    <a:cubicBezTo>
                      <a:pt x="8644" y="4477"/>
                      <a:pt x="9263" y="5775"/>
                      <a:pt x="10251" y="6727"/>
                    </a:cubicBezTo>
                    <a:cubicBezTo>
                      <a:pt x="11097" y="7561"/>
                      <a:pt x="12204" y="8120"/>
                      <a:pt x="13049" y="8954"/>
                    </a:cubicBezTo>
                    <a:cubicBezTo>
                      <a:pt x="11335" y="8097"/>
                      <a:pt x="9597" y="7299"/>
                      <a:pt x="7823" y="6585"/>
                    </a:cubicBezTo>
                    <a:cubicBezTo>
                      <a:pt x="7763" y="6465"/>
                      <a:pt x="7715" y="6346"/>
                      <a:pt x="7680" y="6227"/>
                    </a:cubicBezTo>
                    <a:cubicBezTo>
                      <a:pt x="7513" y="5775"/>
                      <a:pt x="7453" y="5275"/>
                      <a:pt x="7322" y="4822"/>
                    </a:cubicBezTo>
                    <a:cubicBezTo>
                      <a:pt x="6858" y="3120"/>
                      <a:pt x="5572" y="1679"/>
                      <a:pt x="3953" y="1012"/>
                    </a:cubicBezTo>
                    <a:lnTo>
                      <a:pt x="3953" y="1012"/>
                    </a:lnTo>
                    <a:cubicBezTo>
                      <a:pt x="4620" y="1905"/>
                      <a:pt x="4846" y="3048"/>
                      <a:pt x="5370" y="4025"/>
                    </a:cubicBezTo>
                    <a:cubicBezTo>
                      <a:pt x="5739" y="4727"/>
                      <a:pt x="6275" y="5346"/>
                      <a:pt x="6799" y="5942"/>
                    </a:cubicBezTo>
                    <a:cubicBezTo>
                      <a:pt x="6918" y="6073"/>
                      <a:pt x="7025" y="6192"/>
                      <a:pt x="7144" y="6323"/>
                    </a:cubicBezTo>
                    <a:cubicBezTo>
                      <a:pt x="6144" y="5942"/>
                      <a:pt x="5144" y="5561"/>
                      <a:pt x="4132" y="5239"/>
                    </a:cubicBezTo>
                    <a:cubicBezTo>
                      <a:pt x="3907" y="5162"/>
                      <a:pt x="3644" y="5101"/>
                      <a:pt x="3401" y="5101"/>
                    </a:cubicBezTo>
                    <a:cubicBezTo>
                      <a:pt x="3115" y="5101"/>
                      <a:pt x="2856" y="5185"/>
                      <a:pt x="2715" y="5430"/>
                    </a:cubicBezTo>
                    <a:cubicBezTo>
                      <a:pt x="4228" y="5962"/>
                      <a:pt x="5729" y="6493"/>
                      <a:pt x="7241" y="7072"/>
                    </a:cubicBezTo>
                    <a:lnTo>
                      <a:pt x="7241" y="7072"/>
                    </a:lnTo>
                    <a:cubicBezTo>
                      <a:pt x="7201" y="7060"/>
                      <a:pt x="7157" y="7058"/>
                      <a:pt x="7120" y="7049"/>
                    </a:cubicBezTo>
                    <a:cubicBezTo>
                      <a:pt x="6739" y="6977"/>
                      <a:pt x="6334" y="6870"/>
                      <a:pt x="5953" y="6811"/>
                    </a:cubicBezTo>
                    <a:cubicBezTo>
                      <a:pt x="5629" y="6759"/>
                      <a:pt x="5299" y="6733"/>
                      <a:pt x="4969" y="6733"/>
                    </a:cubicBezTo>
                    <a:cubicBezTo>
                      <a:pt x="4162" y="6733"/>
                      <a:pt x="3355" y="6887"/>
                      <a:pt x="2620" y="7192"/>
                    </a:cubicBezTo>
                    <a:cubicBezTo>
                      <a:pt x="1560" y="7620"/>
                      <a:pt x="631" y="8347"/>
                      <a:pt x="0" y="9275"/>
                    </a:cubicBezTo>
                    <a:cubicBezTo>
                      <a:pt x="845" y="9037"/>
                      <a:pt x="1679" y="8799"/>
                      <a:pt x="2524" y="8549"/>
                    </a:cubicBezTo>
                    <a:lnTo>
                      <a:pt x="3191" y="8382"/>
                    </a:lnTo>
                    <a:cubicBezTo>
                      <a:pt x="4227" y="8168"/>
                      <a:pt x="5275" y="8335"/>
                      <a:pt x="6310" y="8156"/>
                    </a:cubicBezTo>
                    <a:cubicBezTo>
                      <a:pt x="7001" y="8037"/>
                      <a:pt x="7656" y="7763"/>
                      <a:pt x="8287" y="7442"/>
                    </a:cubicBezTo>
                    <a:cubicBezTo>
                      <a:pt x="10025" y="8120"/>
                      <a:pt x="11740" y="8871"/>
                      <a:pt x="13407" y="9716"/>
                    </a:cubicBezTo>
                    <a:lnTo>
                      <a:pt x="13121" y="9716"/>
                    </a:lnTo>
                    <a:cubicBezTo>
                      <a:pt x="11633" y="9668"/>
                      <a:pt x="10204" y="9097"/>
                      <a:pt x="8716" y="8978"/>
                    </a:cubicBezTo>
                    <a:cubicBezTo>
                      <a:pt x="8537" y="8963"/>
                      <a:pt x="8359" y="8956"/>
                      <a:pt x="8180" y="8956"/>
                    </a:cubicBezTo>
                    <a:cubicBezTo>
                      <a:pt x="6785" y="8956"/>
                      <a:pt x="5396" y="9405"/>
                      <a:pt x="4203" y="10228"/>
                    </a:cubicBezTo>
                    <a:cubicBezTo>
                      <a:pt x="3215" y="10907"/>
                      <a:pt x="2346" y="11859"/>
                      <a:pt x="1226" y="12252"/>
                    </a:cubicBezTo>
                    <a:cubicBezTo>
                      <a:pt x="1607" y="12311"/>
                      <a:pt x="1988" y="12347"/>
                      <a:pt x="2358" y="12347"/>
                    </a:cubicBezTo>
                    <a:cubicBezTo>
                      <a:pt x="4358" y="12347"/>
                      <a:pt x="6132" y="10942"/>
                      <a:pt x="8096" y="10597"/>
                    </a:cubicBezTo>
                    <a:cubicBezTo>
                      <a:pt x="8518" y="10523"/>
                      <a:pt x="8940" y="10500"/>
                      <a:pt x="9364" y="10500"/>
                    </a:cubicBezTo>
                    <a:cubicBezTo>
                      <a:pt x="9968" y="10500"/>
                      <a:pt x="10576" y="10547"/>
                      <a:pt x="11192" y="10561"/>
                    </a:cubicBezTo>
                    <a:cubicBezTo>
                      <a:pt x="11315" y="10565"/>
                      <a:pt x="11437" y="10568"/>
                      <a:pt x="11560" y="10568"/>
                    </a:cubicBezTo>
                    <a:cubicBezTo>
                      <a:pt x="12166" y="10568"/>
                      <a:pt x="12775" y="10511"/>
                      <a:pt x="13359" y="10323"/>
                    </a:cubicBezTo>
                    <a:cubicBezTo>
                      <a:pt x="13466" y="10299"/>
                      <a:pt x="13871" y="10192"/>
                      <a:pt x="14026" y="10049"/>
                    </a:cubicBezTo>
                    <a:lnTo>
                      <a:pt x="14609" y="10359"/>
                    </a:lnTo>
                    <a:cubicBezTo>
                      <a:pt x="15788" y="11014"/>
                      <a:pt x="16919" y="11728"/>
                      <a:pt x="18014" y="12490"/>
                    </a:cubicBezTo>
                    <a:lnTo>
                      <a:pt x="17979" y="12490"/>
                    </a:lnTo>
                    <a:cubicBezTo>
                      <a:pt x="17086" y="12407"/>
                      <a:pt x="16169" y="12323"/>
                      <a:pt x="15276" y="12252"/>
                    </a:cubicBezTo>
                    <a:cubicBezTo>
                      <a:pt x="14316" y="12163"/>
                      <a:pt x="13348" y="12079"/>
                      <a:pt x="12384" y="12079"/>
                    </a:cubicBezTo>
                    <a:cubicBezTo>
                      <a:pt x="11793" y="12079"/>
                      <a:pt x="11204" y="12111"/>
                      <a:pt x="10621" y="12192"/>
                    </a:cubicBezTo>
                    <a:cubicBezTo>
                      <a:pt x="8492" y="12485"/>
                      <a:pt x="6455" y="13443"/>
                      <a:pt x="4319" y="13443"/>
                    </a:cubicBezTo>
                    <a:cubicBezTo>
                      <a:pt x="4280" y="13443"/>
                      <a:pt x="4242" y="13443"/>
                      <a:pt x="4203" y="13443"/>
                    </a:cubicBezTo>
                    <a:lnTo>
                      <a:pt x="4203" y="13443"/>
                    </a:lnTo>
                    <a:cubicBezTo>
                      <a:pt x="5980" y="14522"/>
                      <a:pt x="8062" y="15071"/>
                      <a:pt x="10140" y="15071"/>
                    </a:cubicBezTo>
                    <a:cubicBezTo>
                      <a:pt x="11501" y="15071"/>
                      <a:pt x="12861" y="14835"/>
                      <a:pt x="14133" y="14359"/>
                    </a:cubicBezTo>
                    <a:cubicBezTo>
                      <a:pt x="15026" y="14014"/>
                      <a:pt x="15871" y="13574"/>
                      <a:pt x="16800" y="13288"/>
                    </a:cubicBezTo>
                    <a:cubicBezTo>
                      <a:pt x="17283" y="13143"/>
                      <a:pt x="17797" y="13045"/>
                      <a:pt x="18311" y="13045"/>
                    </a:cubicBezTo>
                    <a:cubicBezTo>
                      <a:pt x="18430" y="13045"/>
                      <a:pt x="18550" y="13050"/>
                      <a:pt x="18669" y="13062"/>
                    </a:cubicBezTo>
                    <a:cubicBezTo>
                      <a:pt x="18729" y="13062"/>
                      <a:pt x="18848" y="13109"/>
                      <a:pt x="18991" y="13145"/>
                    </a:cubicBezTo>
                    <a:cubicBezTo>
                      <a:pt x="20372" y="14121"/>
                      <a:pt x="21705" y="15181"/>
                      <a:pt x="23039" y="16241"/>
                    </a:cubicBezTo>
                    <a:lnTo>
                      <a:pt x="23051" y="16252"/>
                    </a:lnTo>
                    <a:cubicBezTo>
                      <a:pt x="22396" y="16241"/>
                      <a:pt x="21729" y="16098"/>
                      <a:pt x="21086" y="15967"/>
                    </a:cubicBezTo>
                    <a:cubicBezTo>
                      <a:pt x="20312" y="15788"/>
                      <a:pt x="19550" y="15586"/>
                      <a:pt x="18776" y="15431"/>
                    </a:cubicBezTo>
                    <a:cubicBezTo>
                      <a:pt x="17999" y="15283"/>
                      <a:pt x="17209" y="15209"/>
                      <a:pt x="16419" y="15209"/>
                    </a:cubicBezTo>
                    <a:cubicBezTo>
                      <a:pt x="14980" y="15209"/>
                      <a:pt x="13540" y="15455"/>
                      <a:pt x="12180" y="15955"/>
                    </a:cubicBezTo>
                    <a:cubicBezTo>
                      <a:pt x="10085" y="16717"/>
                      <a:pt x="8215" y="18098"/>
                      <a:pt x="6882" y="19896"/>
                    </a:cubicBezTo>
                    <a:cubicBezTo>
                      <a:pt x="8573" y="19479"/>
                      <a:pt x="10240" y="19062"/>
                      <a:pt x="11918" y="18646"/>
                    </a:cubicBezTo>
                    <a:cubicBezTo>
                      <a:pt x="12347" y="18538"/>
                      <a:pt x="12799" y="18419"/>
                      <a:pt x="13240" y="18348"/>
                    </a:cubicBezTo>
                    <a:cubicBezTo>
                      <a:pt x="13935" y="18229"/>
                      <a:pt x="14637" y="18199"/>
                      <a:pt x="15342" y="18199"/>
                    </a:cubicBezTo>
                    <a:cubicBezTo>
                      <a:pt x="16069" y="18199"/>
                      <a:pt x="16800" y="18231"/>
                      <a:pt x="17528" y="18231"/>
                    </a:cubicBezTo>
                    <a:cubicBezTo>
                      <a:pt x="18149" y="18231"/>
                      <a:pt x="18768" y="18208"/>
                      <a:pt x="19384" y="18122"/>
                    </a:cubicBezTo>
                    <a:cubicBezTo>
                      <a:pt x="20800" y="17931"/>
                      <a:pt x="22158" y="17431"/>
                      <a:pt x="23455" y="16812"/>
                    </a:cubicBezTo>
                    <a:cubicBezTo>
                      <a:pt x="23491" y="16800"/>
                      <a:pt x="23551" y="16776"/>
                      <a:pt x="23646" y="16729"/>
                    </a:cubicBezTo>
                    <a:cubicBezTo>
                      <a:pt x="24551" y="17455"/>
                      <a:pt x="25444" y="18205"/>
                      <a:pt x="26349" y="18919"/>
                    </a:cubicBezTo>
                    <a:cubicBezTo>
                      <a:pt x="26099" y="18943"/>
                      <a:pt x="25861" y="18991"/>
                      <a:pt x="25753" y="19003"/>
                    </a:cubicBezTo>
                    <a:cubicBezTo>
                      <a:pt x="25382" y="19044"/>
                      <a:pt x="25010" y="19061"/>
                      <a:pt x="24638" y="19061"/>
                    </a:cubicBezTo>
                    <a:cubicBezTo>
                      <a:pt x="23100" y="19061"/>
                      <a:pt x="21553" y="18777"/>
                      <a:pt x="20010" y="18777"/>
                    </a:cubicBezTo>
                    <a:cubicBezTo>
                      <a:pt x="19770" y="18777"/>
                      <a:pt x="19529" y="18784"/>
                      <a:pt x="19288" y="18800"/>
                    </a:cubicBezTo>
                    <a:cubicBezTo>
                      <a:pt x="17002" y="18931"/>
                      <a:pt x="14788" y="19884"/>
                      <a:pt x="13049" y="21479"/>
                    </a:cubicBezTo>
                    <a:cubicBezTo>
                      <a:pt x="11752" y="22646"/>
                      <a:pt x="10692" y="24194"/>
                      <a:pt x="9168" y="24956"/>
                    </a:cubicBezTo>
                    <a:cubicBezTo>
                      <a:pt x="9716" y="24956"/>
                      <a:pt x="10263" y="24956"/>
                      <a:pt x="10811" y="24884"/>
                    </a:cubicBezTo>
                    <a:cubicBezTo>
                      <a:pt x="13669" y="24492"/>
                      <a:pt x="15955" y="22110"/>
                      <a:pt x="18717" y="21253"/>
                    </a:cubicBezTo>
                    <a:cubicBezTo>
                      <a:pt x="20146" y="20801"/>
                      <a:pt x="21670" y="20765"/>
                      <a:pt x="23158" y="20598"/>
                    </a:cubicBezTo>
                    <a:cubicBezTo>
                      <a:pt x="24194" y="20479"/>
                      <a:pt x="25253" y="20289"/>
                      <a:pt x="26230" y="19836"/>
                    </a:cubicBezTo>
                    <a:cubicBezTo>
                      <a:pt x="26349" y="19789"/>
                      <a:pt x="26753" y="19610"/>
                      <a:pt x="27004" y="19419"/>
                    </a:cubicBezTo>
                    <a:cubicBezTo>
                      <a:pt x="27754" y="19991"/>
                      <a:pt x="28528" y="20539"/>
                      <a:pt x="29313" y="21063"/>
                    </a:cubicBezTo>
                    <a:cubicBezTo>
                      <a:pt x="28968" y="21086"/>
                      <a:pt x="28647" y="21182"/>
                      <a:pt x="28301" y="21265"/>
                    </a:cubicBezTo>
                    <a:lnTo>
                      <a:pt x="24825" y="22206"/>
                    </a:lnTo>
                    <a:cubicBezTo>
                      <a:pt x="22813" y="22741"/>
                      <a:pt x="20800" y="23289"/>
                      <a:pt x="18967" y="24277"/>
                    </a:cubicBezTo>
                    <a:cubicBezTo>
                      <a:pt x="16395" y="25646"/>
                      <a:pt x="14264" y="27825"/>
                      <a:pt x="11513" y="28778"/>
                    </a:cubicBezTo>
                    <a:cubicBezTo>
                      <a:pt x="12445" y="28960"/>
                      <a:pt x="13392" y="29049"/>
                      <a:pt x="14339" y="29049"/>
                    </a:cubicBezTo>
                    <a:cubicBezTo>
                      <a:pt x="17966" y="29049"/>
                      <a:pt x="21591" y="27742"/>
                      <a:pt x="24348" y="25373"/>
                    </a:cubicBezTo>
                    <a:cubicBezTo>
                      <a:pt x="25313" y="24539"/>
                      <a:pt x="26158" y="23587"/>
                      <a:pt x="27182" y="22813"/>
                    </a:cubicBezTo>
                    <a:cubicBezTo>
                      <a:pt x="27861" y="22313"/>
                      <a:pt x="28599" y="21896"/>
                      <a:pt x="29420" y="21670"/>
                    </a:cubicBezTo>
                    <a:cubicBezTo>
                      <a:pt x="29540" y="21634"/>
                      <a:pt x="29897" y="21622"/>
                      <a:pt x="30159" y="21574"/>
                    </a:cubicBezTo>
                    <a:cubicBezTo>
                      <a:pt x="30182" y="21574"/>
                      <a:pt x="30182" y="21598"/>
                      <a:pt x="30194" y="21598"/>
                    </a:cubicBezTo>
                    <a:cubicBezTo>
                      <a:pt x="30480" y="21753"/>
                      <a:pt x="31445" y="22265"/>
                      <a:pt x="32516" y="22753"/>
                    </a:cubicBezTo>
                    <a:cubicBezTo>
                      <a:pt x="30933" y="23241"/>
                      <a:pt x="29385" y="23884"/>
                      <a:pt x="28016" y="24837"/>
                    </a:cubicBezTo>
                    <a:cubicBezTo>
                      <a:pt x="25932" y="26277"/>
                      <a:pt x="24372" y="28361"/>
                      <a:pt x="22241" y="29754"/>
                    </a:cubicBezTo>
                    <a:cubicBezTo>
                      <a:pt x="21789" y="30052"/>
                      <a:pt x="21289" y="30314"/>
                      <a:pt x="20800" y="30588"/>
                    </a:cubicBezTo>
                    <a:cubicBezTo>
                      <a:pt x="18931" y="31600"/>
                      <a:pt x="17062" y="32612"/>
                      <a:pt x="15193" y="33624"/>
                    </a:cubicBezTo>
                    <a:cubicBezTo>
                      <a:pt x="16057" y="33796"/>
                      <a:pt x="16938" y="33879"/>
                      <a:pt x="17820" y="33879"/>
                    </a:cubicBezTo>
                    <a:cubicBezTo>
                      <a:pt x="19685" y="33879"/>
                      <a:pt x="21555" y="33505"/>
                      <a:pt x="23277" y="32802"/>
                    </a:cubicBezTo>
                    <a:cubicBezTo>
                      <a:pt x="25813" y="31754"/>
                      <a:pt x="28051" y="29992"/>
                      <a:pt x="29706" y="27801"/>
                    </a:cubicBezTo>
                    <a:cubicBezTo>
                      <a:pt x="30278" y="27028"/>
                      <a:pt x="30802" y="26194"/>
                      <a:pt x="31349" y="25384"/>
                    </a:cubicBezTo>
                    <a:cubicBezTo>
                      <a:pt x="31849" y="24694"/>
                      <a:pt x="32349" y="23980"/>
                      <a:pt x="32992" y="23408"/>
                    </a:cubicBezTo>
                    <a:cubicBezTo>
                      <a:pt x="33064" y="23349"/>
                      <a:pt x="33219" y="23241"/>
                      <a:pt x="33361" y="23146"/>
                    </a:cubicBezTo>
                    <a:cubicBezTo>
                      <a:pt x="34301" y="23537"/>
                      <a:pt x="35219" y="23841"/>
                      <a:pt x="35745" y="23841"/>
                    </a:cubicBezTo>
                    <a:cubicBezTo>
                      <a:pt x="36019" y="23841"/>
                      <a:pt x="36187" y="23759"/>
                      <a:pt x="36195" y="23563"/>
                    </a:cubicBezTo>
                    <a:cubicBezTo>
                      <a:pt x="36183" y="22694"/>
                      <a:pt x="34302" y="22360"/>
                      <a:pt x="33588" y="22134"/>
                    </a:cubicBezTo>
                    <a:cubicBezTo>
                      <a:pt x="33576" y="22063"/>
                      <a:pt x="33540" y="21991"/>
                      <a:pt x="33516" y="21920"/>
                    </a:cubicBezTo>
                    <a:cubicBezTo>
                      <a:pt x="33100" y="20932"/>
                      <a:pt x="33111" y="19824"/>
                      <a:pt x="33338" y="18777"/>
                    </a:cubicBezTo>
                    <a:cubicBezTo>
                      <a:pt x="33564" y="17741"/>
                      <a:pt x="33992" y="16752"/>
                      <a:pt x="34373" y="15776"/>
                    </a:cubicBezTo>
                    <a:cubicBezTo>
                      <a:pt x="35064" y="14050"/>
                      <a:pt x="35671" y="12228"/>
                      <a:pt x="35493" y="10383"/>
                    </a:cubicBezTo>
                    <a:cubicBezTo>
                      <a:pt x="35350" y="8906"/>
                      <a:pt x="34671" y="7525"/>
                      <a:pt x="33742" y="6394"/>
                    </a:cubicBezTo>
                    <a:cubicBezTo>
                      <a:pt x="32802" y="5263"/>
                      <a:pt x="31576" y="4370"/>
                      <a:pt x="30290" y="3668"/>
                    </a:cubicBezTo>
                    <a:lnTo>
                      <a:pt x="30290" y="3668"/>
                    </a:lnTo>
                    <a:cubicBezTo>
                      <a:pt x="31516" y="5453"/>
                      <a:pt x="31802" y="7751"/>
                      <a:pt x="31742" y="9918"/>
                    </a:cubicBezTo>
                    <a:cubicBezTo>
                      <a:pt x="31683" y="12097"/>
                      <a:pt x="31302" y="14252"/>
                      <a:pt x="31325" y="16443"/>
                    </a:cubicBezTo>
                    <a:cubicBezTo>
                      <a:pt x="31337" y="17776"/>
                      <a:pt x="31540" y="19134"/>
                      <a:pt x="32040" y="20384"/>
                    </a:cubicBezTo>
                    <a:cubicBezTo>
                      <a:pt x="32230" y="20872"/>
                      <a:pt x="32492" y="21348"/>
                      <a:pt x="32790" y="21789"/>
                    </a:cubicBezTo>
                    <a:cubicBezTo>
                      <a:pt x="31826" y="21336"/>
                      <a:pt x="30897" y="20812"/>
                      <a:pt x="30004" y="20253"/>
                    </a:cubicBezTo>
                    <a:cubicBezTo>
                      <a:pt x="29956" y="20217"/>
                      <a:pt x="29932" y="20193"/>
                      <a:pt x="29885" y="20181"/>
                    </a:cubicBezTo>
                    <a:cubicBezTo>
                      <a:pt x="29873" y="20098"/>
                      <a:pt x="29849" y="20039"/>
                      <a:pt x="29849" y="20003"/>
                    </a:cubicBezTo>
                    <a:cubicBezTo>
                      <a:pt x="29790" y="19300"/>
                      <a:pt x="29885" y="18574"/>
                      <a:pt x="29992" y="17872"/>
                    </a:cubicBezTo>
                    <a:cubicBezTo>
                      <a:pt x="30111" y="17086"/>
                      <a:pt x="30266" y="16288"/>
                      <a:pt x="30361" y="15490"/>
                    </a:cubicBezTo>
                    <a:cubicBezTo>
                      <a:pt x="30611" y="13228"/>
                      <a:pt x="30266" y="10907"/>
                      <a:pt x="29313" y="8835"/>
                    </a:cubicBezTo>
                    <a:cubicBezTo>
                      <a:pt x="28385" y="6763"/>
                      <a:pt x="26849" y="4965"/>
                      <a:pt x="24908" y="3775"/>
                    </a:cubicBezTo>
                    <a:lnTo>
                      <a:pt x="24908" y="3775"/>
                    </a:lnTo>
                    <a:lnTo>
                      <a:pt x="26563" y="8775"/>
                    </a:lnTo>
                    <a:cubicBezTo>
                      <a:pt x="26718" y="9204"/>
                      <a:pt x="26849" y="9656"/>
                      <a:pt x="26968" y="10097"/>
                    </a:cubicBezTo>
                    <a:cubicBezTo>
                      <a:pt x="27468" y="12121"/>
                      <a:pt x="27230" y="14288"/>
                      <a:pt x="27670" y="16324"/>
                    </a:cubicBezTo>
                    <a:cubicBezTo>
                      <a:pt x="27908" y="17443"/>
                      <a:pt x="28337" y="18491"/>
                      <a:pt x="28873" y="19503"/>
                    </a:cubicBezTo>
                    <a:cubicBezTo>
                      <a:pt x="28170" y="19027"/>
                      <a:pt x="27492" y="18527"/>
                      <a:pt x="26813" y="18015"/>
                    </a:cubicBezTo>
                    <a:cubicBezTo>
                      <a:pt x="26801" y="17824"/>
                      <a:pt x="26777" y="17634"/>
                      <a:pt x="26777" y="17562"/>
                    </a:cubicBezTo>
                    <a:cubicBezTo>
                      <a:pt x="26670" y="16681"/>
                      <a:pt x="26337" y="15848"/>
                      <a:pt x="25968" y="15062"/>
                    </a:cubicBezTo>
                    <a:cubicBezTo>
                      <a:pt x="25444" y="13931"/>
                      <a:pt x="24813" y="12859"/>
                      <a:pt x="24491" y="11633"/>
                    </a:cubicBezTo>
                    <a:cubicBezTo>
                      <a:pt x="23908" y="9299"/>
                      <a:pt x="24598" y="6668"/>
                      <a:pt x="23634" y="4477"/>
                    </a:cubicBezTo>
                    <a:cubicBezTo>
                      <a:pt x="23455" y="4060"/>
                      <a:pt x="23194" y="3668"/>
                      <a:pt x="22955" y="3287"/>
                    </a:cubicBezTo>
                    <a:lnTo>
                      <a:pt x="22955" y="3287"/>
                    </a:lnTo>
                    <a:cubicBezTo>
                      <a:pt x="23098" y="4703"/>
                      <a:pt x="22467" y="6108"/>
                      <a:pt x="22181" y="7537"/>
                    </a:cubicBezTo>
                    <a:cubicBezTo>
                      <a:pt x="21824" y="9466"/>
                      <a:pt x="22110" y="11442"/>
                      <a:pt x="23003" y="13109"/>
                    </a:cubicBezTo>
                    <a:cubicBezTo>
                      <a:pt x="23789" y="14562"/>
                      <a:pt x="25015" y="15788"/>
                      <a:pt x="25789" y="17241"/>
                    </a:cubicBezTo>
                    <a:cubicBezTo>
                      <a:pt x="24813" y="16491"/>
                      <a:pt x="23825" y="15717"/>
                      <a:pt x="22824" y="14967"/>
                    </a:cubicBezTo>
                    <a:cubicBezTo>
                      <a:pt x="22384" y="14621"/>
                      <a:pt x="21920" y="14300"/>
                      <a:pt x="21455" y="13966"/>
                    </a:cubicBezTo>
                    <a:cubicBezTo>
                      <a:pt x="21229" y="13550"/>
                      <a:pt x="21086" y="13097"/>
                      <a:pt x="20979" y="12633"/>
                    </a:cubicBezTo>
                    <a:cubicBezTo>
                      <a:pt x="20753" y="11633"/>
                      <a:pt x="20717" y="10621"/>
                      <a:pt x="20562" y="9609"/>
                    </a:cubicBezTo>
                    <a:cubicBezTo>
                      <a:pt x="19979" y="6013"/>
                      <a:pt x="17681" y="2715"/>
                      <a:pt x="14478" y="965"/>
                    </a:cubicBezTo>
                    <a:lnTo>
                      <a:pt x="14478" y="965"/>
                    </a:lnTo>
                    <a:cubicBezTo>
                      <a:pt x="15669" y="2953"/>
                      <a:pt x="15847" y="5382"/>
                      <a:pt x="16705" y="7537"/>
                    </a:cubicBezTo>
                    <a:cubicBezTo>
                      <a:pt x="17324" y="9073"/>
                      <a:pt x="18276" y="10442"/>
                      <a:pt x="19229" y="11799"/>
                    </a:cubicBezTo>
                    <a:cubicBezTo>
                      <a:pt x="19503" y="12216"/>
                      <a:pt x="19800" y="12621"/>
                      <a:pt x="20086" y="13038"/>
                    </a:cubicBezTo>
                    <a:cubicBezTo>
                      <a:pt x="19264" y="12478"/>
                      <a:pt x="18431" y="11966"/>
                      <a:pt x="17598" y="11454"/>
                    </a:cubicBezTo>
                    <a:lnTo>
                      <a:pt x="17514" y="11371"/>
                    </a:lnTo>
                    <a:cubicBezTo>
                      <a:pt x="17145" y="10918"/>
                      <a:pt x="16907" y="10383"/>
                      <a:pt x="16740" y="9847"/>
                    </a:cubicBezTo>
                    <a:cubicBezTo>
                      <a:pt x="16490" y="9013"/>
                      <a:pt x="16395" y="8156"/>
                      <a:pt x="16193" y="7299"/>
                    </a:cubicBezTo>
                    <a:cubicBezTo>
                      <a:pt x="15478" y="4263"/>
                      <a:pt x="13299" y="1608"/>
                      <a:pt x="10454" y="298"/>
                    </a:cubicBezTo>
                    <a:lnTo>
                      <a:pt x="10454" y="298"/>
                    </a:lnTo>
                    <a:cubicBezTo>
                      <a:pt x="11609" y="1917"/>
                      <a:pt x="11906" y="3989"/>
                      <a:pt x="12764" y="5775"/>
                    </a:cubicBezTo>
                    <a:cubicBezTo>
                      <a:pt x="13395" y="7037"/>
                      <a:pt x="14288" y="8156"/>
                      <a:pt x="15181" y="9252"/>
                    </a:cubicBezTo>
                    <a:cubicBezTo>
                      <a:pt x="15574" y="9764"/>
                      <a:pt x="15978" y="10252"/>
                      <a:pt x="16395" y="10752"/>
                    </a:cubicBezTo>
                    <a:cubicBezTo>
                      <a:pt x="15597" y="10299"/>
                      <a:pt x="14776" y="9847"/>
                      <a:pt x="13954" y="9418"/>
                    </a:cubicBezTo>
                    <a:cubicBezTo>
                      <a:pt x="13907" y="9240"/>
                      <a:pt x="13811" y="9013"/>
                      <a:pt x="13776" y="8954"/>
                    </a:cubicBezTo>
                    <a:cubicBezTo>
                      <a:pt x="13514" y="8370"/>
                      <a:pt x="13109" y="7870"/>
                      <a:pt x="12692" y="7406"/>
                    </a:cubicBezTo>
                    <a:cubicBezTo>
                      <a:pt x="12085" y="6751"/>
                      <a:pt x="11406" y="6144"/>
                      <a:pt x="10954" y="5382"/>
                    </a:cubicBezTo>
                    <a:cubicBezTo>
                      <a:pt x="10037" y="3906"/>
                      <a:pt x="9954" y="1965"/>
                      <a:pt x="8811" y="667"/>
                    </a:cubicBezTo>
                    <a:cubicBezTo>
                      <a:pt x="8585" y="417"/>
                      <a:pt x="8346" y="203"/>
                      <a:pt x="8096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18"/>
              <p:cNvSpPr/>
              <p:nvPr/>
            </p:nvSpPr>
            <p:spPr>
              <a:xfrm flipH="1">
                <a:off x="3093227" y="4819468"/>
                <a:ext cx="81337" cy="612909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10859" extrusionOk="0">
                    <a:moveTo>
                      <a:pt x="1131" y="0"/>
                    </a:moveTo>
                    <a:cubicBezTo>
                      <a:pt x="1107" y="0"/>
                      <a:pt x="1095" y="12"/>
                      <a:pt x="1095" y="48"/>
                    </a:cubicBezTo>
                    <a:cubicBezTo>
                      <a:pt x="1369" y="1834"/>
                      <a:pt x="1310" y="3656"/>
                      <a:pt x="941" y="5489"/>
                    </a:cubicBezTo>
                    <a:cubicBezTo>
                      <a:pt x="857" y="5834"/>
                      <a:pt x="786" y="6203"/>
                      <a:pt x="702" y="6549"/>
                    </a:cubicBezTo>
                    <a:cubicBezTo>
                      <a:pt x="357" y="7954"/>
                      <a:pt x="0" y="9430"/>
                      <a:pt x="405" y="10835"/>
                    </a:cubicBezTo>
                    <a:cubicBezTo>
                      <a:pt x="417" y="10847"/>
                      <a:pt x="429" y="10859"/>
                      <a:pt x="441" y="10859"/>
                    </a:cubicBezTo>
                    <a:cubicBezTo>
                      <a:pt x="488" y="10859"/>
                      <a:pt x="500" y="10835"/>
                      <a:pt x="476" y="10799"/>
                    </a:cubicBezTo>
                    <a:cubicBezTo>
                      <a:pt x="83" y="9418"/>
                      <a:pt x="429" y="7978"/>
                      <a:pt x="774" y="6561"/>
                    </a:cubicBezTo>
                    <a:cubicBezTo>
                      <a:pt x="845" y="6215"/>
                      <a:pt x="941" y="5858"/>
                      <a:pt x="1012" y="5501"/>
                    </a:cubicBezTo>
                    <a:cubicBezTo>
                      <a:pt x="1393" y="3667"/>
                      <a:pt x="1441" y="1822"/>
                      <a:pt x="1167" y="24"/>
                    </a:cubicBezTo>
                    <a:cubicBezTo>
                      <a:pt x="1167" y="12"/>
                      <a:pt x="1155" y="0"/>
                      <a:pt x="1131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18"/>
              <p:cNvSpPr/>
              <p:nvPr/>
            </p:nvSpPr>
            <p:spPr>
              <a:xfrm flipH="1">
                <a:off x="3349949" y="4770641"/>
                <a:ext cx="104197" cy="573061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0153" extrusionOk="0">
                    <a:moveTo>
                      <a:pt x="44" y="1"/>
                    </a:moveTo>
                    <a:cubicBezTo>
                      <a:pt x="36" y="1"/>
                      <a:pt x="28" y="4"/>
                      <a:pt x="24" y="8"/>
                    </a:cubicBezTo>
                    <a:cubicBezTo>
                      <a:pt x="0" y="32"/>
                      <a:pt x="0" y="56"/>
                      <a:pt x="12" y="80"/>
                    </a:cubicBezTo>
                    <a:cubicBezTo>
                      <a:pt x="810" y="1282"/>
                      <a:pt x="1262" y="2830"/>
                      <a:pt x="1405" y="4949"/>
                    </a:cubicBezTo>
                    <a:cubicBezTo>
                      <a:pt x="1453" y="5580"/>
                      <a:pt x="1488" y="6223"/>
                      <a:pt x="1500" y="6830"/>
                    </a:cubicBezTo>
                    <a:cubicBezTo>
                      <a:pt x="1524" y="7902"/>
                      <a:pt x="1572" y="9021"/>
                      <a:pt x="1738" y="10105"/>
                    </a:cubicBezTo>
                    <a:cubicBezTo>
                      <a:pt x="1738" y="10128"/>
                      <a:pt x="1762" y="10152"/>
                      <a:pt x="1786" y="10152"/>
                    </a:cubicBezTo>
                    <a:cubicBezTo>
                      <a:pt x="1822" y="10152"/>
                      <a:pt x="1845" y="10128"/>
                      <a:pt x="1822" y="10105"/>
                    </a:cubicBezTo>
                    <a:cubicBezTo>
                      <a:pt x="1667" y="9021"/>
                      <a:pt x="1619" y="7902"/>
                      <a:pt x="1584" y="6830"/>
                    </a:cubicBezTo>
                    <a:cubicBezTo>
                      <a:pt x="1572" y="6223"/>
                      <a:pt x="1548" y="5580"/>
                      <a:pt x="1500" y="4949"/>
                    </a:cubicBezTo>
                    <a:cubicBezTo>
                      <a:pt x="1345" y="2806"/>
                      <a:pt x="893" y="1246"/>
                      <a:pt x="83" y="32"/>
                    </a:cubicBezTo>
                    <a:cubicBezTo>
                      <a:pt x="76" y="9"/>
                      <a:pt x="59" y="1"/>
                      <a:pt x="44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18"/>
              <p:cNvSpPr/>
              <p:nvPr/>
            </p:nvSpPr>
            <p:spPr>
              <a:xfrm flipH="1">
                <a:off x="3143649" y="5595441"/>
                <a:ext cx="486612" cy="386744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6852" extrusionOk="0">
                    <a:moveTo>
                      <a:pt x="8568" y="0"/>
                    </a:moveTo>
                    <a:cubicBezTo>
                      <a:pt x="8562" y="0"/>
                      <a:pt x="8556" y="2"/>
                      <a:pt x="8549" y="5"/>
                    </a:cubicBezTo>
                    <a:cubicBezTo>
                      <a:pt x="6537" y="791"/>
                      <a:pt x="4727" y="2065"/>
                      <a:pt x="3311" y="3708"/>
                    </a:cubicBezTo>
                    <a:cubicBezTo>
                      <a:pt x="3120" y="3934"/>
                      <a:pt x="2918" y="4172"/>
                      <a:pt x="2727" y="4410"/>
                    </a:cubicBezTo>
                    <a:cubicBezTo>
                      <a:pt x="1953" y="5363"/>
                      <a:pt x="1167" y="6327"/>
                      <a:pt x="48" y="6756"/>
                    </a:cubicBezTo>
                    <a:cubicBezTo>
                      <a:pt x="24" y="6768"/>
                      <a:pt x="1" y="6792"/>
                      <a:pt x="24" y="6815"/>
                    </a:cubicBezTo>
                    <a:cubicBezTo>
                      <a:pt x="36" y="6827"/>
                      <a:pt x="48" y="6851"/>
                      <a:pt x="60" y="6851"/>
                    </a:cubicBezTo>
                    <a:cubicBezTo>
                      <a:pt x="60" y="6851"/>
                      <a:pt x="72" y="6851"/>
                      <a:pt x="84" y="6839"/>
                    </a:cubicBezTo>
                    <a:cubicBezTo>
                      <a:pt x="1215" y="6399"/>
                      <a:pt x="2013" y="5422"/>
                      <a:pt x="2787" y="4470"/>
                    </a:cubicBezTo>
                    <a:cubicBezTo>
                      <a:pt x="2977" y="4232"/>
                      <a:pt x="3180" y="3994"/>
                      <a:pt x="3370" y="3767"/>
                    </a:cubicBezTo>
                    <a:cubicBezTo>
                      <a:pt x="4787" y="2148"/>
                      <a:pt x="6585" y="886"/>
                      <a:pt x="8573" y="88"/>
                    </a:cubicBezTo>
                    <a:cubicBezTo>
                      <a:pt x="8609" y="76"/>
                      <a:pt x="8621" y="65"/>
                      <a:pt x="8609" y="29"/>
                    </a:cubicBezTo>
                    <a:cubicBezTo>
                      <a:pt x="8600" y="11"/>
                      <a:pt x="8585" y="0"/>
                      <a:pt x="8568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18"/>
              <p:cNvSpPr/>
              <p:nvPr/>
            </p:nvSpPr>
            <p:spPr>
              <a:xfrm flipH="1">
                <a:off x="2071681" y="3674954"/>
                <a:ext cx="990666" cy="1967529"/>
              </a:xfrm>
              <a:custGeom>
                <a:avLst/>
                <a:gdLst/>
                <a:ahLst/>
                <a:cxnLst/>
                <a:rect l="l" t="t" r="r" b="b"/>
                <a:pathLst>
                  <a:path w="17551" h="34859" extrusionOk="0">
                    <a:moveTo>
                      <a:pt x="3894" y="0"/>
                    </a:moveTo>
                    <a:lnTo>
                      <a:pt x="3894" y="0"/>
                    </a:lnTo>
                    <a:cubicBezTo>
                      <a:pt x="2644" y="2477"/>
                      <a:pt x="1358" y="5024"/>
                      <a:pt x="703" y="7703"/>
                    </a:cubicBezTo>
                    <a:cubicBezTo>
                      <a:pt x="1262" y="9894"/>
                      <a:pt x="2775" y="11751"/>
                      <a:pt x="4346" y="13383"/>
                    </a:cubicBezTo>
                    <a:cubicBezTo>
                      <a:pt x="2870" y="12704"/>
                      <a:pt x="1512" y="11823"/>
                      <a:pt x="262" y="10775"/>
                    </a:cubicBezTo>
                    <a:lnTo>
                      <a:pt x="262" y="10775"/>
                    </a:lnTo>
                    <a:cubicBezTo>
                      <a:pt x="227" y="11466"/>
                      <a:pt x="0" y="12490"/>
                      <a:pt x="1072" y="13704"/>
                    </a:cubicBezTo>
                    <a:cubicBezTo>
                      <a:pt x="2143" y="14930"/>
                      <a:pt x="3334" y="15835"/>
                      <a:pt x="4156" y="17062"/>
                    </a:cubicBezTo>
                    <a:cubicBezTo>
                      <a:pt x="3013" y="16371"/>
                      <a:pt x="1846" y="15704"/>
                      <a:pt x="691" y="15026"/>
                    </a:cubicBezTo>
                    <a:lnTo>
                      <a:pt x="691" y="15026"/>
                    </a:lnTo>
                    <a:cubicBezTo>
                      <a:pt x="1167" y="17062"/>
                      <a:pt x="1965" y="19038"/>
                      <a:pt x="3203" y="20562"/>
                    </a:cubicBezTo>
                    <a:cubicBezTo>
                      <a:pt x="4441" y="22074"/>
                      <a:pt x="7108" y="24193"/>
                      <a:pt x="7918" y="26706"/>
                    </a:cubicBezTo>
                    <a:cubicBezTo>
                      <a:pt x="6692" y="25944"/>
                      <a:pt x="5858" y="24944"/>
                      <a:pt x="4572" y="24265"/>
                    </a:cubicBezTo>
                    <a:lnTo>
                      <a:pt x="4572" y="24265"/>
                    </a:lnTo>
                    <a:cubicBezTo>
                      <a:pt x="5180" y="25479"/>
                      <a:pt x="5715" y="26730"/>
                      <a:pt x="6013" y="28075"/>
                    </a:cubicBezTo>
                    <a:cubicBezTo>
                      <a:pt x="6346" y="29504"/>
                      <a:pt x="6346" y="31051"/>
                      <a:pt x="5870" y="32433"/>
                    </a:cubicBezTo>
                    <a:cubicBezTo>
                      <a:pt x="5680" y="33016"/>
                      <a:pt x="4965" y="33754"/>
                      <a:pt x="4906" y="34314"/>
                    </a:cubicBezTo>
                    <a:cubicBezTo>
                      <a:pt x="4860" y="34687"/>
                      <a:pt x="5044" y="34858"/>
                      <a:pt x="5283" y="34858"/>
                    </a:cubicBezTo>
                    <a:cubicBezTo>
                      <a:pt x="5478" y="34858"/>
                      <a:pt x="5710" y="34743"/>
                      <a:pt x="5882" y="34528"/>
                    </a:cubicBezTo>
                    <a:cubicBezTo>
                      <a:pt x="6096" y="34278"/>
                      <a:pt x="6192" y="33957"/>
                      <a:pt x="6394" y="33683"/>
                    </a:cubicBezTo>
                    <a:cubicBezTo>
                      <a:pt x="6942" y="32897"/>
                      <a:pt x="8013" y="32718"/>
                      <a:pt x="8954" y="32480"/>
                    </a:cubicBezTo>
                    <a:cubicBezTo>
                      <a:pt x="9513" y="32325"/>
                      <a:pt x="10085" y="32135"/>
                      <a:pt x="10621" y="31897"/>
                    </a:cubicBezTo>
                    <a:cubicBezTo>
                      <a:pt x="10621" y="31897"/>
                      <a:pt x="9549" y="31813"/>
                      <a:pt x="9156" y="31528"/>
                    </a:cubicBezTo>
                    <a:cubicBezTo>
                      <a:pt x="10156" y="31504"/>
                      <a:pt x="11276" y="31313"/>
                      <a:pt x="12645" y="30528"/>
                    </a:cubicBezTo>
                    <a:cubicBezTo>
                      <a:pt x="14014" y="29742"/>
                      <a:pt x="15812" y="27611"/>
                      <a:pt x="16669" y="25479"/>
                    </a:cubicBezTo>
                    <a:lnTo>
                      <a:pt x="16669" y="25479"/>
                    </a:lnTo>
                    <a:cubicBezTo>
                      <a:pt x="15812" y="25694"/>
                      <a:pt x="14883" y="25729"/>
                      <a:pt x="14014" y="25765"/>
                    </a:cubicBezTo>
                    <a:cubicBezTo>
                      <a:pt x="15943" y="24146"/>
                      <a:pt x="17050" y="20836"/>
                      <a:pt x="17300" y="19479"/>
                    </a:cubicBezTo>
                    <a:cubicBezTo>
                      <a:pt x="17550" y="18109"/>
                      <a:pt x="16764" y="16181"/>
                      <a:pt x="16157" y="14895"/>
                    </a:cubicBezTo>
                    <a:cubicBezTo>
                      <a:pt x="15407" y="16204"/>
                      <a:pt x="14383" y="17359"/>
                      <a:pt x="13145" y="18217"/>
                    </a:cubicBezTo>
                    <a:cubicBezTo>
                      <a:pt x="13954" y="16371"/>
                      <a:pt x="14169" y="14502"/>
                      <a:pt x="14145" y="13156"/>
                    </a:cubicBezTo>
                    <a:cubicBezTo>
                      <a:pt x="14133" y="11823"/>
                      <a:pt x="13276" y="10787"/>
                      <a:pt x="12681" y="10251"/>
                    </a:cubicBezTo>
                    <a:cubicBezTo>
                      <a:pt x="11597" y="9275"/>
                      <a:pt x="10359" y="8442"/>
                      <a:pt x="9228" y="7501"/>
                    </a:cubicBezTo>
                    <a:cubicBezTo>
                      <a:pt x="8894" y="8346"/>
                      <a:pt x="8656" y="9263"/>
                      <a:pt x="8561" y="10168"/>
                    </a:cubicBezTo>
                    <a:cubicBezTo>
                      <a:pt x="8013" y="8751"/>
                      <a:pt x="7620" y="7275"/>
                      <a:pt x="7418" y="5775"/>
                    </a:cubicBezTo>
                    <a:cubicBezTo>
                      <a:pt x="6513" y="4763"/>
                      <a:pt x="5703" y="3631"/>
                      <a:pt x="4918" y="2524"/>
                    </a:cubicBezTo>
                    <a:cubicBezTo>
                      <a:pt x="4394" y="1762"/>
                      <a:pt x="3846" y="929"/>
                      <a:pt x="3894" y="0"/>
                    </a:cubicBezTo>
                    <a:close/>
                  </a:path>
                </a:pathLst>
              </a:custGeom>
              <a:solidFill>
                <a:srgbClr val="208F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18"/>
              <p:cNvSpPr/>
              <p:nvPr/>
            </p:nvSpPr>
            <p:spPr>
              <a:xfrm flipH="1">
                <a:off x="2442687" y="3778421"/>
                <a:ext cx="409960" cy="1684809"/>
              </a:xfrm>
              <a:custGeom>
                <a:avLst/>
                <a:gdLst/>
                <a:ahLst/>
                <a:cxnLst/>
                <a:rect l="l" t="t" r="r" b="b"/>
                <a:pathLst>
                  <a:path w="7263" h="29850" extrusionOk="0">
                    <a:moveTo>
                      <a:pt x="262" y="1"/>
                    </a:moveTo>
                    <a:cubicBezTo>
                      <a:pt x="250" y="1"/>
                      <a:pt x="214" y="12"/>
                      <a:pt x="214" y="48"/>
                    </a:cubicBezTo>
                    <a:cubicBezTo>
                      <a:pt x="0" y="1727"/>
                      <a:pt x="0" y="3203"/>
                      <a:pt x="203" y="4525"/>
                    </a:cubicBezTo>
                    <a:cubicBezTo>
                      <a:pt x="667" y="7394"/>
                      <a:pt x="2143" y="9990"/>
                      <a:pt x="3584" y="12490"/>
                    </a:cubicBezTo>
                    <a:lnTo>
                      <a:pt x="3810" y="12871"/>
                    </a:lnTo>
                    <a:cubicBezTo>
                      <a:pt x="5370" y="15610"/>
                      <a:pt x="6799" y="18324"/>
                      <a:pt x="6977" y="21313"/>
                    </a:cubicBezTo>
                    <a:cubicBezTo>
                      <a:pt x="7168" y="24456"/>
                      <a:pt x="5810" y="27694"/>
                      <a:pt x="3453" y="29778"/>
                    </a:cubicBezTo>
                    <a:cubicBezTo>
                      <a:pt x="3429" y="29790"/>
                      <a:pt x="3429" y="29826"/>
                      <a:pt x="3453" y="29838"/>
                    </a:cubicBezTo>
                    <a:cubicBezTo>
                      <a:pt x="3453" y="29849"/>
                      <a:pt x="3465" y="29849"/>
                      <a:pt x="3477" y="29849"/>
                    </a:cubicBezTo>
                    <a:cubicBezTo>
                      <a:pt x="3489" y="29849"/>
                      <a:pt x="3489" y="29849"/>
                      <a:pt x="3501" y="29826"/>
                    </a:cubicBezTo>
                    <a:cubicBezTo>
                      <a:pt x="5882" y="27730"/>
                      <a:pt x="7263" y="24456"/>
                      <a:pt x="7061" y="21277"/>
                    </a:cubicBezTo>
                    <a:cubicBezTo>
                      <a:pt x="6870" y="18277"/>
                      <a:pt x="5453" y="15550"/>
                      <a:pt x="3882" y="12812"/>
                    </a:cubicBezTo>
                    <a:lnTo>
                      <a:pt x="3655" y="12431"/>
                    </a:lnTo>
                    <a:cubicBezTo>
                      <a:pt x="2227" y="9930"/>
                      <a:pt x="738" y="7347"/>
                      <a:pt x="298" y="4489"/>
                    </a:cubicBezTo>
                    <a:cubicBezTo>
                      <a:pt x="83" y="3168"/>
                      <a:pt x="95" y="1715"/>
                      <a:pt x="310" y="48"/>
                    </a:cubicBezTo>
                    <a:cubicBezTo>
                      <a:pt x="310" y="24"/>
                      <a:pt x="298" y="1"/>
                      <a:pt x="262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18"/>
              <p:cNvSpPr/>
              <p:nvPr/>
            </p:nvSpPr>
            <p:spPr>
              <a:xfrm flipH="1">
                <a:off x="-23072" y="2722584"/>
                <a:ext cx="926714" cy="1652298"/>
              </a:xfrm>
              <a:custGeom>
                <a:avLst/>
                <a:gdLst/>
                <a:ahLst/>
                <a:cxnLst/>
                <a:rect l="l" t="t" r="r" b="b"/>
                <a:pathLst>
                  <a:path w="16418" h="29274" extrusionOk="0">
                    <a:moveTo>
                      <a:pt x="596" y="1"/>
                    </a:moveTo>
                    <a:cubicBezTo>
                      <a:pt x="0" y="7395"/>
                      <a:pt x="2977" y="15003"/>
                      <a:pt x="8430" y="20015"/>
                    </a:cubicBezTo>
                    <a:cubicBezTo>
                      <a:pt x="9954" y="21396"/>
                      <a:pt x="11645" y="22623"/>
                      <a:pt x="13073" y="24111"/>
                    </a:cubicBezTo>
                    <a:cubicBezTo>
                      <a:pt x="14014" y="25087"/>
                      <a:pt x="14847" y="26218"/>
                      <a:pt x="15324" y="27516"/>
                    </a:cubicBezTo>
                    <a:cubicBezTo>
                      <a:pt x="15443" y="27826"/>
                      <a:pt x="15586" y="29183"/>
                      <a:pt x="15943" y="29266"/>
                    </a:cubicBezTo>
                    <a:cubicBezTo>
                      <a:pt x="15962" y="29271"/>
                      <a:pt x="15981" y="29274"/>
                      <a:pt x="15999" y="29274"/>
                    </a:cubicBezTo>
                    <a:cubicBezTo>
                      <a:pt x="16408" y="29274"/>
                      <a:pt x="16418" y="28028"/>
                      <a:pt x="16395" y="27754"/>
                    </a:cubicBezTo>
                    <a:cubicBezTo>
                      <a:pt x="16336" y="27028"/>
                      <a:pt x="16050" y="26326"/>
                      <a:pt x="15788" y="25647"/>
                    </a:cubicBezTo>
                    <a:cubicBezTo>
                      <a:pt x="15074" y="23837"/>
                      <a:pt x="14335" y="22027"/>
                      <a:pt x="13621" y="20206"/>
                    </a:cubicBezTo>
                    <a:cubicBezTo>
                      <a:pt x="12395" y="17086"/>
                      <a:pt x="11133" y="13931"/>
                      <a:pt x="9228" y="11157"/>
                    </a:cubicBezTo>
                    <a:cubicBezTo>
                      <a:pt x="6549" y="7288"/>
                      <a:pt x="2632" y="4251"/>
                      <a:pt x="596" y="1"/>
                    </a:cubicBezTo>
                    <a:close/>
                  </a:path>
                </a:pathLst>
              </a:custGeom>
              <a:solidFill>
                <a:srgbClr val="F1A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18"/>
              <p:cNvSpPr/>
              <p:nvPr/>
            </p:nvSpPr>
            <p:spPr>
              <a:xfrm flipH="1">
                <a:off x="78300" y="2920204"/>
                <a:ext cx="729947" cy="1214360"/>
              </a:xfrm>
              <a:custGeom>
                <a:avLst/>
                <a:gdLst/>
                <a:ahLst/>
                <a:cxnLst/>
                <a:rect l="l" t="t" r="r" b="b"/>
                <a:pathLst>
                  <a:path w="12932" h="21515" extrusionOk="0">
                    <a:moveTo>
                      <a:pt x="37" y="0"/>
                    </a:moveTo>
                    <a:cubicBezTo>
                      <a:pt x="1" y="12"/>
                      <a:pt x="1" y="24"/>
                      <a:pt x="1" y="60"/>
                    </a:cubicBezTo>
                    <a:cubicBezTo>
                      <a:pt x="811" y="2846"/>
                      <a:pt x="2608" y="5251"/>
                      <a:pt x="4347" y="7549"/>
                    </a:cubicBezTo>
                    <a:lnTo>
                      <a:pt x="4752" y="8097"/>
                    </a:lnTo>
                    <a:cubicBezTo>
                      <a:pt x="8585" y="13216"/>
                      <a:pt x="11086" y="17348"/>
                      <a:pt x="12836" y="21479"/>
                    </a:cubicBezTo>
                    <a:cubicBezTo>
                      <a:pt x="12848" y="21503"/>
                      <a:pt x="12860" y="21515"/>
                      <a:pt x="12872" y="21515"/>
                    </a:cubicBezTo>
                    <a:cubicBezTo>
                      <a:pt x="12872" y="21515"/>
                      <a:pt x="12895" y="21515"/>
                      <a:pt x="12895" y="21503"/>
                    </a:cubicBezTo>
                    <a:cubicBezTo>
                      <a:pt x="12919" y="21491"/>
                      <a:pt x="12931" y="21467"/>
                      <a:pt x="12919" y="21443"/>
                    </a:cubicBezTo>
                    <a:cubicBezTo>
                      <a:pt x="11169" y="17300"/>
                      <a:pt x="8681" y="13169"/>
                      <a:pt x="4823" y="8037"/>
                    </a:cubicBezTo>
                    <a:lnTo>
                      <a:pt x="4418" y="7501"/>
                    </a:lnTo>
                    <a:cubicBezTo>
                      <a:pt x="2680" y="5191"/>
                      <a:pt x="882" y="2810"/>
                      <a:pt x="96" y="24"/>
                    </a:cubicBezTo>
                    <a:cubicBezTo>
                      <a:pt x="72" y="0"/>
                      <a:pt x="60" y="0"/>
                      <a:pt x="37" y="0"/>
                    </a:cubicBezTo>
                    <a:close/>
                  </a:path>
                </a:pathLst>
              </a:custGeom>
              <a:solidFill>
                <a:srgbClr val="EB6D19"/>
              </a:solidFill>
              <a:ln w="3875" cap="flat" cmpd="sng">
                <a:solidFill>
                  <a:srgbClr val="EB6D19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18"/>
              <p:cNvSpPr/>
              <p:nvPr/>
            </p:nvSpPr>
            <p:spPr>
              <a:xfrm flipH="1">
                <a:off x="1952801" y="2654058"/>
                <a:ext cx="926770" cy="1652975"/>
              </a:xfrm>
              <a:custGeom>
                <a:avLst/>
                <a:gdLst/>
                <a:ahLst/>
                <a:cxnLst/>
                <a:rect l="l" t="t" r="r" b="b"/>
                <a:pathLst>
                  <a:path w="16419" h="29286" extrusionOk="0">
                    <a:moveTo>
                      <a:pt x="596" y="0"/>
                    </a:moveTo>
                    <a:lnTo>
                      <a:pt x="596" y="0"/>
                    </a:lnTo>
                    <a:cubicBezTo>
                      <a:pt x="1" y="7406"/>
                      <a:pt x="2977" y="15002"/>
                      <a:pt x="8430" y="20027"/>
                    </a:cubicBezTo>
                    <a:cubicBezTo>
                      <a:pt x="9954" y="21408"/>
                      <a:pt x="11645" y="22622"/>
                      <a:pt x="13074" y="24111"/>
                    </a:cubicBezTo>
                    <a:cubicBezTo>
                      <a:pt x="14015" y="25099"/>
                      <a:pt x="14836" y="26230"/>
                      <a:pt x="15324" y="27528"/>
                    </a:cubicBezTo>
                    <a:cubicBezTo>
                      <a:pt x="15443" y="27837"/>
                      <a:pt x="15586" y="29195"/>
                      <a:pt x="15943" y="29278"/>
                    </a:cubicBezTo>
                    <a:cubicBezTo>
                      <a:pt x="15963" y="29283"/>
                      <a:pt x="15981" y="29285"/>
                      <a:pt x="15999" y="29285"/>
                    </a:cubicBezTo>
                    <a:cubicBezTo>
                      <a:pt x="16409" y="29285"/>
                      <a:pt x="16419" y="28028"/>
                      <a:pt x="16396" y="27766"/>
                    </a:cubicBezTo>
                    <a:cubicBezTo>
                      <a:pt x="16336" y="27028"/>
                      <a:pt x="16050" y="26337"/>
                      <a:pt x="15789" y="25646"/>
                    </a:cubicBezTo>
                    <a:cubicBezTo>
                      <a:pt x="15074" y="23849"/>
                      <a:pt x="14336" y="22027"/>
                      <a:pt x="13622" y="20217"/>
                    </a:cubicBezTo>
                    <a:cubicBezTo>
                      <a:pt x="12395" y="17086"/>
                      <a:pt x="11121" y="13931"/>
                      <a:pt x="9228" y="11169"/>
                    </a:cubicBezTo>
                    <a:cubicBezTo>
                      <a:pt x="6549" y="7299"/>
                      <a:pt x="2632" y="4263"/>
                      <a:pt x="596" y="0"/>
                    </a:cubicBezTo>
                    <a:close/>
                  </a:path>
                </a:pathLst>
              </a:custGeom>
              <a:solidFill>
                <a:srgbClr val="F1A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18"/>
              <p:cNvSpPr/>
              <p:nvPr/>
            </p:nvSpPr>
            <p:spPr>
              <a:xfrm flipH="1">
                <a:off x="2054907" y="2851622"/>
                <a:ext cx="729890" cy="1215094"/>
              </a:xfrm>
              <a:custGeom>
                <a:avLst/>
                <a:gdLst/>
                <a:ahLst/>
                <a:cxnLst/>
                <a:rect l="l" t="t" r="r" b="b"/>
                <a:pathLst>
                  <a:path w="12931" h="21528" extrusionOk="0">
                    <a:moveTo>
                      <a:pt x="24" y="1"/>
                    </a:moveTo>
                    <a:cubicBezTo>
                      <a:pt x="1" y="13"/>
                      <a:pt x="1" y="37"/>
                      <a:pt x="1" y="60"/>
                    </a:cubicBezTo>
                    <a:cubicBezTo>
                      <a:pt x="798" y="2858"/>
                      <a:pt x="2608" y="5252"/>
                      <a:pt x="4346" y="7561"/>
                    </a:cubicBezTo>
                    <a:lnTo>
                      <a:pt x="4751" y="8097"/>
                    </a:lnTo>
                    <a:cubicBezTo>
                      <a:pt x="8585" y="13217"/>
                      <a:pt x="11085" y="17360"/>
                      <a:pt x="12824" y="21492"/>
                    </a:cubicBezTo>
                    <a:cubicBezTo>
                      <a:pt x="12847" y="21504"/>
                      <a:pt x="12859" y="21527"/>
                      <a:pt x="12871" y="21527"/>
                    </a:cubicBezTo>
                    <a:cubicBezTo>
                      <a:pt x="12883" y="21527"/>
                      <a:pt x="12883" y="21527"/>
                      <a:pt x="12883" y="21515"/>
                    </a:cubicBezTo>
                    <a:cubicBezTo>
                      <a:pt x="12919" y="21492"/>
                      <a:pt x="12931" y="21480"/>
                      <a:pt x="12919" y="21456"/>
                    </a:cubicBezTo>
                    <a:cubicBezTo>
                      <a:pt x="11157" y="17313"/>
                      <a:pt x="8680" y="13181"/>
                      <a:pt x="4823" y="8038"/>
                    </a:cubicBezTo>
                    <a:lnTo>
                      <a:pt x="4418" y="7502"/>
                    </a:lnTo>
                    <a:cubicBezTo>
                      <a:pt x="2680" y="5192"/>
                      <a:pt x="882" y="2811"/>
                      <a:pt x="84" y="37"/>
                    </a:cubicBezTo>
                    <a:cubicBezTo>
                      <a:pt x="72" y="1"/>
                      <a:pt x="60" y="1"/>
                      <a:pt x="24" y="1"/>
                    </a:cubicBezTo>
                    <a:close/>
                  </a:path>
                </a:pathLst>
              </a:custGeom>
              <a:solidFill>
                <a:srgbClr val="EB6D19"/>
              </a:solidFill>
              <a:ln w="3875" cap="flat" cmpd="sng">
                <a:solidFill>
                  <a:srgbClr val="EB6D19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18"/>
              <p:cNvSpPr/>
              <p:nvPr/>
            </p:nvSpPr>
            <p:spPr>
              <a:xfrm flipH="1">
                <a:off x="1866703" y="2598289"/>
                <a:ext cx="473178" cy="1854136"/>
              </a:xfrm>
              <a:custGeom>
                <a:avLst/>
                <a:gdLst/>
                <a:ahLst/>
                <a:cxnLst/>
                <a:rect l="l" t="t" r="r" b="b"/>
                <a:pathLst>
                  <a:path w="8383" h="32850" extrusionOk="0">
                    <a:moveTo>
                      <a:pt x="3180" y="0"/>
                    </a:moveTo>
                    <a:cubicBezTo>
                      <a:pt x="1" y="6703"/>
                      <a:pt x="108" y="14883"/>
                      <a:pt x="3453" y="21503"/>
                    </a:cubicBezTo>
                    <a:cubicBezTo>
                      <a:pt x="4394" y="23348"/>
                      <a:pt x="5561" y="25075"/>
                      <a:pt x="6359" y="26980"/>
                    </a:cubicBezTo>
                    <a:cubicBezTo>
                      <a:pt x="6882" y="28242"/>
                      <a:pt x="7251" y="29587"/>
                      <a:pt x="7251" y="30933"/>
                    </a:cubicBezTo>
                    <a:cubicBezTo>
                      <a:pt x="7251" y="31278"/>
                      <a:pt x="6918" y="32600"/>
                      <a:pt x="7216" y="32814"/>
                    </a:cubicBezTo>
                    <a:cubicBezTo>
                      <a:pt x="7253" y="32838"/>
                      <a:pt x="7290" y="32850"/>
                      <a:pt x="7329" y="32850"/>
                    </a:cubicBezTo>
                    <a:cubicBezTo>
                      <a:pt x="7697" y="32850"/>
                      <a:pt x="8105" y="31800"/>
                      <a:pt x="8180" y="31552"/>
                    </a:cubicBezTo>
                    <a:cubicBezTo>
                      <a:pt x="8383" y="30837"/>
                      <a:pt x="8371" y="30087"/>
                      <a:pt x="8359" y="29361"/>
                    </a:cubicBezTo>
                    <a:cubicBezTo>
                      <a:pt x="8323" y="27408"/>
                      <a:pt x="8275" y="25468"/>
                      <a:pt x="8252" y="23515"/>
                    </a:cubicBezTo>
                    <a:cubicBezTo>
                      <a:pt x="8192" y="20146"/>
                      <a:pt x="8133" y="16752"/>
                      <a:pt x="7311" y="13490"/>
                    </a:cubicBezTo>
                    <a:cubicBezTo>
                      <a:pt x="6180" y="8906"/>
                      <a:pt x="3572" y="4703"/>
                      <a:pt x="3180" y="0"/>
                    </a:cubicBezTo>
                    <a:close/>
                  </a:path>
                </a:pathLst>
              </a:custGeom>
              <a:solidFill>
                <a:srgbClr val="F1A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18"/>
              <p:cNvSpPr/>
              <p:nvPr/>
            </p:nvSpPr>
            <p:spPr>
              <a:xfrm flipH="1">
                <a:off x="1917780" y="2806634"/>
                <a:ext cx="270880" cy="1392436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24670" extrusionOk="0">
                    <a:moveTo>
                      <a:pt x="286" y="0"/>
                    </a:moveTo>
                    <a:cubicBezTo>
                      <a:pt x="274" y="0"/>
                      <a:pt x="239" y="12"/>
                      <a:pt x="239" y="36"/>
                    </a:cubicBezTo>
                    <a:cubicBezTo>
                      <a:pt x="0" y="2941"/>
                      <a:pt x="858" y="5810"/>
                      <a:pt x="1667" y="8596"/>
                    </a:cubicBezTo>
                    <a:cubicBezTo>
                      <a:pt x="1751" y="8811"/>
                      <a:pt x="1810" y="9025"/>
                      <a:pt x="1870" y="9239"/>
                    </a:cubicBezTo>
                    <a:cubicBezTo>
                      <a:pt x="3668" y="15383"/>
                      <a:pt x="4525" y="20134"/>
                      <a:pt x="4703" y="24622"/>
                    </a:cubicBezTo>
                    <a:cubicBezTo>
                      <a:pt x="4703" y="24658"/>
                      <a:pt x="4727" y="24670"/>
                      <a:pt x="4751" y="24670"/>
                    </a:cubicBezTo>
                    <a:cubicBezTo>
                      <a:pt x="4787" y="24670"/>
                      <a:pt x="4799" y="24646"/>
                      <a:pt x="4787" y="24610"/>
                    </a:cubicBezTo>
                    <a:cubicBezTo>
                      <a:pt x="4620" y="20122"/>
                      <a:pt x="3739" y="15371"/>
                      <a:pt x="1941" y="9204"/>
                    </a:cubicBezTo>
                    <a:cubicBezTo>
                      <a:pt x="1870" y="9001"/>
                      <a:pt x="1810" y="8775"/>
                      <a:pt x="1751" y="8573"/>
                    </a:cubicBezTo>
                    <a:cubicBezTo>
                      <a:pt x="941" y="5787"/>
                      <a:pt x="96" y="2929"/>
                      <a:pt x="334" y="36"/>
                    </a:cubicBezTo>
                    <a:cubicBezTo>
                      <a:pt x="334" y="24"/>
                      <a:pt x="322" y="0"/>
                      <a:pt x="286" y="0"/>
                    </a:cubicBezTo>
                    <a:close/>
                  </a:path>
                </a:pathLst>
              </a:custGeom>
              <a:solidFill>
                <a:srgbClr val="EB6D19"/>
              </a:solidFill>
              <a:ln w="3875" cap="flat" cmpd="sng">
                <a:solidFill>
                  <a:srgbClr val="EB6D19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18"/>
              <p:cNvSpPr/>
              <p:nvPr/>
            </p:nvSpPr>
            <p:spPr>
              <a:xfrm flipH="1">
                <a:off x="1388877" y="2724504"/>
                <a:ext cx="436884" cy="1195678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21184" extrusionOk="0">
                    <a:moveTo>
                      <a:pt x="1491" y="0"/>
                    </a:moveTo>
                    <a:cubicBezTo>
                      <a:pt x="1424" y="0"/>
                      <a:pt x="1355" y="9"/>
                      <a:pt x="1287" y="26"/>
                    </a:cubicBezTo>
                    <a:cubicBezTo>
                      <a:pt x="870" y="110"/>
                      <a:pt x="596" y="527"/>
                      <a:pt x="453" y="919"/>
                    </a:cubicBezTo>
                    <a:cubicBezTo>
                      <a:pt x="1" y="1991"/>
                      <a:pt x="37" y="3194"/>
                      <a:pt x="168" y="4348"/>
                    </a:cubicBezTo>
                    <a:cubicBezTo>
                      <a:pt x="656" y="8682"/>
                      <a:pt x="2489" y="12730"/>
                      <a:pt x="4370" y="16659"/>
                    </a:cubicBezTo>
                    <a:cubicBezTo>
                      <a:pt x="4990" y="17981"/>
                      <a:pt x="5644" y="19326"/>
                      <a:pt x="5871" y="20767"/>
                    </a:cubicBezTo>
                    <a:lnTo>
                      <a:pt x="6549" y="21184"/>
                    </a:lnTo>
                    <a:cubicBezTo>
                      <a:pt x="7740" y="15945"/>
                      <a:pt x="6014" y="9801"/>
                      <a:pt x="4430" y="4670"/>
                    </a:cubicBezTo>
                    <a:cubicBezTo>
                      <a:pt x="4013" y="3313"/>
                      <a:pt x="3501" y="1955"/>
                      <a:pt x="2668" y="812"/>
                    </a:cubicBezTo>
                    <a:cubicBezTo>
                      <a:pt x="2387" y="406"/>
                      <a:pt x="1960" y="0"/>
                      <a:pt x="1491" y="0"/>
                    </a:cubicBezTo>
                    <a:close/>
                  </a:path>
                </a:pathLst>
              </a:custGeom>
              <a:solidFill>
                <a:srgbClr val="208F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18"/>
              <p:cNvSpPr/>
              <p:nvPr/>
            </p:nvSpPr>
            <p:spPr>
              <a:xfrm flipH="1">
                <a:off x="1047426" y="2774911"/>
                <a:ext cx="361643" cy="1201096"/>
              </a:xfrm>
              <a:custGeom>
                <a:avLst/>
                <a:gdLst/>
                <a:ahLst/>
                <a:cxnLst/>
                <a:rect l="l" t="t" r="r" b="b"/>
                <a:pathLst>
                  <a:path w="6407" h="21280" extrusionOk="0">
                    <a:moveTo>
                      <a:pt x="5090" y="0"/>
                    </a:moveTo>
                    <a:cubicBezTo>
                      <a:pt x="4746" y="0"/>
                      <a:pt x="4414" y="205"/>
                      <a:pt x="4156" y="443"/>
                    </a:cubicBezTo>
                    <a:cubicBezTo>
                      <a:pt x="3275" y="1205"/>
                      <a:pt x="2751" y="2289"/>
                      <a:pt x="2358" y="3372"/>
                    </a:cubicBezTo>
                    <a:cubicBezTo>
                      <a:pt x="834" y="7444"/>
                      <a:pt x="632" y="11885"/>
                      <a:pt x="525" y="16243"/>
                    </a:cubicBezTo>
                    <a:cubicBezTo>
                      <a:pt x="501" y="17707"/>
                      <a:pt x="465" y="19195"/>
                      <a:pt x="1" y="20588"/>
                    </a:cubicBezTo>
                    <a:lnTo>
                      <a:pt x="417" y="21279"/>
                    </a:lnTo>
                    <a:cubicBezTo>
                      <a:pt x="3858" y="17136"/>
                      <a:pt x="5097" y="10873"/>
                      <a:pt x="6001" y="5587"/>
                    </a:cubicBezTo>
                    <a:cubicBezTo>
                      <a:pt x="6240" y="4194"/>
                      <a:pt x="6406" y="2741"/>
                      <a:pt x="6180" y="1348"/>
                    </a:cubicBezTo>
                    <a:cubicBezTo>
                      <a:pt x="6097" y="800"/>
                      <a:pt x="5859" y="157"/>
                      <a:pt x="5299" y="26"/>
                    </a:cubicBezTo>
                    <a:cubicBezTo>
                      <a:pt x="5229" y="8"/>
                      <a:pt x="5160" y="0"/>
                      <a:pt x="5090" y="0"/>
                    </a:cubicBezTo>
                    <a:close/>
                  </a:path>
                </a:pathLst>
              </a:custGeom>
              <a:solidFill>
                <a:srgbClr val="208F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18"/>
              <p:cNvSpPr/>
              <p:nvPr/>
            </p:nvSpPr>
            <p:spPr>
              <a:xfrm flipH="1">
                <a:off x="1472863" y="2880522"/>
                <a:ext cx="230578" cy="944283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16730" extrusionOk="0">
                    <a:moveTo>
                      <a:pt x="25" y="1"/>
                    </a:moveTo>
                    <a:cubicBezTo>
                      <a:pt x="13" y="1"/>
                      <a:pt x="1" y="13"/>
                      <a:pt x="1" y="37"/>
                    </a:cubicBezTo>
                    <a:cubicBezTo>
                      <a:pt x="429" y="2227"/>
                      <a:pt x="1132" y="4418"/>
                      <a:pt x="1799" y="6525"/>
                    </a:cubicBezTo>
                    <a:cubicBezTo>
                      <a:pt x="2858" y="9800"/>
                      <a:pt x="3942" y="13193"/>
                      <a:pt x="4001" y="16681"/>
                    </a:cubicBezTo>
                    <a:cubicBezTo>
                      <a:pt x="4001" y="16705"/>
                      <a:pt x="4013" y="16729"/>
                      <a:pt x="4049" y="16729"/>
                    </a:cubicBezTo>
                    <a:cubicBezTo>
                      <a:pt x="4073" y="16729"/>
                      <a:pt x="4085" y="16705"/>
                      <a:pt x="4073" y="16693"/>
                    </a:cubicBezTo>
                    <a:cubicBezTo>
                      <a:pt x="4013" y="13193"/>
                      <a:pt x="2930" y="9800"/>
                      <a:pt x="1870" y="6514"/>
                    </a:cubicBezTo>
                    <a:cubicBezTo>
                      <a:pt x="1191" y="4406"/>
                      <a:pt x="501" y="2215"/>
                      <a:pt x="72" y="25"/>
                    </a:cubicBezTo>
                    <a:cubicBezTo>
                      <a:pt x="72" y="13"/>
                      <a:pt x="60" y="1"/>
                      <a:pt x="25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18"/>
              <p:cNvSpPr/>
              <p:nvPr/>
            </p:nvSpPr>
            <p:spPr>
              <a:xfrm flipH="1">
                <a:off x="1155629" y="2965644"/>
                <a:ext cx="211104" cy="92165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6329" extrusionOk="0">
                    <a:moveTo>
                      <a:pt x="3667" y="1"/>
                    </a:moveTo>
                    <a:cubicBezTo>
                      <a:pt x="3646" y="1"/>
                      <a:pt x="3632" y="14"/>
                      <a:pt x="3632" y="41"/>
                    </a:cubicBezTo>
                    <a:cubicBezTo>
                      <a:pt x="3275" y="1779"/>
                      <a:pt x="3037" y="3565"/>
                      <a:pt x="2811" y="5291"/>
                    </a:cubicBezTo>
                    <a:cubicBezTo>
                      <a:pt x="2680" y="6291"/>
                      <a:pt x="2561" y="7315"/>
                      <a:pt x="2394" y="8316"/>
                    </a:cubicBezTo>
                    <a:cubicBezTo>
                      <a:pt x="2025" y="10625"/>
                      <a:pt x="1430" y="13614"/>
                      <a:pt x="13" y="16281"/>
                    </a:cubicBezTo>
                    <a:cubicBezTo>
                      <a:pt x="1" y="16293"/>
                      <a:pt x="13" y="16316"/>
                      <a:pt x="25" y="16328"/>
                    </a:cubicBezTo>
                    <a:lnTo>
                      <a:pt x="48" y="16328"/>
                    </a:lnTo>
                    <a:cubicBezTo>
                      <a:pt x="60" y="16328"/>
                      <a:pt x="72" y="16316"/>
                      <a:pt x="108" y="16316"/>
                    </a:cubicBezTo>
                    <a:cubicBezTo>
                      <a:pt x="1537" y="13638"/>
                      <a:pt x="2132" y="10649"/>
                      <a:pt x="2489" y="8327"/>
                    </a:cubicBezTo>
                    <a:cubicBezTo>
                      <a:pt x="2632" y="7315"/>
                      <a:pt x="2763" y="6303"/>
                      <a:pt x="2906" y="5303"/>
                    </a:cubicBezTo>
                    <a:cubicBezTo>
                      <a:pt x="3120" y="3577"/>
                      <a:pt x="3358" y="1791"/>
                      <a:pt x="3716" y="64"/>
                    </a:cubicBezTo>
                    <a:cubicBezTo>
                      <a:pt x="3739" y="41"/>
                      <a:pt x="3716" y="5"/>
                      <a:pt x="3692" y="5"/>
                    </a:cubicBezTo>
                    <a:cubicBezTo>
                      <a:pt x="3683" y="2"/>
                      <a:pt x="3675" y="1"/>
                      <a:pt x="3667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18"/>
              <p:cNvSpPr/>
              <p:nvPr/>
            </p:nvSpPr>
            <p:spPr>
              <a:xfrm flipH="1">
                <a:off x="1058913" y="3300599"/>
                <a:ext cx="1135786" cy="1516779"/>
              </a:xfrm>
              <a:custGeom>
                <a:avLst/>
                <a:gdLst/>
                <a:ahLst/>
                <a:cxnLst/>
                <a:rect l="l" t="t" r="r" b="b"/>
                <a:pathLst>
                  <a:path w="20122" h="26873" extrusionOk="0">
                    <a:moveTo>
                      <a:pt x="13526" y="0"/>
                    </a:moveTo>
                    <a:cubicBezTo>
                      <a:pt x="12359" y="1858"/>
                      <a:pt x="10692" y="3251"/>
                      <a:pt x="8918" y="4584"/>
                    </a:cubicBezTo>
                    <a:cubicBezTo>
                      <a:pt x="8775" y="6215"/>
                      <a:pt x="9156" y="7894"/>
                      <a:pt x="10049" y="9287"/>
                    </a:cubicBezTo>
                    <a:cubicBezTo>
                      <a:pt x="8859" y="8347"/>
                      <a:pt x="7978" y="7037"/>
                      <a:pt x="7537" y="5596"/>
                    </a:cubicBezTo>
                    <a:cubicBezTo>
                      <a:pt x="6454" y="6394"/>
                      <a:pt x="5346" y="7215"/>
                      <a:pt x="4370" y="8120"/>
                    </a:cubicBezTo>
                    <a:cubicBezTo>
                      <a:pt x="3846" y="8597"/>
                      <a:pt x="3358" y="9120"/>
                      <a:pt x="2905" y="9656"/>
                    </a:cubicBezTo>
                    <a:cubicBezTo>
                      <a:pt x="3144" y="11645"/>
                      <a:pt x="3798" y="13585"/>
                      <a:pt x="4834" y="15312"/>
                    </a:cubicBezTo>
                    <a:cubicBezTo>
                      <a:pt x="3394" y="14526"/>
                      <a:pt x="2191" y="13335"/>
                      <a:pt x="1370" y="11930"/>
                    </a:cubicBezTo>
                    <a:cubicBezTo>
                      <a:pt x="1191" y="12276"/>
                      <a:pt x="1036" y="12645"/>
                      <a:pt x="881" y="13026"/>
                    </a:cubicBezTo>
                    <a:cubicBezTo>
                      <a:pt x="155" y="14895"/>
                      <a:pt x="0" y="17038"/>
                      <a:pt x="703" y="18943"/>
                    </a:cubicBezTo>
                    <a:cubicBezTo>
                      <a:pt x="1120" y="20086"/>
                      <a:pt x="1822" y="21086"/>
                      <a:pt x="2703" y="21932"/>
                    </a:cubicBezTo>
                    <a:cubicBezTo>
                      <a:pt x="2774" y="21967"/>
                      <a:pt x="2834" y="21979"/>
                      <a:pt x="2905" y="21991"/>
                    </a:cubicBezTo>
                    <a:cubicBezTo>
                      <a:pt x="4013" y="22277"/>
                      <a:pt x="5132" y="22563"/>
                      <a:pt x="6239" y="22836"/>
                    </a:cubicBezTo>
                    <a:cubicBezTo>
                      <a:pt x="5727" y="23075"/>
                      <a:pt x="5203" y="23277"/>
                      <a:pt x="4656" y="23408"/>
                    </a:cubicBezTo>
                    <a:cubicBezTo>
                      <a:pt x="5322" y="23813"/>
                      <a:pt x="6049" y="24146"/>
                      <a:pt x="6775" y="24420"/>
                    </a:cubicBezTo>
                    <a:cubicBezTo>
                      <a:pt x="7418" y="24646"/>
                      <a:pt x="8144" y="24920"/>
                      <a:pt x="8359" y="25563"/>
                    </a:cubicBezTo>
                    <a:cubicBezTo>
                      <a:pt x="8489" y="26015"/>
                      <a:pt x="8359" y="26587"/>
                      <a:pt x="8728" y="26873"/>
                    </a:cubicBezTo>
                    <a:cubicBezTo>
                      <a:pt x="9299" y="25968"/>
                      <a:pt x="10394" y="25515"/>
                      <a:pt x="11454" y="25361"/>
                    </a:cubicBezTo>
                    <a:cubicBezTo>
                      <a:pt x="12407" y="25230"/>
                      <a:pt x="17479" y="24563"/>
                      <a:pt x="19610" y="20038"/>
                    </a:cubicBezTo>
                    <a:cubicBezTo>
                      <a:pt x="19622" y="20015"/>
                      <a:pt x="19622" y="20003"/>
                      <a:pt x="19634" y="19967"/>
                    </a:cubicBezTo>
                    <a:lnTo>
                      <a:pt x="19634" y="19967"/>
                    </a:lnTo>
                    <a:cubicBezTo>
                      <a:pt x="18975" y="20115"/>
                      <a:pt x="18298" y="20186"/>
                      <a:pt x="17620" y="20186"/>
                    </a:cubicBezTo>
                    <a:cubicBezTo>
                      <a:pt x="16985" y="20186"/>
                      <a:pt x="16350" y="20124"/>
                      <a:pt x="15728" y="20003"/>
                    </a:cubicBezTo>
                    <a:cubicBezTo>
                      <a:pt x="17431" y="19348"/>
                      <a:pt x="18967" y="18241"/>
                      <a:pt x="20122" y="16824"/>
                    </a:cubicBezTo>
                    <a:cubicBezTo>
                      <a:pt x="20027" y="15490"/>
                      <a:pt x="19610" y="14121"/>
                      <a:pt x="19050" y="12883"/>
                    </a:cubicBezTo>
                    <a:cubicBezTo>
                      <a:pt x="18503" y="11656"/>
                      <a:pt x="17824" y="10490"/>
                      <a:pt x="17145" y="9323"/>
                    </a:cubicBezTo>
                    <a:cubicBezTo>
                      <a:pt x="16145" y="9942"/>
                      <a:pt x="14978" y="10323"/>
                      <a:pt x="13800" y="10394"/>
                    </a:cubicBezTo>
                    <a:cubicBezTo>
                      <a:pt x="14633" y="9311"/>
                      <a:pt x="15312" y="8073"/>
                      <a:pt x="15764" y="6787"/>
                    </a:cubicBezTo>
                    <a:cubicBezTo>
                      <a:pt x="15705" y="6644"/>
                      <a:pt x="15633" y="6501"/>
                      <a:pt x="15574" y="6370"/>
                    </a:cubicBezTo>
                    <a:cubicBezTo>
                      <a:pt x="14657" y="4322"/>
                      <a:pt x="14085" y="2155"/>
                      <a:pt x="13526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18"/>
              <p:cNvSpPr/>
              <p:nvPr/>
            </p:nvSpPr>
            <p:spPr>
              <a:xfrm flipH="1">
                <a:off x="1430547" y="3299922"/>
                <a:ext cx="763475" cy="1509385"/>
              </a:xfrm>
              <a:custGeom>
                <a:avLst/>
                <a:gdLst/>
                <a:ahLst/>
                <a:cxnLst/>
                <a:rect l="l" t="t" r="r" b="b"/>
                <a:pathLst>
                  <a:path w="13526" h="26742" extrusionOk="0">
                    <a:moveTo>
                      <a:pt x="13514" y="0"/>
                    </a:moveTo>
                    <a:cubicBezTo>
                      <a:pt x="12347" y="1858"/>
                      <a:pt x="10680" y="3251"/>
                      <a:pt x="8906" y="4584"/>
                    </a:cubicBezTo>
                    <a:cubicBezTo>
                      <a:pt x="8763" y="6215"/>
                      <a:pt x="9144" y="7894"/>
                      <a:pt x="10037" y="9287"/>
                    </a:cubicBezTo>
                    <a:cubicBezTo>
                      <a:pt x="8870" y="8347"/>
                      <a:pt x="7977" y="7037"/>
                      <a:pt x="7525" y="5596"/>
                    </a:cubicBezTo>
                    <a:cubicBezTo>
                      <a:pt x="6430" y="6394"/>
                      <a:pt x="5334" y="7216"/>
                      <a:pt x="4358" y="8120"/>
                    </a:cubicBezTo>
                    <a:cubicBezTo>
                      <a:pt x="3834" y="8597"/>
                      <a:pt x="3358" y="9109"/>
                      <a:pt x="2893" y="9656"/>
                    </a:cubicBezTo>
                    <a:cubicBezTo>
                      <a:pt x="3132" y="11645"/>
                      <a:pt x="3786" y="13585"/>
                      <a:pt x="4822" y="15312"/>
                    </a:cubicBezTo>
                    <a:cubicBezTo>
                      <a:pt x="3394" y="14538"/>
                      <a:pt x="2179" y="13347"/>
                      <a:pt x="1369" y="11930"/>
                    </a:cubicBezTo>
                    <a:cubicBezTo>
                      <a:pt x="1191" y="12288"/>
                      <a:pt x="1012" y="12645"/>
                      <a:pt x="869" y="13014"/>
                    </a:cubicBezTo>
                    <a:cubicBezTo>
                      <a:pt x="143" y="14907"/>
                      <a:pt x="0" y="17050"/>
                      <a:pt x="691" y="18943"/>
                    </a:cubicBezTo>
                    <a:cubicBezTo>
                      <a:pt x="1108" y="20086"/>
                      <a:pt x="1810" y="21086"/>
                      <a:pt x="2691" y="21932"/>
                    </a:cubicBezTo>
                    <a:cubicBezTo>
                      <a:pt x="2762" y="21944"/>
                      <a:pt x="2822" y="21967"/>
                      <a:pt x="2893" y="21991"/>
                    </a:cubicBezTo>
                    <a:cubicBezTo>
                      <a:pt x="4013" y="22277"/>
                      <a:pt x="5120" y="22563"/>
                      <a:pt x="6227" y="22836"/>
                    </a:cubicBezTo>
                    <a:cubicBezTo>
                      <a:pt x="5727" y="23075"/>
                      <a:pt x="5191" y="23253"/>
                      <a:pt x="4644" y="23408"/>
                    </a:cubicBezTo>
                    <a:cubicBezTo>
                      <a:pt x="5322" y="23813"/>
                      <a:pt x="6037" y="24146"/>
                      <a:pt x="6763" y="24420"/>
                    </a:cubicBezTo>
                    <a:cubicBezTo>
                      <a:pt x="7406" y="24658"/>
                      <a:pt x="8156" y="24920"/>
                      <a:pt x="8347" y="25563"/>
                    </a:cubicBezTo>
                    <a:cubicBezTo>
                      <a:pt x="8466" y="25956"/>
                      <a:pt x="8370" y="26432"/>
                      <a:pt x="8597" y="26742"/>
                    </a:cubicBezTo>
                    <a:cubicBezTo>
                      <a:pt x="8692" y="25373"/>
                      <a:pt x="8775" y="23991"/>
                      <a:pt x="8870" y="22622"/>
                    </a:cubicBezTo>
                    <a:cubicBezTo>
                      <a:pt x="8930" y="21753"/>
                      <a:pt x="8989" y="20884"/>
                      <a:pt x="9132" y="20027"/>
                    </a:cubicBezTo>
                    <a:cubicBezTo>
                      <a:pt x="9287" y="19181"/>
                      <a:pt x="9525" y="18348"/>
                      <a:pt x="9716" y="17491"/>
                    </a:cubicBezTo>
                    <a:cubicBezTo>
                      <a:pt x="10621" y="13550"/>
                      <a:pt x="10621" y="9394"/>
                      <a:pt x="11978" y="5596"/>
                    </a:cubicBezTo>
                    <a:cubicBezTo>
                      <a:pt x="12299" y="4680"/>
                      <a:pt x="12704" y="3787"/>
                      <a:pt x="12930" y="2834"/>
                    </a:cubicBezTo>
                    <a:cubicBezTo>
                      <a:pt x="13157" y="1893"/>
                      <a:pt x="13192" y="905"/>
                      <a:pt x="13526" y="24"/>
                    </a:cubicBezTo>
                    <a:cubicBezTo>
                      <a:pt x="13526" y="12"/>
                      <a:pt x="13526" y="12"/>
                      <a:pt x="13514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18"/>
              <p:cNvSpPr/>
              <p:nvPr/>
            </p:nvSpPr>
            <p:spPr>
              <a:xfrm flipH="1">
                <a:off x="1464791" y="3439684"/>
                <a:ext cx="229900" cy="1324649"/>
              </a:xfrm>
              <a:custGeom>
                <a:avLst/>
                <a:gdLst/>
                <a:ahLst/>
                <a:cxnLst/>
                <a:rect l="l" t="t" r="r" b="b"/>
                <a:pathLst>
                  <a:path w="4073" h="23469" extrusionOk="0">
                    <a:moveTo>
                      <a:pt x="4025" y="1"/>
                    </a:moveTo>
                    <a:cubicBezTo>
                      <a:pt x="4013" y="1"/>
                      <a:pt x="3977" y="25"/>
                      <a:pt x="3977" y="48"/>
                    </a:cubicBezTo>
                    <a:cubicBezTo>
                      <a:pt x="3751" y="2644"/>
                      <a:pt x="3060" y="5216"/>
                      <a:pt x="2382" y="7704"/>
                    </a:cubicBezTo>
                    <a:cubicBezTo>
                      <a:pt x="2132" y="8633"/>
                      <a:pt x="1882" y="9609"/>
                      <a:pt x="1644" y="10562"/>
                    </a:cubicBezTo>
                    <a:cubicBezTo>
                      <a:pt x="620" y="14765"/>
                      <a:pt x="60" y="19098"/>
                      <a:pt x="1" y="23432"/>
                    </a:cubicBezTo>
                    <a:cubicBezTo>
                      <a:pt x="1" y="23456"/>
                      <a:pt x="24" y="23468"/>
                      <a:pt x="48" y="23468"/>
                    </a:cubicBezTo>
                    <a:cubicBezTo>
                      <a:pt x="84" y="23468"/>
                      <a:pt x="96" y="23456"/>
                      <a:pt x="108" y="23420"/>
                    </a:cubicBezTo>
                    <a:cubicBezTo>
                      <a:pt x="155" y="19098"/>
                      <a:pt x="703" y="14765"/>
                      <a:pt x="1727" y="10574"/>
                    </a:cubicBezTo>
                    <a:cubicBezTo>
                      <a:pt x="1953" y="9621"/>
                      <a:pt x="2227" y="8657"/>
                      <a:pt x="2477" y="7716"/>
                    </a:cubicBezTo>
                    <a:cubicBezTo>
                      <a:pt x="3144" y="5228"/>
                      <a:pt x="3846" y="2656"/>
                      <a:pt x="4073" y="48"/>
                    </a:cubicBezTo>
                    <a:cubicBezTo>
                      <a:pt x="4073" y="37"/>
                      <a:pt x="4049" y="1"/>
                      <a:pt x="4025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18"/>
              <p:cNvSpPr/>
              <p:nvPr/>
            </p:nvSpPr>
            <p:spPr>
              <a:xfrm flipH="1">
                <a:off x="1795455" y="4309528"/>
                <a:ext cx="158667" cy="144380"/>
              </a:xfrm>
              <a:custGeom>
                <a:avLst/>
                <a:gdLst/>
                <a:ahLst/>
                <a:cxnLst/>
                <a:rect l="l" t="t" r="r" b="b"/>
                <a:pathLst>
                  <a:path w="2811" h="2558" extrusionOk="0">
                    <a:moveTo>
                      <a:pt x="388" y="0"/>
                    </a:moveTo>
                    <a:cubicBezTo>
                      <a:pt x="376" y="0"/>
                      <a:pt x="364" y="3"/>
                      <a:pt x="358" y="9"/>
                    </a:cubicBezTo>
                    <a:cubicBezTo>
                      <a:pt x="346" y="21"/>
                      <a:pt x="346" y="57"/>
                      <a:pt x="358" y="69"/>
                    </a:cubicBezTo>
                    <a:cubicBezTo>
                      <a:pt x="668" y="426"/>
                      <a:pt x="1049" y="736"/>
                      <a:pt x="1418" y="1033"/>
                    </a:cubicBezTo>
                    <a:cubicBezTo>
                      <a:pt x="1834" y="1379"/>
                      <a:pt x="2263" y="1724"/>
                      <a:pt x="2596" y="2153"/>
                    </a:cubicBezTo>
                    <a:cubicBezTo>
                      <a:pt x="2656" y="2212"/>
                      <a:pt x="2727" y="2343"/>
                      <a:pt x="2668" y="2426"/>
                    </a:cubicBezTo>
                    <a:cubicBezTo>
                      <a:pt x="2645" y="2464"/>
                      <a:pt x="2605" y="2482"/>
                      <a:pt x="2545" y="2482"/>
                    </a:cubicBezTo>
                    <a:cubicBezTo>
                      <a:pt x="2509" y="2482"/>
                      <a:pt x="2467" y="2475"/>
                      <a:pt x="2418" y="2462"/>
                    </a:cubicBezTo>
                    <a:cubicBezTo>
                      <a:pt x="1584" y="2295"/>
                      <a:pt x="810" y="1998"/>
                      <a:pt x="72" y="1569"/>
                    </a:cubicBezTo>
                    <a:cubicBezTo>
                      <a:pt x="69" y="1566"/>
                      <a:pt x="65" y="1564"/>
                      <a:pt x="60" y="1564"/>
                    </a:cubicBezTo>
                    <a:cubicBezTo>
                      <a:pt x="48" y="1564"/>
                      <a:pt x="30" y="1576"/>
                      <a:pt x="13" y="1593"/>
                    </a:cubicBezTo>
                    <a:cubicBezTo>
                      <a:pt x="1" y="1605"/>
                      <a:pt x="13" y="1629"/>
                      <a:pt x="36" y="1652"/>
                    </a:cubicBezTo>
                    <a:cubicBezTo>
                      <a:pt x="763" y="2069"/>
                      <a:pt x="1549" y="2367"/>
                      <a:pt x="2382" y="2545"/>
                    </a:cubicBezTo>
                    <a:cubicBezTo>
                      <a:pt x="2418" y="2545"/>
                      <a:pt x="2453" y="2557"/>
                      <a:pt x="2513" y="2557"/>
                    </a:cubicBezTo>
                    <a:cubicBezTo>
                      <a:pt x="2596" y="2557"/>
                      <a:pt x="2668" y="2545"/>
                      <a:pt x="2739" y="2450"/>
                    </a:cubicBezTo>
                    <a:cubicBezTo>
                      <a:pt x="2811" y="2367"/>
                      <a:pt x="2787" y="2224"/>
                      <a:pt x="2668" y="2081"/>
                    </a:cubicBezTo>
                    <a:cubicBezTo>
                      <a:pt x="2322" y="1652"/>
                      <a:pt x="1894" y="1307"/>
                      <a:pt x="1477" y="962"/>
                    </a:cubicBezTo>
                    <a:cubicBezTo>
                      <a:pt x="1108" y="676"/>
                      <a:pt x="727" y="367"/>
                      <a:pt x="417" y="9"/>
                    </a:cubicBezTo>
                    <a:cubicBezTo>
                      <a:pt x="412" y="3"/>
                      <a:pt x="400" y="0"/>
                      <a:pt x="388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18"/>
              <p:cNvSpPr/>
              <p:nvPr/>
            </p:nvSpPr>
            <p:spPr>
              <a:xfrm flipH="1">
                <a:off x="1729579" y="3978807"/>
                <a:ext cx="89465" cy="158547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2809" extrusionOk="0">
                    <a:moveTo>
                      <a:pt x="74" y="1"/>
                    </a:moveTo>
                    <a:cubicBezTo>
                      <a:pt x="67" y="1"/>
                      <a:pt x="59" y="4"/>
                      <a:pt x="49" y="11"/>
                    </a:cubicBezTo>
                    <a:cubicBezTo>
                      <a:pt x="25" y="22"/>
                      <a:pt x="1" y="34"/>
                      <a:pt x="25" y="70"/>
                    </a:cubicBezTo>
                    <a:cubicBezTo>
                      <a:pt x="346" y="1011"/>
                      <a:pt x="739" y="2047"/>
                      <a:pt x="1489" y="2785"/>
                    </a:cubicBezTo>
                    <a:cubicBezTo>
                      <a:pt x="1513" y="2809"/>
                      <a:pt x="1513" y="2809"/>
                      <a:pt x="1525" y="2809"/>
                    </a:cubicBezTo>
                    <a:cubicBezTo>
                      <a:pt x="1537" y="2809"/>
                      <a:pt x="1537" y="2785"/>
                      <a:pt x="1573" y="2773"/>
                    </a:cubicBezTo>
                    <a:cubicBezTo>
                      <a:pt x="1584" y="2761"/>
                      <a:pt x="1584" y="2725"/>
                      <a:pt x="1573" y="2713"/>
                    </a:cubicBezTo>
                    <a:cubicBezTo>
                      <a:pt x="811" y="1987"/>
                      <a:pt x="441" y="963"/>
                      <a:pt x="108" y="34"/>
                    </a:cubicBezTo>
                    <a:cubicBezTo>
                      <a:pt x="100" y="18"/>
                      <a:pt x="91" y="1"/>
                      <a:pt x="74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18"/>
              <p:cNvSpPr/>
              <p:nvPr/>
            </p:nvSpPr>
            <p:spPr>
              <a:xfrm flipH="1">
                <a:off x="1320285" y="4051679"/>
                <a:ext cx="194284" cy="167013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2959" extrusionOk="0">
                    <a:moveTo>
                      <a:pt x="2547" y="1"/>
                    </a:moveTo>
                    <a:cubicBezTo>
                      <a:pt x="2531" y="1"/>
                      <a:pt x="2509" y="12"/>
                      <a:pt x="2501" y="29"/>
                    </a:cubicBezTo>
                    <a:cubicBezTo>
                      <a:pt x="2048" y="625"/>
                      <a:pt x="1501" y="1137"/>
                      <a:pt x="965" y="1648"/>
                    </a:cubicBezTo>
                    <a:cubicBezTo>
                      <a:pt x="679" y="1910"/>
                      <a:pt x="381" y="2196"/>
                      <a:pt x="108" y="2482"/>
                    </a:cubicBezTo>
                    <a:cubicBezTo>
                      <a:pt x="48" y="2541"/>
                      <a:pt x="0" y="2601"/>
                      <a:pt x="0" y="2672"/>
                    </a:cubicBezTo>
                    <a:cubicBezTo>
                      <a:pt x="0" y="2791"/>
                      <a:pt x="84" y="2863"/>
                      <a:pt x="250" y="2911"/>
                    </a:cubicBezTo>
                    <a:cubicBezTo>
                      <a:pt x="370" y="2946"/>
                      <a:pt x="501" y="2958"/>
                      <a:pt x="643" y="2958"/>
                    </a:cubicBezTo>
                    <a:cubicBezTo>
                      <a:pt x="858" y="2958"/>
                      <a:pt x="1120" y="2911"/>
                      <a:pt x="1370" y="2827"/>
                    </a:cubicBezTo>
                    <a:cubicBezTo>
                      <a:pt x="2155" y="2589"/>
                      <a:pt x="2870" y="2137"/>
                      <a:pt x="3418" y="1541"/>
                    </a:cubicBezTo>
                    <a:cubicBezTo>
                      <a:pt x="3441" y="1529"/>
                      <a:pt x="3441" y="1494"/>
                      <a:pt x="3418" y="1482"/>
                    </a:cubicBezTo>
                    <a:cubicBezTo>
                      <a:pt x="3412" y="1476"/>
                      <a:pt x="3403" y="1473"/>
                      <a:pt x="3392" y="1473"/>
                    </a:cubicBezTo>
                    <a:cubicBezTo>
                      <a:pt x="3382" y="1473"/>
                      <a:pt x="3370" y="1476"/>
                      <a:pt x="3358" y="1482"/>
                    </a:cubicBezTo>
                    <a:cubicBezTo>
                      <a:pt x="2810" y="2077"/>
                      <a:pt x="2132" y="2506"/>
                      <a:pt x="1358" y="2732"/>
                    </a:cubicBezTo>
                    <a:cubicBezTo>
                      <a:pt x="1080" y="2807"/>
                      <a:pt x="836" y="2849"/>
                      <a:pt x="619" y="2849"/>
                    </a:cubicBezTo>
                    <a:cubicBezTo>
                      <a:pt x="491" y="2849"/>
                      <a:pt x="373" y="2834"/>
                      <a:pt x="262" y="2803"/>
                    </a:cubicBezTo>
                    <a:cubicBezTo>
                      <a:pt x="179" y="2780"/>
                      <a:pt x="84" y="2732"/>
                      <a:pt x="84" y="2661"/>
                    </a:cubicBezTo>
                    <a:cubicBezTo>
                      <a:pt x="84" y="2613"/>
                      <a:pt x="120" y="2565"/>
                      <a:pt x="167" y="2530"/>
                    </a:cubicBezTo>
                    <a:cubicBezTo>
                      <a:pt x="441" y="2244"/>
                      <a:pt x="739" y="1958"/>
                      <a:pt x="1024" y="1696"/>
                    </a:cubicBezTo>
                    <a:cubicBezTo>
                      <a:pt x="1560" y="1184"/>
                      <a:pt x="2132" y="660"/>
                      <a:pt x="2572" y="65"/>
                    </a:cubicBezTo>
                    <a:cubicBezTo>
                      <a:pt x="2584" y="53"/>
                      <a:pt x="2572" y="29"/>
                      <a:pt x="2560" y="5"/>
                    </a:cubicBezTo>
                    <a:cubicBezTo>
                      <a:pt x="2557" y="2"/>
                      <a:pt x="2552" y="1"/>
                      <a:pt x="2547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18"/>
              <p:cNvSpPr/>
              <p:nvPr/>
            </p:nvSpPr>
            <p:spPr>
              <a:xfrm flipH="1">
                <a:off x="1390165" y="4521316"/>
                <a:ext cx="164086" cy="41485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735" extrusionOk="0">
                    <a:moveTo>
                      <a:pt x="2852" y="0"/>
                    </a:moveTo>
                    <a:cubicBezTo>
                      <a:pt x="2842" y="0"/>
                      <a:pt x="2833" y="3"/>
                      <a:pt x="2823" y="8"/>
                    </a:cubicBezTo>
                    <a:cubicBezTo>
                      <a:pt x="2198" y="427"/>
                      <a:pt x="1442" y="657"/>
                      <a:pt x="687" y="657"/>
                    </a:cubicBezTo>
                    <a:cubicBezTo>
                      <a:pt x="477" y="657"/>
                      <a:pt x="267" y="639"/>
                      <a:pt x="61" y="603"/>
                    </a:cubicBezTo>
                    <a:cubicBezTo>
                      <a:pt x="58" y="600"/>
                      <a:pt x="53" y="599"/>
                      <a:pt x="48" y="599"/>
                    </a:cubicBezTo>
                    <a:cubicBezTo>
                      <a:pt x="33" y="599"/>
                      <a:pt x="13" y="612"/>
                      <a:pt x="13" y="639"/>
                    </a:cubicBezTo>
                    <a:cubicBezTo>
                      <a:pt x="1" y="651"/>
                      <a:pt x="13" y="675"/>
                      <a:pt x="49" y="675"/>
                    </a:cubicBezTo>
                    <a:cubicBezTo>
                      <a:pt x="251" y="722"/>
                      <a:pt x="477" y="734"/>
                      <a:pt x="692" y="734"/>
                    </a:cubicBezTo>
                    <a:cubicBezTo>
                      <a:pt x="1465" y="734"/>
                      <a:pt x="2239" y="520"/>
                      <a:pt x="2870" y="79"/>
                    </a:cubicBezTo>
                    <a:cubicBezTo>
                      <a:pt x="2906" y="67"/>
                      <a:pt x="2906" y="44"/>
                      <a:pt x="2894" y="20"/>
                    </a:cubicBezTo>
                    <a:cubicBezTo>
                      <a:pt x="2880" y="6"/>
                      <a:pt x="2866" y="0"/>
                      <a:pt x="2852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18"/>
              <p:cNvSpPr/>
              <p:nvPr/>
            </p:nvSpPr>
            <p:spPr>
              <a:xfrm flipH="1">
                <a:off x="1473535" y="4479489"/>
                <a:ext cx="95448" cy="29519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523" extrusionOk="0">
                    <a:moveTo>
                      <a:pt x="1636" y="1"/>
                    </a:moveTo>
                    <a:cubicBezTo>
                      <a:pt x="1629" y="1"/>
                      <a:pt x="1623" y="3"/>
                      <a:pt x="1619" y="11"/>
                    </a:cubicBezTo>
                    <a:cubicBezTo>
                      <a:pt x="1143" y="273"/>
                      <a:pt x="595" y="427"/>
                      <a:pt x="36" y="439"/>
                    </a:cubicBezTo>
                    <a:cubicBezTo>
                      <a:pt x="12" y="439"/>
                      <a:pt x="0" y="451"/>
                      <a:pt x="0" y="487"/>
                    </a:cubicBezTo>
                    <a:cubicBezTo>
                      <a:pt x="0" y="511"/>
                      <a:pt x="12" y="523"/>
                      <a:pt x="36" y="523"/>
                    </a:cubicBezTo>
                    <a:cubicBezTo>
                      <a:pt x="607" y="511"/>
                      <a:pt x="1167" y="368"/>
                      <a:pt x="1667" y="82"/>
                    </a:cubicBezTo>
                    <a:cubicBezTo>
                      <a:pt x="1679" y="70"/>
                      <a:pt x="1691" y="35"/>
                      <a:pt x="1679" y="23"/>
                    </a:cubicBezTo>
                    <a:cubicBezTo>
                      <a:pt x="1671" y="14"/>
                      <a:pt x="1651" y="1"/>
                      <a:pt x="1636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18"/>
              <p:cNvSpPr/>
              <p:nvPr/>
            </p:nvSpPr>
            <p:spPr>
              <a:xfrm flipH="1">
                <a:off x="1681879" y="4017021"/>
                <a:ext cx="43745" cy="93469"/>
              </a:xfrm>
              <a:custGeom>
                <a:avLst/>
                <a:gdLst/>
                <a:ahLst/>
                <a:cxnLst/>
                <a:rect l="l" t="t" r="r" b="b"/>
                <a:pathLst>
                  <a:path w="775" h="1656" extrusionOk="0">
                    <a:moveTo>
                      <a:pt x="37" y="0"/>
                    </a:moveTo>
                    <a:cubicBezTo>
                      <a:pt x="13" y="12"/>
                      <a:pt x="1" y="36"/>
                      <a:pt x="1" y="60"/>
                    </a:cubicBezTo>
                    <a:cubicBezTo>
                      <a:pt x="156" y="608"/>
                      <a:pt x="394" y="1143"/>
                      <a:pt x="691" y="1631"/>
                    </a:cubicBezTo>
                    <a:cubicBezTo>
                      <a:pt x="703" y="1655"/>
                      <a:pt x="715" y="1655"/>
                      <a:pt x="727" y="1655"/>
                    </a:cubicBezTo>
                    <a:cubicBezTo>
                      <a:pt x="743" y="1655"/>
                      <a:pt x="748" y="1645"/>
                      <a:pt x="750" y="1645"/>
                    </a:cubicBezTo>
                    <a:cubicBezTo>
                      <a:pt x="751" y="1645"/>
                      <a:pt x="751" y="1647"/>
                      <a:pt x="751" y="1655"/>
                    </a:cubicBezTo>
                    <a:cubicBezTo>
                      <a:pt x="763" y="1643"/>
                      <a:pt x="775" y="1608"/>
                      <a:pt x="763" y="1596"/>
                    </a:cubicBezTo>
                    <a:cubicBezTo>
                      <a:pt x="465" y="1096"/>
                      <a:pt x="239" y="584"/>
                      <a:pt x="96" y="36"/>
                    </a:cubicBezTo>
                    <a:cubicBezTo>
                      <a:pt x="72" y="12"/>
                      <a:pt x="60" y="0"/>
                      <a:pt x="37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18"/>
              <p:cNvSpPr/>
              <p:nvPr/>
            </p:nvSpPr>
            <p:spPr>
              <a:xfrm flipH="1">
                <a:off x="1563565" y="3632562"/>
                <a:ext cx="20885" cy="108934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930" extrusionOk="0">
                    <a:moveTo>
                      <a:pt x="95" y="1"/>
                    </a:moveTo>
                    <a:cubicBezTo>
                      <a:pt x="60" y="1"/>
                      <a:pt x="48" y="13"/>
                      <a:pt x="48" y="37"/>
                    </a:cubicBezTo>
                    <a:cubicBezTo>
                      <a:pt x="0" y="668"/>
                      <a:pt x="72" y="1311"/>
                      <a:pt x="286" y="1906"/>
                    </a:cubicBezTo>
                    <a:cubicBezTo>
                      <a:pt x="298" y="1918"/>
                      <a:pt x="310" y="1930"/>
                      <a:pt x="334" y="1930"/>
                    </a:cubicBezTo>
                    <a:cubicBezTo>
                      <a:pt x="357" y="1918"/>
                      <a:pt x="369" y="1894"/>
                      <a:pt x="369" y="1858"/>
                    </a:cubicBezTo>
                    <a:cubicBezTo>
                      <a:pt x="179" y="1275"/>
                      <a:pt x="95" y="656"/>
                      <a:pt x="131" y="37"/>
                    </a:cubicBezTo>
                    <a:cubicBezTo>
                      <a:pt x="131" y="25"/>
                      <a:pt x="119" y="1"/>
                      <a:pt x="95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18"/>
              <p:cNvSpPr/>
              <p:nvPr/>
            </p:nvSpPr>
            <p:spPr>
              <a:xfrm flipH="1">
                <a:off x="1397556" y="3655197"/>
                <a:ext cx="66605" cy="109837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946" extrusionOk="0">
                    <a:moveTo>
                      <a:pt x="1130" y="0"/>
                    </a:moveTo>
                    <a:cubicBezTo>
                      <a:pt x="1114" y="0"/>
                      <a:pt x="1093" y="11"/>
                      <a:pt x="1084" y="29"/>
                    </a:cubicBezTo>
                    <a:lnTo>
                      <a:pt x="12" y="1886"/>
                    </a:lnTo>
                    <a:cubicBezTo>
                      <a:pt x="0" y="1898"/>
                      <a:pt x="12" y="1934"/>
                      <a:pt x="24" y="1945"/>
                    </a:cubicBezTo>
                    <a:lnTo>
                      <a:pt x="48" y="1945"/>
                    </a:lnTo>
                    <a:cubicBezTo>
                      <a:pt x="60" y="1945"/>
                      <a:pt x="72" y="1934"/>
                      <a:pt x="84" y="1934"/>
                    </a:cubicBezTo>
                    <a:lnTo>
                      <a:pt x="1155" y="64"/>
                    </a:lnTo>
                    <a:cubicBezTo>
                      <a:pt x="1179" y="52"/>
                      <a:pt x="1155" y="29"/>
                      <a:pt x="1143" y="5"/>
                    </a:cubicBezTo>
                    <a:cubicBezTo>
                      <a:pt x="1140" y="2"/>
                      <a:pt x="1135" y="0"/>
                      <a:pt x="1130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18"/>
              <p:cNvSpPr/>
              <p:nvPr/>
            </p:nvSpPr>
            <p:spPr>
              <a:xfrm flipH="1">
                <a:off x="-558144" y="2512941"/>
                <a:ext cx="640538" cy="668787"/>
              </a:xfrm>
              <a:custGeom>
                <a:avLst/>
                <a:gdLst/>
                <a:ahLst/>
                <a:cxnLst/>
                <a:rect l="l" t="t" r="r" b="b"/>
                <a:pathLst>
                  <a:path w="11348" h="11849" extrusionOk="0">
                    <a:moveTo>
                      <a:pt x="3239" y="0"/>
                    </a:moveTo>
                    <a:cubicBezTo>
                      <a:pt x="3144" y="24"/>
                      <a:pt x="3072" y="119"/>
                      <a:pt x="3013" y="214"/>
                    </a:cubicBezTo>
                    <a:cubicBezTo>
                      <a:pt x="2668" y="798"/>
                      <a:pt x="2572" y="1512"/>
                      <a:pt x="2549" y="2191"/>
                    </a:cubicBezTo>
                    <a:cubicBezTo>
                      <a:pt x="2477" y="4191"/>
                      <a:pt x="2965" y="6215"/>
                      <a:pt x="3942" y="7954"/>
                    </a:cubicBezTo>
                    <a:cubicBezTo>
                      <a:pt x="4394" y="8751"/>
                      <a:pt x="4954" y="9525"/>
                      <a:pt x="5239" y="10406"/>
                    </a:cubicBezTo>
                    <a:cubicBezTo>
                      <a:pt x="3823" y="8680"/>
                      <a:pt x="2310" y="7049"/>
                      <a:pt x="715" y="5465"/>
                    </a:cubicBezTo>
                    <a:cubicBezTo>
                      <a:pt x="611" y="5361"/>
                      <a:pt x="454" y="5235"/>
                      <a:pt x="305" y="5235"/>
                    </a:cubicBezTo>
                    <a:cubicBezTo>
                      <a:pt x="266" y="5235"/>
                      <a:pt x="228" y="5243"/>
                      <a:pt x="191" y="5263"/>
                    </a:cubicBezTo>
                    <a:cubicBezTo>
                      <a:pt x="36" y="5334"/>
                      <a:pt x="1" y="5572"/>
                      <a:pt x="13" y="5763"/>
                    </a:cubicBezTo>
                    <a:cubicBezTo>
                      <a:pt x="72" y="6656"/>
                      <a:pt x="465" y="7501"/>
                      <a:pt x="906" y="8275"/>
                    </a:cubicBezTo>
                    <a:cubicBezTo>
                      <a:pt x="1418" y="9168"/>
                      <a:pt x="2037" y="10025"/>
                      <a:pt x="2834" y="10680"/>
                    </a:cubicBezTo>
                    <a:cubicBezTo>
                      <a:pt x="3501" y="11228"/>
                      <a:pt x="4382" y="11752"/>
                      <a:pt x="5239" y="11835"/>
                    </a:cubicBezTo>
                    <a:cubicBezTo>
                      <a:pt x="5317" y="11844"/>
                      <a:pt x="5395" y="11849"/>
                      <a:pt x="5474" y="11849"/>
                    </a:cubicBezTo>
                    <a:cubicBezTo>
                      <a:pt x="6199" y="11849"/>
                      <a:pt x="6985" y="11477"/>
                      <a:pt x="7597" y="11144"/>
                    </a:cubicBezTo>
                    <a:cubicBezTo>
                      <a:pt x="8752" y="10501"/>
                      <a:pt x="9883" y="9775"/>
                      <a:pt x="10954" y="8977"/>
                    </a:cubicBezTo>
                    <a:cubicBezTo>
                      <a:pt x="11133" y="8835"/>
                      <a:pt x="11347" y="8644"/>
                      <a:pt x="11288" y="8418"/>
                    </a:cubicBezTo>
                    <a:cubicBezTo>
                      <a:pt x="11240" y="8227"/>
                      <a:pt x="11026" y="8132"/>
                      <a:pt x="10835" y="8108"/>
                    </a:cubicBezTo>
                    <a:cubicBezTo>
                      <a:pt x="10731" y="8088"/>
                      <a:pt x="10626" y="8079"/>
                      <a:pt x="10520" y="8079"/>
                    </a:cubicBezTo>
                    <a:cubicBezTo>
                      <a:pt x="10123" y="8079"/>
                      <a:pt x="9726" y="8208"/>
                      <a:pt x="9359" y="8358"/>
                    </a:cubicBezTo>
                    <a:cubicBezTo>
                      <a:pt x="8728" y="8644"/>
                      <a:pt x="8133" y="9025"/>
                      <a:pt x="7621" y="9513"/>
                    </a:cubicBezTo>
                    <a:cubicBezTo>
                      <a:pt x="8037" y="8168"/>
                      <a:pt x="8466" y="6811"/>
                      <a:pt x="8704" y="5429"/>
                    </a:cubicBezTo>
                    <a:cubicBezTo>
                      <a:pt x="8859" y="4560"/>
                      <a:pt x="8942" y="3679"/>
                      <a:pt x="8823" y="2822"/>
                    </a:cubicBezTo>
                    <a:cubicBezTo>
                      <a:pt x="8764" y="2358"/>
                      <a:pt x="8621" y="1858"/>
                      <a:pt x="8240" y="1560"/>
                    </a:cubicBezTo>
                    <a:cubicBezTo>
                      <a:pt x="8169" y="1489"/>
                      <a:pt x="8073" y="1436"/>
                      <a:pt x="7972" y="1436"/>
                    </a:cubicBezTo>
                    <a:cubicBezTo>
                      <a:pt x="7954" y="1436"/>
                      <a:pt x="7936" y="1437"/>
                      <a:pt x="7918" y="1441"/>
                    </a:cubicBezTo>
                    <a:cubicBezTo>
                      <a:pt x="7740" y="1453"/>
                      <a:pt x="7633" y="1631"/>
                      <a:pt x="7549" y="1774"/>
                    </a:cubicBezTo>
                    <a:cubicBezTo>
                      <a:pt x="6299" y="4013"/>
                      <a:pt x="6132" y="6680"/>
                      <a:pt x="5978" y="9239"/>
                    </a:cubicBezTo>
                    <a:cubicBezTo>
                      <a:pt x="5644" y="7692"/>
                      <a:pt x="5549" y="6096"/>
                      <a:pt x="5263" y="4536"/>
                    </a:cubicBezTo>
                    <a:cubicBezTo>
                      <a:pt x="4989" y="2965"/>
                      <a:pt x="4513" y="1405"/>
                      <a:pt x="3513" y="167"/>
                    </a:cubicBezTo>
                    <a:cubicBezTo>
                      <a:pt x="3442" y="95"/>
                      <a:pt x="3346" y="0"/>
                      <a:pt x="3239" y="0"/>
                    </a:cubicBezTo>
                    <a:close/>
                  </a:path>
                </a:pathLst>
              </a:custGeom>
              <a:solidFill>
                <a:srgbClr val="208F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18"/>
              <p:cNvSpPr/>
              <p:nvPr/>
            </p:nvSpPr>
            <p:spPr>
              <a:xfrm flipH="1">
                <a:off x="-189843" y="2924607"/>
                <a:ext cx="197614" cy="210023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3721" extrusionOk="0">
                    <a:moveTo>
                      <a:pt x="51" y="1"/>
                    </a:moveTo>
                    <a:cubicBezTo>
                      <a:pt x="45" y="1"/>
                      <a:pt x="39" y="2"/>
                      <a:pt x="36" y="6"/>
                    </a:cubicBezTo>
                    <a:cubicBezTo>
                      <a:pt x="24" y="18"/>
                      <a:pt x="0" y="53"/>
                      <a:pt x="24" y="65"/>
                    </a:cubicBezTo>
                    <a:cubicBezTo>
                      <a:pt x="762" y="1577"/>
                      <a:pt x="1965" y="2875"/>
                      <a:pt x="3429" y="3720"/>
                    </a:cubicBezTo>
                    <a:lnTo>
                      <a:pt x="3441" y="3720"/>
                    </a:lnTo>
                    <a:cubicBezTo>
                      <a:pt x="3453" y="3720"/>
                      <a:pt x="3477" y="3720"/>
                      <a:pt x="3489" y="3697"/>
                    </a:cubicBezTo>
                    <a:cubicBezTo>
                      <a:pt x="3501" y="3685"/>
                      <a:pt x="3489" y="3649"/>
                      <a:pt x="3477" y="3637"/>
                    </a:cubicBezTo>
                    <a:cubicBezTo>
                      <a:pt x="2012" y="2804"/>
                      <a:pt x="822" y="1518"/>
                      <a:pt x="96" y="18"/>
                    </a:cubicBezTo>
                    <a:cubicBezTo>
                      <a:pt x="87" y="9"/>
                      <a:pt x="67" y="1"/>
                      <a:pt x="51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18"/>
              <p:cNvSpPr/>
              <p:nvPr/>
            </p:nvSpPr>
            <p:spPr>
              <a:xfrm flipH="1">
                <a:off x="-239576" y="2711182"/>
                <a:ext cx="111592" cy="367666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6514" extrusionOk="0">
                    <a:moveTo>
                      <a:pt x="36" y="1"/>
                    </a:moveTo>
                    <a:cubicBezTo>
                      <a:pt x="12" y="1"/>
                      <a:pt x="0" y="24"/>
                      <a:pt x="0" y="48"/>
                    </a:cubicBezTo>
                    <a:cubicBezTo>
                      <a:pt x="215" y="2310"/>
                      <a:pt x="1072" y="4430"/>
                      <a:pt x="1882" y="6477"/>
                    </a:cubicBezTo>
                    <a:cubicBezTo>
                      <a:pt x="1905" y="6489"/>
                      <a:pt x="1917" y="6513"/>
                      <a:pt x="1929" y="6513"/>
                    </a:cubicBezTo>
                    <a:cubicBezTo>
                      <a:pt x="1965" y="6489"/>
                      <a:pt x="1977" y="6477"/>
                      <a:pt x="1965" y="6454"/>
                    </a:cubicBezTo>
                    <a:cubicBezTo>
                      <a:pt x="1143" y="4406"/>
                      <a:pt x="298" y="2298"/>
                      <a:pt x="84" y="48"/>
                    </a:cubicBezTo>
                    <a:cubicBezTo>
                      <a:pt x="84" y="24"/>
                      <a:pt x="72" y="1"/>
                      <a:pt x="36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8"/>
              <p:cNvSpPr/>
              <p:nvPr/>
            </p:nvSpPr>
            <p:spPr>
              <a:xfrm flipH="1">
                <a:off x="-361898" y="2735511"/>
                <a:ext cx="88732" cy="377600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6690" extrusionOk="0">
                    <a:moveTo>
                      <a:pt x="1516" y="0"/>
                    </a:moveTo>
                    <a:cubicBezTo>
                      <a:pt x="1500" y="0"/>
                      <a:pt x="1488" y="17"/>
                      <a:pt x="1488" y="34"/>
                    </a:cubicBezTo>
                    <a:cubicBezTo>
                      <a:pt x="1084" y="2260"/>
                      <a:pt x="595" y="4475"/>
                      <a:pt x="0" y="6630"/>
                    </a:cubicBezTo>
                    <a:cubicBezTo>
                      <a:pt x="0" y="6654"/>
                      <a:pt x="12" y="6678"/>
                      <a:pt x="48" y="6689"/>
                    </a:cubicBezTo>
                    <a:cubicBezTo>
                      <a:pt x="60" y="6689"/>
                      <a:pt x="72" y="6678"/>
                      <a:pt x="72" y="6642"/>
                    </a:cubicBezTo>
                    <a:cubicBezTo>
                      <a:pt x="667" y="4487"/>
                      <a:pt x="1179" y="2272"/>
                      <a:pt x="1560" y="58"/>
                    </a:cubicBezTo>
                    <a:cubicBezTo>
                      <a:pt x="1572" y="34"/>
                      <a:pt x="1560" y="10"/>
                      <a:pt x="1536" y="10"/>
                    </a:cubicBezTo>
                    <a:cubicBezTo>
                      <a:pt x="1529" y="3"/>
                      <a:pt x="1522" y="0"/>
                      <a:pt x="1516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18"/>
              <p:cNvSpPr/>
              <p:nvPr/>
            </p:nvSpPr>
            <p:spPr>
              <a:xfrm flipH="1">
                <a:off x="-451987" y="3027453"/>
                <a:ext cx="114301" cy="73601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1304" extrusionOk="0">
                    <a:moveTo>
                      <a:pt x="1979" y="1"/>
                    </a:moveTo>
                    <a:cubicBezTo>
                      <a:pt x="1968" y="1"/>
                      <a:pt x="1958" y="7"/>
                      <a:pt x="1953" y="17"/>
                    </a:cubicBezTo>
                    <a:cubicBezTo>
                      <a:pt x="1345" y="446"/>
                      <a:pt x="691" y="863"/>
                      <a:pt x="36" y="1220"/>
                    </a:cubicBezTo>
                    <a:cubicBezTo>
                      <a:pt x="12" y="1232"/>
                      <a:pt x="0" y="1267"/>
                      <a:pt x="12" y="1279"/>
                    </a:cubicBezTo>
                    <a:cubicBezTo>
                      <a:pt x="36" y="1291"/>
                      <a:pt x="48" y="1303"/>
                      <a:pt x="60" y="1303"/>
                    </a:cubicBezTo>
                    <a:cubicBezTo>
                      <a:pt x="60" y="1303"/>
                      <a:pt x="72" y="1303"/>
                      <a:pt x="60" y="1291"/>
                    </a:cubicBezTo>
                    <a:cubicBezTo>
                      <a:pt x="726" y="922"/>
                      <a:pt x="1369" y="517"/>
                      <a:pt x="2000" y="89"/>
                    </a:cubicBezTo>
                    <a:cubicBezTo>
                      <a:pt x="2024" y="77"/>
                      <a:pt x="2024" y="41"/>
                      <a:pt x="2012" y="29"/>
                    </a:cubicBezTo>
                    <a:cubicBezTo>
                      <a:pt x="2006" y="9"/>
                      <a:pt x="1992" y="1"/>
                      <a:pt x="1979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8"/>
              <p:cNvSpPr/>
              <p:nvPr/>
            </p:nvSpPr>
            <p:spPr>
              <a:xfrm flipH="1">
                <a:off x="-1476835" y="2842252"/>
                <a:ext cx="1781686" cy="2069408"/>
              </a:xfrm>
              <a:custGeom>
                <a:avLst/>
                <a:gdLst/>
                <a:ahLst/>
                <a:cxnLst/>
                <a:rect l="l" t="t" r="r" b="b"/>
                <a:pathLst>
                  <a:path w="31565" h="36664" extrusionOk="0">
                    <a:moveTo>
                      <a:pt x="1" y="0"/>
                    </a:moveTo>
                    <a:cubicBezTo>
                      <a:pt x="906" y="798"/>
                      <a:pt x="1191" y="2072"/>
                      <a:pt x="1394" y="3251"/>
                    </a:cubicBezTo>
                    <a:cubicBezTo>
                      <a:pt x="1715" y="5025"/>
                      <a:pt x="2013" y="6811"/>
                      <a:pt x="2096" y="8597"/>
                    </a:cubicBezTo>
                    <a:cubicBezTo>
                      <a:pt x="3299" y="10180"/>
                      <a:pt x="4311" y="11906"/>
                      <a:pt x="5108" y="13740"/>
                    </a:cubicBezTo>
                    <a:cubicBezTo>
                      <a:pt x="4168" y="12978"/>
                      <a:pt x="3120" y="12359"/>
                      <a:pt x="2025" y="11895"/>
                    </a:cubicBezTo>
                    <a:cubicBezTo>
                      <a:pt x="1846" y="13811"/>
                      <a:pt x="1477" y="15716"/>
                      <a:pt x="1370" y="17657"/>
                    </a:cubicBezTo>
                    <a:cubicBezTo>
                      <a:pt x="1310" y="18717"/>
                      <a:pt x="1489" y="20443"/>
                      <a:pt x="2703" y="21705"/>
                    </a:cubicBezTo>
                    <a:cubicBezTo>
                      <a:pt x="3930" y="22967"/>
                      <a:pt x="5882" y="24503"/>
                      <a:pt x="8335" y="25468"/>
                    </a:cubicBezTo>
                    <a:cubicBezTo>
                      <a:pt x="7582" y="25601"/>
                      <a:pt x="6819" y="25667"/>
                      <a:pt x="6056" y="25667"/>
                    </a:cubicBezTo>
                    <a:cubicBezTo>
                      <a:pt x="4840" y="25667"/>
                      <a:pt x="3624" y="25499"/>
                      <a:pt x="2453" y="25170"/>
                    </a:cubicBezTo>
                    <a:lnTo>
                      <a:pt x="2453" y="25170"/>
                    </a:lnTo>
                    <a:cubicBezTo>
                      <a:pt x="3084" y="26932"/>
                      <a:pt x="4132" y="29456"/>
                      <a:pt x="5644" y="30480"/>
                    </a:cubicBezTo>
                    <a:cubicBezTo>
                      <a:pt x="7044" y="31447"/>
                      <a:pt x="10682" y="33284"/>
                      <a:pt x="13852" y="33284"/>
                    </a:cubicBezTo>
                    <a:cubicBezTo>
                      <a:pt x="14080" y="33284"/>
                      <a:pt x="14305" y="33274"/>
                      <a:pt x="14526" y="33254"/>
                    </a:cubicBezTo>
                    <a:lnTo>
                      <a:pt x="14526" y="33254"/>
                    </a:lnTo>
                    <a:cubicBezTo>
                      <a:pt x="13681" y="34040"/>
                      <a:pt x="12788" y="34862"/>
                      <a:pt x="11788" y="35469"/>
                    </a:cubicBezTo>
                    <a:cubicBezTo>
                      <a:pt x="13693" y="36267"/>
                      <a:pt x="15988" y="36664"/>
                      <a:pt x="17888" y="36664"/>
                    </a:cubicBezTo>
                    <a:cubicBezTo>
                      <a:pt x="18767" y="36664"/>
                      <a:pt x="19561" y="36579"/>
                      <a:pt x="20194" y="36409"/>
                    </a:cubicBezTo>
                    <a:cubicBezTo>
                      <a:pt x="22194" y="35874"/>
                      <a:pt x="23408" y="35028"/>
                      <a:pt x="24349" y="34100"/>
                    </a:cubicBezTo>
                    <a:lnTo>
                      <a:pt x="24349" y="34100"/>
                    </a:lnTo>
                    <a:cubicBezTo>
                      <a:pt x="24254" y="34731"/>
                      <a:pt x="23349" y="35802"/>
                      <a:pt x="23349" y="35802"/>
                    </a:cubicBezTo>
                    <a:cubicBezTo>
                      <a:pt x="24075" y="35528"/>
                      <a:pt x="24778" y="35183"/>
                      <a:pt x="25444" y="34790"/>
                    </a:cubicBezTo>
                    <a:cubicBezTo>
                      <a:pt x="26402" y="34211"/>
                      <a:pt x="27416" y="33502"/>
                      <a:pt x="28503" y="33502"/>
                    </a:cubicBezTo>
                    <a:cubicBezTo>
                      <a:pt x="28645" y="33502"/>
                      <a:pt x="28788" y="33514"/>
                      <a:pt x="28933" y="33540"/>
                    </a:cubicBezTo>
                    <a:cubicBezTo>
                      <a:pt x="29362" y="33611"/>
                      <a:pt x="29766" y="33814"/>
                      <a:pt x="30195" y="33862"/>
                    </a:cubicBezTo>
                    <a:cubicBezTo>
                      <a:pt x="30249" y="33868"/>
                      <a:pt x="30302" y="33871"/>
                      <a:pt x="30355" y="33871"/>
                    </a:cubicBezTo>
                    <a:cubicBezTo>
                      <a:pt x="31080" y="33871"/>
                      <a:pt x="31565" y="33276"/>
                      <a:pt x="30909" y="32742"/>
                    </a:cubicBezTo>
                    <a:cubicBezTo>
                      <a:pt x="30350" y="32290"/>
                      <a:pt x="28992" y="32254"/>
                      <a:pt x="28278" y="31909"/>
                    </a:cubicBezTo>
                    <a:cubicBezTo>
                      <a:pt x="26552" y="31064"/>
                      <a:pt x="25123" y="29635"/>
                      <a:pt x="24099" y="28016"/>
                    </a:cubicBezTo>
                    <a:cubicBezTo>
                      <a:pt x="23123" y="26492"/>
                      <a:pt x="22468" y="24849"/>
                      <a:pt x="21896" y="23134"/>
                    </a:cubicBezTo>
                    <a:cubicBezTo>
                      <a:pt x="21337" y="24944"/>
                      <a:pt x="21491" y="26658"/>
                      <a:pt x="21063" y="28516"/>
                    </a:cubicBezTo>
                    <a:cubicBezTo>
                      <a:pt x="19479" y="25444"/>
                      <a:pt x="19991" y="20991"/>
                      <a:pt x="19729" y="18431"/>
                    </a:cubicBezTo>
                    <a:cubicBezTo>
                      <a:pt x="19479" y="15871"/>
                      <a:pt x="18384" y="13276"/>
                      <a:pt x="16919" y="10954"/>
                    </a:cubicBezTo>
                    <a:cubicBezTo>
                      <a:pt x="16479" y="12668"/>
                      <a:pt x="16038" y="14371"/>
                      <a:pt x="15598" y="16074"/>
                    </a:cubicBezTo>
                    <a:cubicBezTo>
                      <a:pt x="15217" y="14204"/>
                      <a:pt x="15491" y="12240"/>
                      <a:pt x="15336" y="10097"/>
                    </a:cubicBezTo>
                    <a:cubicBezTo>
                      <a:pt x="15193" y="7965"/>
                      <a:pt x="14026" y="7227"/>
                      <a:pt x="13371" y="6608"/>
                    </a:cubicBezTo>
                    <a:cubicBezTo>
                      <a:pt x="13181" y="8727"/>
                      <a:pt x="12717" y="10823"/>
                      <a:pt x="11990" y="12835"/>
                    </a:cubicBezTo>
                    <a:cubicBezTo>
                      <a:pt x="11943" y="9847"/>
                      <a:pt x="11621" y="6751"/>
                      <a:pt x="10097" y="4191"/>
                    </a:cubicBezTo>
                    <a:cubicBezTo>
                      <a:pt x="7002" y="2310"/>
                      <a:pt x="3465" y="1131"/>
                      <a:pt x="1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8"/>
              <p:cNvSpPr/>
              <p:nvPr/>
            </p:nvSpPr>
            <p:spPr>
              <a:xfrm flipH="1">
                <a:off x="-1465038" y="2842252"/>
                <a:ext cx="1769889" cy="2069408"/>
              </a:xfrm>
              <a:custGeom>
                <a:avLst/>
                <a:gdLst/>
                <a:ahLst/>
                <a:cxnLst/>
                <a:rect l="l" t="t" r="r" b="b"/>
                <a:pathLst>
                  <a:path w="31356" h="36664" extrusionOk="0">
                    <a:moveTo>
                      <a:pt x="1" y="0"/>
                    </a:moveTo>
                    <a:cubicBezTo>
                      <a:pt x="917" y="774"/>
                      <a:pt x="1191" y="2060"/>
                      <a:pt x="1394" y="3251"/>
                    </a:cubicBezTo>
                    <a:cubicBezTo>
                      <a:pt x="1715" y="5025"/>
                      <a:pt x="2013" y="6811"/>
                      <a:pt x="2096" y="8597"/>
                    </a:cubicBezTo>
                    <a:cubicBezTo>
                      <a:pt x="3299" y="10180"/>
                      <a:pt x="4311" y="11918"/>
                      <a:pt x="5108" y="13740"/>
                    </a:cubicBezTo>
                    <a:cubicBezTo>
                      <a:pt x="4168" y="12978"/>
                      <a:pt x="3120" y="12359"/>
                      <a:pt x="2025" y="11895"/>
                    </a:cubicBezTo>
                    <a:cubicBezTo>
                      <a:pt x="1846" y="13823"/>
                      <a:pt x="1477" y="15728"/>
                      <a:pt x="1370" y="17657"/>
                    </a:cubicBezTo>
                    <a:cubicBezTo>
                      <a:pt x="1310" y="18717"/>
                      <a:pt x="1489" y="20443"/>
                      <a:pt x="2703" y="21705"/>
                    </a:cubicBezTo>
                    <a:cubicBezTo>
                      <a:pt x="3930" y="22967"/>
                      <a:pt x="5882" y="24503"/>
                      <a:pt x="8335" y="25468"/>
                    </a:cubicBezTo>
                    <a:cubicBezTo>
                      <a:pt x="7582" y="25601"/>
                      <a:pt x="6819" y="25667"/>
                      <a:pt x="6056" y="25667"/>
                    </a:cubicBezTo>
                    <a:cubicBezTo>
                      <a:pt x="4840" y="25667"/>
                      <a:pt x="3624" y="25499"/>
                      <a:pt x="2453" y="25170"/>
                    </a:cubicBezTo>
                    <a:lnTo>
                      <a:pt x="2453" y="25170"/>
                    </a:lnTo>
                    <a:cubicBezTo>
                      <a:pt x="3084" y="26932"/>
                      <a:pt x="4132" y="29456"/>
                      <a:pt x="5644" y="30492"/>
                    </a:cubicBezTo>
                    <a:cubicBezTo>
                      <a:pt x="7044" y="31447"/>
                      <a:pt x="10682" y="33284"/>
                      <a:pt x="13852" y="33284"/>
                    </a:cubicBezTo>
                    <a:cubicBezTo>
                      <a:pt x="14079" y="33284"/>
                      <a:pt x="14305" y="33274"/>
                      <a:pt x="14526" y="33254"/>
                    </a:cubicBezTo>
                    <a:lnTo>
                      <a:pt x="14526" y="33254"/>
                    </a:lnTo>
                    <a:cubicBezTo>
                      <a:pt x="13681" y="34040"/>
                      <a:pt x="12788" y="34862"/>
                      <a:pt x="11788" y="35469"/>
                    </a:cubicBezTo>
                    <a:cubicBezTo>
                      <a:pt x="13693" y="36267"/>
                      <a:pt x="15993" y="36664"/>
                      <a:pt x="17893" y="36664"/>
                    </a:cubicBezTo>
                    <a:cubicBezTo>
                      <a:pt x="18772" y="36664"/>
                      <a:pt x="19565" y="36579"/>
                      <a:pt x="20194" y="36409"/>
                    </a:cubicBezTo>
                    <a:cubicBezTo>
                      <a:pt x="22194" y="35874"/>
                      <a:pt x="23408" y="35028"/>
                      <a:pt x="24349" y="34100"/>
                    </a:cubicBezTo>
                    <a:lnTo>
                      <a:pt x="24349" y="34100"/>
                    </a:lnTo>
                    <a:cubicBezTo>
                      <a:pt x="24254" y="34731"/>
                      <a:pt x="23349" y="35802"/>
                      <a:pt x="23349" y="35802"/>
                    </a:cubicBezTo>
                    <a:cubicBezTo>
                      <a:pt x="24075" y="35528"/>
                      <a:pt x="24778" y="35195"/>
                      <a:pt x="25444" y="34790"/>
                    </a:cubicBezTo>
                    <a:cubicBezTo>
                      <a:pt x="26413" y="34211"/>
                      <a:pt x="27419" y="33502"/>
                      <a:pt x="28503" y="33502"/>
                    </a:cubicBezTo>
                    <a:cubicBezTo>
                      <a:pt x="28645" y="33502"/>
                      <a:pt x="28788" y="33514"/>
                      <a:pt x="28933" y="33540"/>
                    </a:cubicBezTo>
                    <a:cubicBezTo>
                      <a:pt x="29362" y="33611"/>
                      <a:pt x="29766" y="33826"/>
                      <a:pt x="30195" y="33862"/>
                    </a:cubicBezTo>
                    <a:cubicBezTo>
                      <a:pt x="30251" y="33869"/>
                      <a:pt x="30305" y="33872"/>
                      <a:pt x="30358" y="33872"/>
                    </a:cubicBezTo>
                    <a:cubicBezTo>
                      <a:pt x="30933" y="33872"/>
                      <a:pt x="31355" y="33478"/>
                      <a:pt x="31159" y="33064"/>
                    </a:cubicBezTo>
                    <a:cubicBezTo>
                      <a:pt x="29159" y="32480"/>
                      <a:pt x="26849" y="32659"/>
                      <a:pt x="24706" y="32445"/>
                    </a:cubicBezTo>
                    <a:cubicBezTo>
                      <a:pt x="19170" y="31909"/>
                      <a:pt x="14062" y="28218"/>
                      <a:pt x="11788" y="23158"/>
                    </a:cubicBezTo>
                    <a:cubicBezTo>
                      <a:pt x="9823" y="18776"/>
                      <a:pt x="9907" y="13669"/>
                      <a:pt x="7871" y="9323"/>
                    </a:cubicBezTo>
                    <a:cubicBezTo>
                      <a:pt x="7228" y="7965"/>
                      <a:pt x="6394" y="6715"/>
                      <a:pt x="5585" y="5465"/>
                    </a:cubicBezTo>
                    <a:cubicBezTo>
                      <a:pt x="4394" y="3667"/>
                      <a:pt x="3096" y="1810"/>
                      <a:pt x="1429" y="476"/>
                    </a:cubicBezTo>
                    <a:cubicBezTo>
                      <a:pt x="953" y="322"/>
                      <a:pt x="477" y="167"/>
                      <a:pt x="1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18"/>
              <p:cNvSpPr/>
              <p:nvPr/>
            </p:nvSpPr>
            <p:spPr>
              <a:xfrm flipH="1">
                <a:off x="-1183832" y="2942783"/>
                <a:ext cx="1396619" cy="1732107"/>
              </a:xfrm>
              <a:custGeom>
                <a:avLst/>
                <a:gdLst/>
                <a:ahLst/>
                <a:cxnLst/>
                <a:rect l="l" t="t" r="r" b="b"/>
                <a:pathLst>
                  <a:path w="24743" h="30688" extrusionOk="0">
                    <a:moveTo>
                      <a:pt x="65" y="0"/>
                    </a:moveTo>
                    <a:cubicBezTo>
                      <a:pt x="48" y="0"/>
                      <a:pt x="33" y="12"/>
                      <a:pt x="25" y="29"/>
                    </a:cubicBezTo>
                    <a:cubicBezTo>
                      <a:pt x="1" y="41"/>
                      <a:pt x="25" y="65"/>
                      <a:pt x="37" y="88"/>
                    </a:cubicBezTo>
                    <a:cubicBezTo>
                      <a:pt x="1775" y="1434"/>
                      <a:pt x="3132" y="2791"/>
                      <a:pt x="4168" y="4208"/>
                    </a:cubicBezTo>
                    <a:cubicBezTo>
                      <a:pt x="6406" y="7256"/>
                      <a:pt x="7430" y="11042"/>
                      <a:pt x="8419" y="14686"/>
                    </a:cubicBezTo>
                    <a:lnTo>
                      <a:pt x="8561" y="15233"/>
                    </a:lnTo>
                    <a:cubicBezTo>
                      <a:pt x="9645" y="19234"/>
                      <a:pt x="10859" y="23079"/>
                      <a:pt x="13479" y="26044"/>
                    </a:cubicBezTo>
                    <a:cubicBezTo>
                      <a:pt x="16050" y="28961"/>
                      <a:pt x="19968" y="30687"/>
                      <a:pt x="23849" y="30687"/>
                    </a:cubicBezTo>
                    <a:cubicBezTo>
                      <a:pt x="24135" y="30687"/>
                      <a:pt x="24409" y="30664"/>
                      <a:pt x="24694" y="30652"/>
                    </a:cubicBezTo>
                    <a:cubicBezTo>
                      <a:pt x="24730" y="30652"/>
                      <a:pt x="24742" y="30640"/>
                      <a:pt x="24742" y="30604"/>
                    </a:cubicBezTo>
                    <a:cubicBezTo>
                      <a:pt x="24742" y="30580"/>
                      <a:pt x="24730" y="30568"/>
                      <a:pt x="24694" y="30568"/>
                    </a:cubicBezTo>
                    <a:cubicBezTo>
                      <a:pt x="24423" y="30586"/>
                      <a:pt x="24152" y="30594"/>
                      <a:pt x="23879" y="30594"/>
                    </a:cubicBezTo>
                    <a:cubicBezTo>
                      <a:pt x="20017" y="30594"/>
                      <a:pt x="16108" y="28876"/>
                      <a:pt x="13550" y="25985"/>
                    </a:cubicBezTo>
                    <a:cubicBezTo>
                      <a:pt x="10931" y="23032"/>
                      <a:pt x="9740" y="19198"/>
                      <a:pt x="8657" y="15209"/>
                    </a:cubicBezTo>
                    <a:lnTo>
                      <a:pt x="8502" y="14650"/>
                    </a:lnTo>
                    <a:cubicBezTo>
                      <a:pt x="7526" y="11007"/>
                      <a:pt x="6490" y="7232"/>
                      <a:pt x="4251" y="4149"/>
                    </a:cubicBezTo>
                    <a:cubicBezTo>
                      <a:pt x="3204" y="2720"/>
                      <a:pt x="1834" y="1362"/>
                      <a:pt x="84" y="5"/>
                    </a:cubicBezTo>
                    <a:cubicBezTo>
                      <a:pt x="78" y="2"/>
                      <a:pt x="71" y="0"/>
                      <a:pt x="65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18"/>
              <p:cNvSpPr/>
              <p:nvPr/>
            </p:nvSpPr>
            <p:spPr>
              <a:xfrm flipH="1">
                <a:off x="1367378" y="4464587"/>
                <a:ext cx="633764" cy="1084035"/>
              </a:xfrm>
              <a:custGeom>
                <a:avLst/>
                <a:gdLst/>
                <a:ahLst/>
                <a:cxnLst/>
                <a:rect l="l" t="t" r="r" b="b"/>
                <a:pathLst>
                  <a:path w="11228" h="19206" extrusionOk="0">
                    <a:moveTo>
                      <a:pt x="1125" y="0"/>
                    </a:moveTo>
                    <a:cubicBezTo>
                      <a:pt x="989" y="0"/>
                      <a:pt x="854" y="29"/>
                      <a:pt x="727" y="96"/>
                    </a:cubicBezTo>
                    <a:cubicBezTo>
                      <a:pt x="358" y="287"/>
                      <a:pt x="191" y="751"/>
                      <a:pt x="155" y="1168"/>
                    </a:cubicBezTo>
                    <a:cubicBezTo>
                      <a:pt x="0" y="2311"/>
                      <a:pt x="334" y="3466"/>
                      <a:pt x="762" y="4561"/>
                    </a:cubicBezTo>
                    <a:cubicBezTo>
                      <a:pt x="2334" y="8621"/>
                      <a:pt x="5132" y="12074"/>
                      <a:pt x="7954" y="15372"/>
                    </a:cubicBezTo>
                    <a:cubicBezTo>
                      <a:pt x="8906" y="16491"/>
                      <a:pt x="9871" y="17622"/>
                      <a:pt x="10442" y="18967"/>
                    </a:cubicBezTo>
                    <a:lnTo>
                      <a:pt x="11228" y="19206"/>
                    </a:lnTo>
                    <a:cubicBezTo>
                      <a:pt x="11026" y="13848"/>
                      <a:pt x="7787" y="8335"/>
                      <a:pt x="4953" y="3787"/>
                    </a:cubicBezTo>
                    <a:cubicBezTo>
                      <a:pt x="4215" y="2573"/>
                      <a:pt x="3370" y="1406"/>
                      <a:pt x="2263" y="513"/>
                    </a:cubicBezTo>
                    <a:cubicBezTo>
                      <a:pt x="1943" y="247"/>
                      <a:pt x="1525" y="0"/>
                      <a:pt x="1125" y="0"/>
                    </a:cubicBezTo>
                    <a:close/>
                  </a:path>
                </a:pathLst>
              </a:custGeom>
              <a:solidFill>
                <a:srgbClr val="F1A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18"/>
              <p:cNvSpPr/>
              <p:nvPr/>
            </p:nvSpPr>
            <p:spPr>
              <a:xfrm flipH="1">
                <a:off x="1157665" y="4354403"/>
                <a:ext cx="305142" cy="1231180"/>
              </a:xfrm>
              <a:custGeom>
                <a:avLst/>
                <a:gdLst/>
                <a:ahLst/>
                <a:cxnLst/>
                <a:rect l="l" t="t" r="r" b="b"/>
                <a:pathLst>
                  <a:path w="5406" h="21813" extrusionOk="0">
                    <a:moveTo>
                      <a:pt x="2459" y="0"/>
                    </a:moveTo>
                    <a:cubicBezTo>
                      <a:pt x="2453" y="0"/>
                      <a:pt x="2447" y="0"/>
                      <a:pt x="2441" y="0"/>
                    </a:cubicBezTo>
                    <a:cubicBezTo>
                      <a:pt x="2012" y="0"/>
                      <a:pt x="1667" y="346"/>
                      <a:pt x="1429" y="703"/>
                    </a:cubicBezTo>
                    <a:cubicBezTo>
                      <a:pt x="774" y="1655"/>
                      <a:pt x="560" y="2846"/>
                      <a:pt x="441" y="4013"/>
                    </a:cubicBezTo>
                    <a:cubicBezTo>
                      <a:pt x="0" y="8335"/>
                      <a:pt x="941" y="12680"/>
                      <a:pt x="1953" y="16931"/>
                    </a:cubicBezTo>
                    <a:cubicBezTo>
                      <a:pt x="2298" y="18360"/>
                      <a:pt x="2655" y="19800"/>
                      <a:pt x="2548" y="21253"/>
                    </a:cubicBezTo>
                    <a:lnTo>
                      <a:pt x="3132" y="21812"/>
                    </a:lnTo>
                    <a:cubicBezTo>
                      <a:pt x="5406" y="16931"/>
                      <a:pt x="5001" y="10537"/>
                      <a:pt x="4548" y="5203"/>
                    </a:cubicBezTo>
                    <a:cubicBezTo>
                      <a:pt x="4429" y="3786"/>
                      <a:pt x="4203" y="2358"/>
                      <a:pt x="3632" y="1060"/>
                    </a:cubicBezTo>
                    <a:cubicBezTo>
                      <a:pt x="3420" y="542"/>
                      <a:pt x="3021" y="0"/>
                      <a:pt x="2459" y="0"/>
                    </a:cubicBezTo>
                    <a:close/>
                  </a:path>
                </a:pathLst>
              </a:custGeom>
              <a:solidFill>
                <a:srgbClr val="F1A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18"/>
              <p:cNvSpPr/>
              <p:nvPr/>
            </p:nvSpPr>
            <p:spPr>
              <a:xfrm flipH="1">
                <a:off x="1335103" y="4952569"/>
                <a:ext cx="968483" cy="801032"/>
              </a:xfrm>
              <a:custGeom>
                <a:avLst/>
                <a:gdLst/>
                <a:ahLst/>
                <a:cxnLst/>
                <a:rect l="l" t="t" r="r" b="b"/>
                <a:pathLst>
                  <a:path w="17158" h="14192" extrusionOk="0">
                    <a:moveTo>
                      <a:pt x="1081" y="0"/>
                    </a:moveTo>
                    <a:cubicBezTo>
                      <a:pt x="766" y="0"/>
                      <a:pt x="471" y="85"/>
                      <a:pt x="274" y="321"/>
                    </a:cubicBezTo>
                    <a:cubicBezTo>
                      <a:pt x="1" y="643"/>
                      <a:pt x="12" y="1119"/>
                      <a:pt x="131" y="1536"/>
                    </a:cubicBezTo>
                    <a:cubicBezTo>
                      <a:pt x="429" y="2667"/>
                      <a:pt x="1179" y="3607"/>
                      <a:pt x="1965" y="4453"/>
                    </a:cubicBezTo>
                    <a:cubicBezTo>
                      <a:pt x="4954" y="7632"/>
                      <a:pt x="8847" y="9787"/>
                      <a:pt x="12693" y="11799"/>
                    </a:cubicBezTo>
                    <a:cubicBezTo>
                      <a:pt x="13990" y="12477"/>
                      <a:pt x="15312" y="13168"/>
                      <a:pt x="16360" y="14192"/>
                    </a:cubicBezTo>
                    <a:lnTo>
                      <a:pt x="17157" y="14121"/>
                    </a:lnTo>
                    <a:cubicBezTo>
                      <a:pt x="14979" y="9203"/>
                      <a:pt x="9895" y="5322"/>
                      <a:pt x="5573" y="2167"/>
                    </a:cubicBezTo>
                    <a:cubicBezTo>
                      <a:pt x="4418" y="1333"/>
                      <a:pt x="3203" y="536"/>
                      <a:pt x="1846" y="131"/>
                    </a:cubicBezTo>
                    <a:cubicBezTo>
                      <a:pt x="1606" y="56"/>
                      <a:pt x="1337" y="0"/>
                      <a:pt x="1081" y="0"/>
                    </a:cubicBezTo>
                    <a:close/>
                  </a:path>
                </a:pathLst>
              </a:custGeom>
              <a:solidFill>
                <a:srgbClr val="F1A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18"/>
              <p:cNvSpPr/>
              <p:nvPr/>
            </p:nvSpPr>
            <p:spPr>
              <a:xfrm flipH="1">
                <a:off x="1434552" y="5084372"/>
                <a:ext cx="694274" cy="600718"/>
              </a:xfrm>
              <a:custGeom>
                <a:avLst/>
                <a:gdLst/>
                <a:ahLst/>
                <a:cxnLst/>
                <a:rect l="l" t="t" r="r" b="b"/>
                <a:pathLst>
                  <a:path w="12300" h="10643" extrusionOk="0">
                    <a:moveTo>
                      <a:pt x="55" y="0"/>
                    </a:moveTo>
                    <a:cubicBezTo>
                      <a:pt x="40" y="0"/>
                      <a:pt x="20" y="14"/>
                      <a:pt x="12" y="22"/>
                    </a:cubicBezTo>
                    <a:cubicBezTo>
                      <a:pt x="0" y="34"/>
                      <a:pt x="12" y="70"/>
                      <a:pt x="24" y="82"/>
                    </a:cubicBezTo>
                    <a:cubicBezTo>
                      <a:pt x="4644" y="2939"/>
                      <a:pt x="8739" y="6475"/>
                      <a:pt x="12216" y="10631"/>
                    </a:cubicBezTo>
                    <a:cubicBezTo>
                      <a:pt x="12216" y="10643"/>
                      <a:pt x="12240" y="10643"/>
                      <a:pt x="12252" y="10643"/>
                    </a:cubicBezTo>
                    <a:cubicBezTo>
                      <a:pt x="12252" y="10643"/>
                      <a:pt x="12264" y="10643"/>
                      <a:pt x="12275" y="10631"/>
                    </a:cubicBezTo>
                    <a:cubicBezTo>
                      <a:pt x="12299" y="10619"/>
                      <a:pt x="12299" y="10583"/>
                      <a:pt x="12275" y="10571"/>
                    </a:cubicBezTo>
                    <a:cubicBezTo>
                      <a:pt x="8799" y="6404"/>
                      <a:pt x="4691" y="2868"/>
                      <a:pt x="72" y="10"/>
                    </a:cubicBezTo>
                    <a:cubicBezTo>
                      <a:pt x="68" y="3"/>
                      <a:pt x="62" y="0"/>
                      <a:pt x="55" y="0"/>
                    </a:cubicBezTo>
                    <a:close/>
                  </a:path>
                </a:pathLst>
              </a:custGeom>
              <a:solidFill>
                <a:srgbClr val="EB6D19"/>
              </a:solidFill>
              <a:ln w="3875" cap="flat" cmpd="sng">
                <a:solidFill>
                  <a:srgbClr val="EB6D19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18"/>
              <p:cNvSpPr/>
              <p:nvPr/>
            </p:nvSpPr>
            <p:spPr>
              <a:xfrm flipH="1">
                <a:off x="1409030" y="4605478"/>
                <a:ext cx="463752" cy="856458"/>
              </a:xfrm>
              <a:custGeom>
                <a:avLst/>
                <a:gdLst/>
                <a:ahLst/>
                <a:cxnLst/>
                <a:rect l="l" t="t" r="r" b="b"/>
                <a:pathLst>
                  <a:path w="8216" h="15174" extrusionOk="0">
                    <a:moveTo>
                      <a:pt x="52" y="0"/>
                    </a:moveTo>
                    <a:cubicBezTo>
                      <a:pt x="45" y="0"/>
                      <a:pt x="40" y="2"/>
                      <a:pt x="36" y="5"/>
                    </a:cubicBezTo>
                    <a:cubicBezTo>
                      <a:pt x="24" y="17"/>
                      <a:pt x="0" y="53"/>
                      <a:pt x="24" y="65"/>
                    </a:cubicBezTo>
                    <a:cubicBezTo>
                      <a:pt x="989" y="2077"/>
                      <a:pt x="2227" y="4006"/>
                      <a:pt x="3418" y="5887"/>
                    </a:cubicBezTo>
                    <a:cubicBezTo>
                      <a:pt x="5275" y="8792"/>
                      <a:pt x="7180" y="11792"/>
                      <a:pt x="8132" y="15138"/>
                    </a:cubicBezTo>
                    <a:cubicBezTo>
                      <a:pt x="8144" y="15162"/>
                      <a:pt x="8156" y="15174"/>
                      <a:pt x="8180" y="15174"/>
                    </a:cubicBezTo>
                    <a:cubicBezTo>
                      <a:pt x="8204" y="15162"/>
                      <a:pt x="8216" y="15138"/>
                      <a:pt x="8204" y="15126"/>
                    </a:cubicBezTo>
                    <a:cubicBezTo>
                      <a:pt x="7251" y="11769"/>
                      <a:pt x="5346" y="8756"/>
                      <a:pt x="3489" y="5839"/>
                    </a:cubicBezTo>
                    <a:cubicBezTo>
                      <a:pt x="2298" y="3970"/>
                      <a:pt x="1060" y="2029"/>
                      <a:pt x="96" y="17"/>
                    </a:cubicBezTo>
                    <a:cubicBezTo>
                      <a:pt x="87" y="9"/>
                      <a:pt x="67" y="0"/>
                      <a:pt x="52" y="0"/>
                    </a:cubicBezTo>
                    <a:close/>
                  </a:path>
                </a:pathLst>
              </a:custGeom>
              <a:solidFill>
                <a:srgbClr val="EB6D19"/>
              </a:solidFill>
              <a:ln w="3875" cap="flat" cmpd="sng">
                <a:solidFill>
                  <a:srgbClr val="EB6D19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18"/>
              <p:cNvSpPr/>
              <p:nvPr/>
            </p:nvSpPr>
            <p:spPr>
              <a:xfrm flipH="1">
                <a:off x="1245714" y="4550612"/>
                <a:ext cx="81337" cy="942928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16706" extrusionOk="0">
                    <a:moveTo>
                      <a:pt x="36" y="1"/>
                    </a:moveTo>
                    <a:cubicBezTo>
                      <a:pt x="12" y="1"/>
                      <a:pt x="0" y="13"/>
                      <a:pt x="0" y="37"/>
                    </a:cubicBezTo>
                    <a:cubicBezTo>
                      <a:pt x="84" y="1811"/>
                      <a:pt x="322" y="3597"/>
                      <a:pt x="548" y="5323"/>
                    </a:cubicBezTo>
                    <a:cubicBezTo>
                      <a:pt x="679" y="6311"/>
                      <a:pt x="810" y="7335"/>
                      <a:pt x="917" y="8347"/>
                    </a:cubicBezTo>
                    <a:cubicBezTo>
                      <a:pt x="1155" y="10669"/>
                      <a:pt x="1346" y="13717"/>
                      <a:pt x="655" y="16646"/>
                    </a:cubicBezTo>
                    <a:cubicBezTo>
                      <a:pt x="655" y="16681"/>
                      <a:pt x="667" y="16705"/>
                      <a:pt x="691" y="16705"/>
                    </a:cubicBezTo>
                    <a:cubicBezTo>
                      <a:pt x="715" y="16705"/>
                      <a:pt x="727" y="16693"/>
                      <a:pt x="738" y="16681"/>
                    </a:cubicBezTo>
                    <a:cubicBezTo>
                      <a:pt x="1441" y="13729"/>
                      <a:pt x="1250" y="10681"/>
                      <a:pt x="1012" y="8347"/>
                    </a:cubicBezTo>
                    <a:cubicBezTo>
                      <a:pt x="905" y="7335"/>
                      <a:pt x="774" y="6323"/>
                      <a:pt x="631" y="5323"/>
                    </a:cubicBezTo>
                    <a:cubicBezTo>
                      <a:pt x="417" y="3597"/>
                      <a:pt x="179" y="1811"/>
                      <a:pt x="84" y="37"/>
                    </a:cubicBezTo>
                    <a:cubicBezTo>
                      <a:pt x="84" y="13"/>
                      <a:pt x="72" y="1"/>
                      <a:pt x="36" y="1"/>
                    </a:cubicBezTo>
                    <a:close/>
                  </a:path>
                </a:pathLst>
              </a:custGeom>
              <a:solidFill>
                <a:srgbClr val="EB6D19"/>
              </a:solidFill>
              <a:ln w="3875" cap="flat" cmpd="sng">
                <a:solidFill>
                  <a:srgbClr val="EB6D19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18"/>
              <p:cNvSpPr/>
              <p:nvPr/>
            </p:nvSpPr>
            <p:spPr>
              <a:xfrm flipH="1">
                <a:off x="-398809" y="3406098"/>
                <a:ext cx="1772260" cy="2103894"/>
              </a:xfrm>
              <a:custGeom>
                <a:avLst/>
                <a:gdLst/>
                <a:ahLst/>
                <a:cxnLst/>
                <a:rect l="l" t="t" r="r" b="b"/>
                <a:pathLst>
                  <a:path w="31398" h="37275" extrusionOk="0">
                    <a:moveTo>
                      <a:pt x="7895" y="1"/>
                    </a:moveTo>
                    <a:cubicBezTo>
                      <a:pt x="8049" y="1108"/>
                      <a:pt x="7680" y="2215"/>
                      <a:pt x="7645" y="3334"/>
                    </a:cubicBezTo>
                    <a:cubicBezTo>
                      <a:pt x="7633" y="4120"/>
                      <a:pt x="7799" y="4918"/>
                      <a:pt x="7942" y="5704"/>
                    </a:cubicBezTo>
                    <a:cubicBezTo>
                      <a:pt x="7978" y="5870"/>
                      <a:pt x="8014" y="6049"/>
                      <a:pt x="8049" y="6204"/>
                    </a:cubicBezTo>
                    <a:cubicBezTo>
                      <a:pt x="7383" y="5394"/>
                      <a:pt x="6680" y="4573"/>
                      <a:pt x="5978" y="3787"/>
                    </a:cubicBezTo>
                    <a:cubicBezTo>
                      <a:pt x="5712" y="3485"/>
                      <a:pt x="5334" y="3168"/>
                      <a:pt x="4973" y="3168"/>
                    </a:cubicBezTo>
                    <a:cubicBezTo>
                      <a:pt x="4865" y="3168"/>
                      <a:pt x="4758" y="3197"/>
                      <a:pt x="4656" y="3263"/>
                    </a:cubicBezTo>
                    <a:cubicBezTo>
                      <a:pt x="5716" y="4477"/>
                      <a:pt x="6787" y="5692"/>
                      <a:pt x="7811" y="6942"/>
                    </a:cubicBezTo>
                    <a:cubicBezTo>
                      <a:pt x="7764" y="6906"/>
                      <a:pt x="7740" y="6882"/>
                      <a:pt x="7692" y="6835"/>
                    </a:cubicBezTo>
                    <a:cubicBezTo>
                      <a:pt x="7383" y="6585"/>
                      <a:pt x="7097" y="6299"/>
                      <a:pt x="6787" y="6049"/>
                    </a:cubicBezTo>
                    <a:cubicBezTo>
                      <a:pt x="5894" y="5346"/>
                      <a:pt x="4823" y="4882"/>
                      <a:pt x="3692" y="4739"/>
                    </a:cubicBezTo>
                    <a:cubicBezTo>
                      <a:pt x="3432" y="4703"/>
                      <a:pt x="3169" y="4685"/>
                      <a:pt x="2905" y="4685"/>
                    </a:cubicBezTo>
                    <a:cubicBezTo>
                      <a:pt x="2034" y="4685"/>
                      <a:pt x="1159" y="4882"/>
                      <a:pt x="382" y="5275"/>
                    </a:cubicBezTo>
                    <a:cubicBezTo>
                      <a:pt x="1227" y="5477"/>
                      <a:pt x="2084" y="5668"/>
                      <a:pt x="2942" y="5882"/>
                    </a:cubicBezTo>
                    <a:cubicBezTo>
                      <a:pt x="3168" y="5942"/>
                      <a:pt x="3394" y="5989"/>
                      <a:pt x="3608" y="6061"/>
                    </a:cubicBezTo>
                    <a:cubicBezTo>
                      <a:pt x="4608" y="6382"/>
                      <a:pt x="5466" y="7037"/>
                      <a:pt x="6430" y="7394"/>
                    </a:cubicBezTo>
                    <a:cubicBezTo>
                      <a:pt x="7097" y="7632"/>
                      <a:pt x="7799" y="7728"/>
                      <a:pt x="8502" y="7751"/>
                    </a:cubicBezTo>
                    <a:cubicBezTo>
                      <a:pt x="9669" y="9204"/>
                      <a:pt x="10800" y="10704"/>
                      <a:pt x="11836" y="12252"/>
                    </a:cubicBezTo>
                    <a:cubicBezTo>
                      <a:pt x="11728" y="12193"/>
                      <a:pt x="11633" y="12145"/>
                      <a:pt x="11597" y="12121"/>
                    </a:cubicBezTo>
                    <a:cubicBezTo>
                      <a:pt x="10312" y="11359"/>
                      <a:pt x="9359" y="10133"/>
                      <a:pt x="8121" y="9299"/>
                    </a:cubicBezTo>
                    <a:cubicBezTo>
                      <a:pt x="6984" y="8545"/>
                      <a:pt x="5613" y="8140"/>
                      <a:pt x="4220" y="8140"/>
                    </a:cubicBezTo>
                    <a:cubicBezTo>
                      <a:pt x="4008" y="8140"/>
                      <a:pt x="3796" y="8149"/>
                      <a:pt x="3585" y="8168"/>
                    </a:cubicBezTo>
                    <a:cubicBezTo>
                      <a:pt x="2627" y="8254"/>
                      <a:pt x="1655" y="8528"/>
                      <a:pt x="715" y="8528"/>
                    </a:cubicBezTo>
                    <a:cubicBezTo>
                      <a:pt x="475" y="8528"/>
                      <a:pt x="236" y="8510"/>
                      <a:pt x="1" y="8466"/>
                    </a:cubicBezTo>
                    <a:lnTo>
                      <a:pt x="1" y="8466"/>
                    </a:lnTo>
                    <a:cubicBezTo>
                      <a:pt x="298" y="8704"/>
                      <a:pt x="608" y="8930"/>
                      <a:pt x="941" y="9121"/>
                    </a:cubicBezTo>
                    <a:cubicBezTo>
                      <a:pt x="2668" y="10109"/>
                      <a:pt x="4906" y="9752"/>
                      <a:pt x="6787" y="10418"/>
                    </a:cubicBezTo>
                    <a:cubicBezTo>
                      <a:pt x="7764" y="10764"/>
                      <a:pt x="8621" y="11383"/>
                      <a:pt x="9490" y="11907"/>
                    </a:cubicBezTo>
                    <a:cubicBezTo>
                      <a:pt x="10121" y="12276"/>
                      <a:pt x="10776" y="12609"/>
                      <a:pt x="11502" y="12776"/>
                    </a:cubicBezTo>
                    <a:cubicBezTo>
                      <a:pt x="11592" y="12786"/>
                      <a:pt x="11888" y="12870"/>
                      <a:pt x="12109" y="12870"/>
                    </a:cubicBezTo>
                    <a:cubicBezTo>
                      <a:pt x="12152" y="12870"/>
                      <a:pt x="12193" y="12867"/>
                      <a:pt x="12228" y="12859"/>
                    </a:cubicBezTo>
                    <a:cubicBezTo>
                      <a:pt x="12348" y="13050"/>
                      <a:pt x="12467" y="13228"/>
                      <a:pt x="12586" y="13431"/>
                    </a:cubicBezTo>
                    <a:cubicBezTo>
                      <a:pt x="13288" y="14574"/>
                      <a:pt x="13931" y="15752"/>
                      <a:pt x="14526" y="16955"/>
                    </a:cubicBezTo>
                    <a:cubicBezTo>
                      <a:pt x="14514" y="16943"/>
                      <a:pt x="14491" y="16943"/>
                      <a:pt x="14479" y="16919"/>
                    </a:cubicBezTo>
                    <a:cubicBezTo>
                      <a:pt x="13741" y="16419"/>
                      <a:pt x="12990" y="15895"/>
                      <a:pt x="12252" y="15395"/>
                    </a:cubicBezTo>
                    <a:cubicBezTo>
                      <a:pt x="10966" y="14514"/>
                      <a:pt x="9657" y="13621"/>
                      <a:pt x="8216" y="13050"/>
                    </a:cubicBezTo>
                    <a:cubicBezTo>
                      <a:pt x="6180" y="12252"/>
                      <a:pt x="3882" y="12097"/>
                      <a:pt x="2013" y="10990"/>
                    </a:cubicBezTo>
                    <a:lnTo>
                      <a:pt x="2013" y="10990"/>
                    </a:lnTo>
                    <a:cubicBezTo>
                      <a:pt x="3692" y="13990"/>
                      <a:pt x="6799" y="16133"/>
                      <a:pt x="10193" y="16657"/>
                    </a:cubicBezTo>
                    <a:cubicBezTo>
                      <a:pt x="11145" y="16800"/>
                      <a:pt x="12098" y="16824"/>
                      <a:pt x="13038" y="17026"/>
                    </a:cubicBezTo>
                    <a:cubicBezTo>
                      <a:pt x="13645" y="17157"/>
                      <a:pt x="14253" y="17384"/>
                      <a:pt x="14776" y="17753"/>
                    </a:cubicBezTo>
                    <a:cubicBezTo>
                      <a:pt x="14824" y="17788"/>
                      <a:pt x="14907" y="17872"/>
                      <a:pt x="15015" y="17979"/>
                    </a:cubicBezTo>
                    <a:cubicBezTo>
                      <a:pt x="15729" y="19515"/>
                      <a:pt x="16396" y="21086"/>
                      <a:pt x="17027" y="22670"/>
                    </a:cubicBezTo>
                    <a:cubicBezTo>
                      <a:pt x="17027" y="22682"/>
                      <a:pt x="17027" y="22682"/>
                      <a:pt x="17039" y="22694"/>
                    </a:cubicBezTo>
                    <a:cubicBezTo>
                      <a:pt x="16479" y="22372"/>
                      <a:pt x="15955" y="21920"/>
                      <a:pt x="15479" y="21479"/>
                    </a:cubicBezTo>
                    <a:cubicBezTo>
                      <a:pt x="14895" y="20944"/>
                      <a:pt x="14336" y="20372"/>
                      <a:pt x="13741" y="19872"/>
                    </a:cubicBezTo>
                    <a:cubicBezTo>
                      <a:pt x="12026" y="18431"/>
                      <a:pt x="9942" y="17443"/>
                      <a:pt x="7740" y="17074"/>
                    </a:cubicBezTo>
                    <a:cubicBezTo>
                      <a:pt x="7110" y="16972"/>
                      <a:pt x="6471" y="16920"/>
                      <a:pt x="5832" y="16920"/>
                    </a:cubicBezTo>
                    <a:cubicBezTo>
                      <a:pt x="4238" y="16920"/>
                      <a:pt x="2645" y="17241"/>
                      <a:pt x="1191" y="17896"/>
                    </a:cubicBezTo>
                    <a:cubicBezTo>
                      <a:pt x="2858" y="18348"/>
                      <a:pt x="4513" y="18812"/>
                      <a:pt x="6180" y="19277"/>
                    </a:cubicBezTo>
                    <a:cubicBezTo>
                      <a:pt x="6609" y="19396"/>
                      <a:pt x="7049" y="19515"/>
                      <a:pt x="7466" y="19682"/>
                    </a:cubicBezTo>
                    <a:cubicBezTo>
                      <a:pt x="9407" y="20372"/>
                      <a:pt x="11026" y="21741"/>
                      <a:pt x="12931" y="22503"/>
                    </a:cubicBezTo>
                    <a:cubicBezTo>
                      <a:pt x="14253" y="23039"/>
                      <a:pt x="15681" y="23265"/>
                      <a:pt x="17110" y="23349"/>
                    </a:cubicBezTo>
                    <a:cubicBezTo>
                      <a:pt x="17158" y="23349"/>
                      <a:pt x="17229" y="23372"/>
                      <a:pt x="17324" y="23372"/>
                    </a:cubicBezTo>
                    <a:cubicBezTo>
                      <a:pt x="17741" y="24456"/>
                      <a:pt x="18170" y="25539"/>
                      <a:pt x="18598" y="26611"/>
                    </a:cubicBezTo>
                    <a:cubicBezTo>
                      <a:pt x="18360" y="26504"/>
                      <a:pt x="18146" y="26432"/>
                      <a:pt x="18051" y="26385"/>
                    </a:cubicBezTo>
                    <a:cubicBezTo>
                      <a:pt x="16074" y="25539"/>
                      <a:pt x="14455" y="23968"/>
                      <a:pt x="12514" y="23027"/>
                    </a:cubicBezTo>
                    <a:cubicBezTo>
                      <a:pt x="11163" y="22367"/>
                      <a:pt x="9656" y="22029"/>
                      <a:pt x="8127" y="22029"/>
                    </a:cubicBezTo>
                    <a:cubicBezTo>
                      <a:pt x="7339" y="22029"/>
                      <a:pt x="6545" y="22119"/>
                      <a:pt x="5763" y="22301"/>
                    </a:cubicBezTo>
                    <a:cubicBezTo>
                      <a:pt x="4142" y="22661"/>
                      <a:pt x="2563" y="23416"/>
                      <a:pt x="935" y="23416"/>
                    </a:cubicBezTo>
                    <a:cubicBezTo>
                      <a:pt x="842" y="23416"/>
                      <a:pt x="749" y="23413"/>
                      <a:pt x="656" y="23408"/>
                    </a:cubicBezTo>
                    <a:lnTo>
                      <a:pt x="656" y="23408"/>
                    </a:lnTo>
                    <a:cubicBezTo>
                      <a:pt x="1132" y="23682"/>
                      <a:pt x="1620" y="23968"/>
                      <a:pt x="2132" y="24158"/>
                    </a:cubicBezTo>
                    <a:cubicBezTo>
                      <a:pt x="3261" y="24610"/>
                      <a:pt x="4474" y="24702"/>
                      <a:pt x="5712" y="24702"/>
                    </a:cubicBezTo>
                    <a:cubicBezTo>
                      <a:pt x="6565" y="24702"/>
                      <a:pt x="7430" y="24658"/>
                      <a:pt x="8286" y="24658"/>
                    </a:cubicBezTo>
                    <a:cubicBezTo>
                      <a:pt x="9135" y="24658"/>
                      <a:pt x="9975" y="24701"/>
                      <a:pt x="10788" y="24873"/>
                    </a:cubicBezTo>
                    <a:cubicBezTo>
                      <a:pt x="12264" y="25182"/>
                      <a:pt x="13598" y="25897"/>
                      <a:pt x="14967" y="26480"/>
                    </a:cubicBezTo>
                    <a:cubicBezTo>
                      <a:pt x="15943" y="26897"/>
                      <a:pt x="16955" y="27242"/>
                      <a:pt x="18027" y="27325"/>
                    </a:cubicBezTo>
                    <a:cubicBezTo>
                      <a:pt x="18123" y="27335"/>
                      <a:pt x="18419" y="27368"/>
                      <a:pt x="18699" y="27368"/>
                    </a:cubicBezTo>
                    <a:cubicBezTo>
                      <a:pt x="18766" y="27368"/>
                      <a:pt x="18833" y="27366"/>
                      <a:pt x="18896" y="27361"/>
                    </a:cubicBezTo>
                    <a:cubicBezTo>
                      <a:pt x="19277" y="28218"/>
                      <a:pt x="19670" y="29087"/>
                      <a:pt x="20110" y="29921"/>
                    </a:cubicBezTo>
                    <a:cubicBezTo>
                      <a:pt x="19789" y="29778"/>
                      <a:pt x="19467" y="29695"/>
                      <a:pt x="19122" y="29599"/>
                    </a:cubicBezTo>
                    <a:cubicBezTo>
                      <a:pt x="17967" y="29302"/>
                      <a:pt x="16789" y="29004"/>
                      <a:pt x="15622" y="28706"/>
                    </a:cubicBezTo>
                    <a:cubicBezTo>
                      <a:pt x="13622" y="28206"/>
                      <a:pt x="11574" y="27683"/>
                      <a:pt x="9514" y="27635"/>
                    </a:cubicBezTo>
                    <a:cubicBezTo>
                      <a:pt x="9415" y="27633"/>
                      <a:pt x="9316" y="27632"/>
                      <a:pt x="9217" y="27632"/>
                    </a:cubicBezTo>
                    <a:cubicBezTo>
                      <a:pt x="7086" y="27632"/>
                      <a:pt x="4945" y="28079"/>
                      <a:pt x="2834" y="28079"/>
                    </a:cubicBezTo>
                    <a:cubicBezTo>
                      <a:pt x="2152" y="28079"/>
                      <a:pt x="1473" y="28032"/>
                      <a:pt x="798" y="27909"/>
                    </a:cubicBezTo>
                    <a:lnTo>
                      <a:pt x="798" y="27909"/>
                    </a:lnTo>
                    <a:cubicBezTo>
                      <a:pt x="3542" y="30250"/>
                      <a:pt x="7140" y="31530"/>
                      <a:pt x="10735" y="31530"/>
                    </a:cubicBezTo>
                    <a:cubicBezTo>
                      <a:pt x="11711" y="31530"/>
                      <a:pt x="12687" y="31436"/>
                      <a:pt x="13645" y="31242"/>
                    </a:cubicBezTo>
                    <a:cubicBezTo>
                      <a:pt x="14895" y="30992"/>
                      <a:pt x="16122" y="30576"/>
                      <a:pt x="17384" y="30409"/>
                    </a:cubicBezTo>
                    <a:cubicBezTo>
                      <a:pt x="17729" y="30365"/>
                      <a:pt x="18078" y="30339"/>
                      <a:pt x="18428" y="30339"/>
                    </a:cubicBezTo>
                    <a:cubicBezTo>
                      <a:pt x="18921" y="30339"/>
                      <a:pt x="19415" y="30391"/>
                      <a:pt x="19896" y="30516"/>
                    </a:cubicBezTo>
                    <a:cubicBezTo>
                      <a:pt x="20015" y="30540"/>
                      <a:pt x="20325" y="30707"/>
                      <a:pt x="20599" y="30790"/>
                    </a:cubicBezTo>
                    <a:cubicBezTo>
                      <a:pt x="20599" y="30814"/>
                      <a:pt x="20610" y="30814"/>
                      <a:pt x="20610" y="30826"/>
                    </a:cubicBezTo>
                    <a:cubicBezTo>
                      <a:pt x="20777" y="31112"/>
                      <a:pt x="21372" y="32028"/>
                      <a:pt x="22075" y="32981"/>
                    </a:cubicBezTo>
                    <a:cubicBezTo>
                      <a:pt x="20805" y="32712"/>
                      <a:pt x="19513" y="32530"/>
                      <a:pt x="18227" y="32530"/>
                    </a:cubicBezTo>
                    <a:cubicBezTo>
                      <a:pt x="17862" y="32530"/>
                      <a:pt x="17497" y="32544"/>
                      <a:pt x="17134" y="32576"/>
                    </a:cubicBezTo>
                    <a:cubicBezTo>
                      <a:pt x="14610" y="32814"/>
                      <a:pt x="12217" y="33862"/>
                      <a:pt x="9692" y="34005"/>
                    </a:cubicBezTo>
                    <a:cubicBezTo>
                      <a:pt x="9338" y="34027"/>
                      <a:pt x="8983" y="34036"/>
                      <a:pt x="8631" y="34036"/>
                    </a:cubicBezTo>
                    <a:cubicBezTo>
                      <a:pt x="8428" y="34036"/>
                      <a:pt x="8226" y="34033"/>
                      <a:pt x="8026" y="34029"/>
                    </a:cubicBezTo>
                    <a:cubicBezTo>
                      <a:pt x="5894" y="33981"/>
                      <a:pt x="3775" y="33945"/>
                      <a:pt x="1656" y="33909"/>
                    </a:cubicBezTo>
                    <a:lnTo>
                      <a:pt x="1656" y="33909"/>
                    </a:lnTo>
                    <a:cubicBezTo>
                      <a:pt x="3739" y="35695"/>
                      <a:pt x="6371" y="36826"/>
                      <a:pt x="9097" y="37160"/>
                    </a:cubicBezTo>
                    <a:cubicBezTo>
                      <a:pt x="9704" y="37237"/>
                      <a:pt x="10316" y="37275"/>
                      <a:pt x="10929" y="37275"/>
                    </a:cubicBezTo>
                    <a:cubicBezTo>
                      <a:pt x="13058" y="37275"/>
                      <a:pt x="15198" y="36817"/>
                      <a:pt x="17158" y="35957"/>
                    </a:cubicBezTo>
                    <a:cubicBezTo>
                      <a:pt x="18051" y="35576"/>
                      <a:pt x="18896" y="35100"/>
                      <a:pt x="19777" y="34683"/>
                    </a:cubicBezTo>
                    <a:cubicBezTo>
                      <a:pt x="20551" y="34302"/>
                      <a:pt x="21337" y="33945"/>
                      <a:pt x="22194" y="33755"/>
                    </a:cubicBezTo>
                    <a:cubicBezTo>
                      <a:pt x="22277" y="33743"/>
                      <a:pt x="22456" y="33731"/>
                      <a:pt x="22646" y="33707"/>
                    </a:cubicBezTo>
                    <a:cubicBezTo>
                      <a:pt x="23430" y="34715"/>
                      <a:pt x="24245" y="35587"/>
                      <a:pt x="24682" y="35587"/>
                    </a:cubicBezTo>
                    <a:cubicBezTo>
                      <a:pt x="24777" y="35587"/>
                      <a:pt x="24854" y="35546"/>
                      <a:pt x="24909" y="35457"/>
                    </a:cubicBezTo>
                    <a:cubicBezTo>
                      <a:pt x="25325" y="34755"/>
                      <a:pt x="23861" y="33564"/>
                      <a:pt x="23361" y="32993"/>
                    </a:cubicBezTo>
                    <a:cubicBezTo>
                      <a:pt x="23385" y="32933"/>
                      <a:pt x="23397" y="32862"/>
                      <a:pt x="23408" y="32778"/>
                    </a:cubicBezTo>
                    <a:cubicBezTo>
                      <a:pt x="23528" y="31719"/>
                      <a:pt x="24099" y="30754"/>
                      <a:pt x="24790" y="29957"/>
                    </a:cubicBezTo>
                    <a:cubicBezTo>
                      <a:pt x="25492" y="29171"/>
                      <a:pt x="26361" y="28516"/>
                      <a:pt x="27171" y="27849"/>
                    </a:cubicBezTo>
                    <a:cubicBezTo>
                      <a:pt x="28623" y="26682"/>
                      <a:pt x="30052" y="25408"/>
                      <a:pt x="30790" y="23694"/>
                    </a:cubicBezTo>
                    <a:cubicBezTo>
                      <a:pt x="31314" y="22337"/>
                      <a:pt x="31398" y="20813"/>
                      <a:pt x="31148" y="19348"/>
                    </a:cubicBezTo>
                    <a:cubicBezTo>
                      <a:pt x="30886" y="17896"/>
                      <a:pt x="30266" y="16526"/>
                      <a:pt x="29481" y="15276"/>
                    </a:cubicBezTo>
                    <a:lnTo>
                      <a:pt x="29481" y="15276"/>
                    </a:lnTo>
                    <a:cubicBezTo>
                      <a:pt x="29671" y="17443"/>
                      <a:pt x="28814" y="19574"/>
                      <a:pt x="27683" y="21432"/>
                    </a:cubicBezTo>
                    <a:cubicBezTo>
                      <a:pt x="26552" y="23289"/>
                      <a:pt x="25147" y="24992"/>
                      <a:pt x="24123" y="26897"/>
                    </a:cubicBezTo>
                    <a:cubicBezTo>
                      <a:pt x="23480" y="28075"/>
                      <a:pt x="22980" y="29349"/>
                      <a:pt x="22801" y="30671"/>
                    </a:cubicBezTo>
                    <a:cubicBezTo>
                      <a:pt x="22730" y="31195"/>
                      <a:pt x="22706" y="31731"/>
                      <a:pt x="22754" y="32255"/>
                    </a:cubicBezTo>
                    <a:cubicBezTo>
                      <a:pt x="22146" y="31385"/>
                      <a:pt x="21599" y="30480"/>
                      <a:pt x="21087" y="29564"/>
                    </a:cubicBezTo>
                    <a:cubicBezTo>
                      <a:pt x="21051" y="29516"/>
                      <a:pt x="21039" y="29468"/>
                      <a:pt x="21027" y="29445"/>
                    </a:cubicBezTo>
                    <a:cubicBezTo>
                      <a:pt x="21039" y="29361"/>
                      <a:pt x="21075" y="29302"/>
                      <a:pt x="21087" y="29278"/>
                    </a:cubicBezTo>
                    <a:cubicBezTo>
                      <a:pt x="21384" y="28635"/>
                      <a:pt x="21813" y="28052"/>
                      <a:pt x="22242" y="27492"/>
                    </a:cubicBezTo>
                    <a:cubicBezTo>
                      <a:pt x="22742" y="26849"/>
                      <a:pt x="23277" y="26254"/>
                      <a:pt x="23730" y="25599"/>
                    </a:cubicBezTo>
                    <a:cubicBezTo>
                      <a:pt x="25063" y="23753"/>
                      <a:pt x="25909" y="21563"/>
                      <a:pt x="26099" y="19301"/>
                    </a:cubicBezTo>
                    <a:cubicBezTo>
                      <a:pt x="26302" y="17038"/>
                      <a:pt x="25849" y="14717"/>
                      <a:pt x="24766" y="12728"/>
                    </a:cubicBezTo>
                    <a:cubicBezTo>
                      <a:pt x="24420" y="14455"/>
                      <a:pt x="24099" y="16169"/>
                      <a:pt x="23754" y="17896"/>
                    </a:cubicBezTo>
                    <a:cubicBezTo>
                      <a:pt x="23658" y="18336"/>
                      <a:pt x="23575" y="18800"/>
                      <a:pt x="23456" y="19229"/>
                    </a:cubicBezTo>
                    <a:cubicBezTo>
                      <a:pt x="22885" y="21241"/>
                      <a:pt x="21634" y="22991"/>
                      <a:pt x="21015" y="24992"/>
                    </a:cubicBezTo>
                    <a:cubicBezTo>
                      <a:pt x="20670" y="26075"/>
                      <a:pt x="20539" y="27218"/>
                      <a:pt x="20491" y="28349"/>
                    </a:cubicBezTo>
                    <a:cubicBezTo>
                      <a:pt x="20122" y="27599"/>
                      <a:pt x="19777" y="26825"/>
                      <a:pt x="19432" y="26051"/>
                    </a:cubicBezTo>
                    <a:cubicBezTo>
                      <a:pt x="19527" y="25873"/>
                      <a:pt x="19598" y="25694"/>
                      <a:pt x="19610" y="25611"/>
                    </a:cubicBezTo>
                    <a:cubicBezTo>
                      <a:pt x="19956" y="24801"/>
                      <a:pt x="20075" y="23920"/>
                      <a:pt x="20146" y="23039"/>
                    </a:cubicBezTo>
                    <a:cubicBezTo>
                      <a:pt x="20241" y="21801"/>
                      <a:pt x="20229" y="20539"/>
                      <a:pt x="20551" y="19348"/>
                    </a:cubicBezTo>
                    <a:cubicBezTo>
                      <a:pt x="21194" y="17026"/>
                      <a:pt x="23087" y="15074"/>
                      <a:pt x="23325" y="12693"/>
                    </a:cubicBezTo>
                    <a:cubicBezTo>
                      <a:pt x="23361" y="12240"/>
                      <a:pt x="23349" y="11788"/>
                      <a:pt x="23325" y="11323"/>
                    </a:cubicBezTo>
                    <a:cubicBezTo>
                      <a:pt x="22742" y="12621"/>
                      <a:pt x="21492" y="13550"/>
                      <a:pt x="20551" y="14657"/>
                    </a:cubicBezTo>
                    <a:cubicBezTo>
                      <a:pt x="19289" y="16145"/>
                      <a:pt x="18575" y="18027"/>
                      <a:pt x="18527" y="19920"/>
                    </a:cubicBezTo>
                    <a:cubicBezTo>
                      <a:pt x="18503" y="21587"/>
                      <a:pt x="18956" y="23230"/>
                      <a:pt x="18932" y="24885"/>
                    </a:cubicBezTo>
                    <a:cubicBezTo>
                      <a:pt x="18444" y="23742"/>
                      <a:pt x="17967" y="22575"/>
                      <a:pt x="17455" y="21444"/>
                    </a:cubicBezTo>
                    <a:cubicBezTo>
                      <a:pt x="17229" y="20932"/>
                      <a:pt x="16991" y="20420"/>
                      <a:pt x="16741" y="19920"/>
                    </a:cubicBezTo>
                    <a:cubicBezTo>
                      <a:pt x="16753" y="19443"/>
                      <a:pt x="16848" y="18967"/>
                      <a:pt x="16979" y="18515"/>
                    </a:cubicBezTo>
                    <a:cubicBezTo>
                      <a:pt x="17265" y="17550"/>
                      <a:pt x="17741" y="16645"/>
                      <a:pt x="18098" y="15693"/>
                    </a:cubicBezTo>
                    <a:cubicBezTo>
                      <a:pt x="19360" y="12264"/>
                      <a:pt x="18979" y="8263"/>
                      <a:pt x="17051" y="5168"/>
                    </a:cubicBezTo>
                    <a:lnTo>
                      <a:pt x="17051" y="5168"/>
                    </a:lnTo>
                    <a:cubicBezTo>
                      <a:pt x="17110" y="7490"/>
                      <a:pt x="16074" y="9692"/>
                      <a:pt x="15777" y="12002"/>
                    </a:cubicBezTo>
                    <a:cubicBezTo>
                      <a:pt x="15550" y="13633"/>
                      <a:pt x="15717" y="15300"/>
                      <a:pt x="15860" y="16955"/>
                    </a:cubicBezTo>
                    <a:cubicBezTo>
                      <a:pt x="15908" y="17455"/>
                      <a:pt x="15955" y="17955"/>
                      <a:pt x="16015" y="18455"/>
                    </a:cubicBezTo>
                    <a:cubicBezTo>
                      <a:pt x="15562" y="17574"/>
                      <a:pt x="15110" y="16717"/>
                      <a:pt x="14634" y="15848"/>
                    </a:cubicBezTo>
                    <a:cubicBezTo>
                      <a:pt x="14610" y="15788"/>
                      <a:pt x="14598" y="15752"/>
                      <a:pt x="14586" y="15717"/>
                    </a:cubicBezTo>
                    <a:cubicBezTo>
                      <a:pt x="14479" y="15157"/>
                      <a:pt x="14538" y="14574"/>
                      <a:pt x="14657" y="14002"/>
                    </a:cubicBezTo>
                    <a:cubicBezTo>
                      <a:pt x="14848" y="13157"/>
                      <a:pt x="15193" y="12359"/>
                      <a:pt x="15431" y="11526"/>
                    </a:cubicBezTo>
                    <a:cubicBezTo>
                      <a:pt x="16312" y="8525"/>
                      <a:pt x="15717" y="5132"/>
                      <a:pt x="13883" y="2608"/>
                    </a:cubicBezTo>
                    <a:lnTo>
                      <a:pt x="13883" y="2608"/>
                    </a:lnTo>
                    <a:cubicBezTo>
                      <a:pt x="14074" y="4584"/>
                      <a:pt x="13336" y="6525"/>
                      <a:pt x="13217" y="8513"/>
                    </a:cubicBezTo>
                    <a:cubicBezTo>
                      <a:pt x="13121" y="9930"/>
                      <a:pt x="13360" y="11347"/>
                      <a:pt x="13598" y="12728"/>
                    </a:cubicBezTo>
                    <a:cubicBezTo>
                      <a:pt x="13705" y="13371"/>
                      <a:pt x="13812" y="13990"/>
                      <a:pt x="13931" y="14633"/>
                    </a:cubicBezTo>
                    <a:cubicBezTo>
                      <a:pt x="13455" y="13824"/>
                      <a:pt x="12979" y="13038"/>
                      <a:pt x="12467" y="12264"/>
                    </a:cubicBezTo>
                    <a:cubicBezTo>
                      <a:pt x="12514" y="12085"/>
                      <a:pt x="12526" y="11835"/>
                      <a:pt x="12550" y="11776"/>
                    </a:cubicBezTo>
                    <a:cubicBezTo>
                      <a:pt x="12609" y="11133"/>
                      <a:pt x="12502" y="10514"/>
                      <a:pt x="12348" y="9895"/>
                    </a:cubicBezTo>
                    <a:cubicBezTo>
                      <a:pt x="12145" y="9037"/>
                      <a:pt x="11859" y="8168"/>
                      <a:pt x="11836" y="7275"/>
                    </a:cubicBezTo>
                    <a:cubicBezTo>
                      <a:pt x="11776" y="5549"/>
                      <a:pt x="12645" y="3799"/>
                      <a:pt x="12288" y="2120"/>
                    </a:cubicBezTo>
                    <a:cubicBezTo>
                      <a:pt x="12217" y="1786"/>
                      <a:pt x="12109" y="1489"/>
                      <a:pt x="11990" y="1179"/>
                    </a:cubicBezTo>
                    <a:cubicBezTo>
                      <a:pt x="11871" y="2191"/>
                      <a:pt x="11216" y="3096"/>
                      <a:pt x="10824" y="4049"/>
                    </a:cubicBezTo>
                    <a:cubicBezTo>
                      <a:pt x="10288" y="5346"/>
                      <a:pt x="10193" y="6775"/>
                      <a:pt x="10562" y="8085"/>
                    </a:cubicBezTo>
                    <a:cubicBezTo>
                      <a:pt x="10895" y="9228"/>
                      <a:pt x="11574" y="10276"/>
                      <a:pt x="11919" y="11419"/>
                    </a:cubicBezTo>
                    <a:cubicBezTo>
                      <a:pt x="10847" y="9823"/>
                      <a:pt x="9728" y="8275"/>
                      <a:pt x="8526" y="6775"/>
                    </a:cubicBezTo>
                    <a:cubicBezTo>
                      <a:pt x="8526" y="6644"/>
                      <a:pt x="8538" y="6525"/>
                      <a:pt x="8573" y="6382"/>
                    </a:cubicBezTo>
                    <a:cubicBezTo>
                      <a:pt x="8657" y="5906"/>
                      <a:pt x="8835" y="5454"/>
                      <a:pt x="8954" y="4977"/>
                    </a:cubicBezTo>
                    <a:cubicBezTo>
                      <a:pt x="9383" y="3275"/>
                      <a:pt x="8990" y="1382"/>
                      <a:pt x="7895" y="1"/>
                    </a:cubicBezTo>
                    <a:close/>
                  </a:path>
                </a:pathLst>
              </a:custGeom>
              <a:solidFill>
                <a:srgbClr val="208F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18"/>
              <p:cNvSpPr/>
              <p:nvPr/>
            </p:nvSpPr>
            <p:spPr>
              <a:xfrm flipH="1">
                <a:off x="-279928" y="4633307"/>
                <a:ext cx="338106" cy="516167"/>
              </a:xfrm>
              <a:custGeom>
                <a:avLst/>
                <a:gdLst/>
                <a:ahLst/>
                <a:cxnLst/>
                <a:rect l="l" t="t" r="r" b="b"/>
                <a:pathLst>
                  <a:path w="5990" h="9145" extrusionOk="0">
                    <a:moveTo>
                      <a:pt x="5953" y="0"/>
                    </a:moveTo>
                    <a:cubicBezTo>
                      <a:pt x="5930" y="0"/>
                      <a:pt x="5918" y="0"/>
                      <a:pt x="5894" y="36"/>
                    </a:cubicBezTo>
                    <a:cubicBezTo>
                      <a:pt x="5263" y="1715"/>
                      <a:pt x="4322" y="3298"/>
                      <a:pt x="3084" y="4691"/>
                    </a:cubicBezTo>
                    <a:cubicBezTo>
                      <a:pt x="2846" y="4965"/>
                      <a:pt x="2596" y="5227"/>
                      <a:pt x="2358" y="5501"/>
                    </a:cubicBezTo>
                    <a:cubicBezTo>
                      <a:pt x="1370" y="6573"/>
                      <a:pt x="346" y="7668"/>
                      <a:pt x="0" y="9085"/>
                    </a:cubicBezTo>
                    <a:cubicBezTo>
                      <a:pt x="0" y="9109"/>
                      <a:pt x="24" y="9144"/>
                      <a:pt x="48" y="9144"/>
                    </a:cubicBezTo>
                    <a:cubicBezTo>
                      <a:pt x="60" y="9144"/>
                      <a:pt x="96" y="9132"/>
                      <a:pt x="96" y="9097"/>
                    </a:cubicBezTo>
                    <a:cubicBezTo>
                      <a:pt x="417" y="7716"/>
                      <a:pt x="1453" y="6608"/>
                      <a:pt x="2429" y="5561"/>
                    </a:cubicBezTo>
                    <a:cubicBezTo>
                      <a:pt x="2667" y="5287"/>
                      <a:pt x="2917" y="5025"/>
                      <a:pt x="3155" y="4751"/>
                    </a:cubicBezTo>
                    <a:cubicBezTo>
                      <a:pt x="4394" y="3334"/>
                      <a:pt x="5346" y="1762"/>
                      <a:pt x="5989" y="60"/>
                    </a:cubicBezTo>
                    <a:cubicBezTo>
                      <a:pt x="5989" y="36"/>
                      <a:pt x="5989" y="24"/>
                      <a:pt x="5953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18"/>
              <p:cNvSpPr/>
              <p:nvPr/>
            </p:nvSpPr>
            <p:spPr>
              <a:xfrm flipH="1">
                <a:off x="-12430" y="4423607"/>
                <a:ext cx="203710" cy="547774"/>
              </a:xfrm>
              <a:custGeom>
                <a:avLst/>
                <a:gdLst/>
                <a:ahLst/>
                <a:cxnLst/>
                <a:rect l="l" t="t" r="r" b="b"/>
                <a:pathLst>
                  <a:path w="3609" h="9705" extrusionOk="0">
                    <a:moveTo>
                      <a:pt x="3466" y="1"/>
                    </a:moveTo>
                    <a:cubicBezTo>
                      <a:pt x="3430" y="1"/>
                      <a:pt x="3418" y="12"/>
                      <a:pt x="3418" y="48"/>
                    </a:cubicBezTo>
                    <a:cubicBezTo>
                      <a:pt x="3525" y="1489"/>
                      <a:pt x="3156" y="3049"/>
                      <a:pt x="2239" y="4989"/>
                    </a:cubicBezTo>
                    <a:cubicBezTo>
                      <a:pt x="1977" y="5549"/>
                      <a:pt x="1680" y="6120"/>
                      <a:pt x="1394" y="6668"/>
                    </a:cubicBezTo>
                    <a:cubicBezTo>
                      <a:pt x="906" y="7621"/>
                      <a:pt x="382" y="8621"/>
                      <a:pt x="1" y="9645"/>
                    </a:cubicBezTo>
                    <a:cubicBezTo>
                      <a:pt x="1" y="9680"/>
                      <a:pt x="1" y="9692"/>
                      <a:pt x="25" y="9704"/>
                    </a:cubicBezTo>
                    <a:lnTo>
                      <a:pt x="37" y="9704"/>
                    </a:lnTo>
                    <a:cubicBezTo>
                      <a:pt x="60" y="9704"/>
                      <a:pt x="72" y="9692"/>
                      <a:pt x="72" y="9668"/>
                    </a:cubicBezTo>
                    <a:cubicBezTo>
                      <a:pt x="453" y="8656"/>
                      <a:pt x="977" y="7668"/>
                      <a:pt x="1465" y="6716"/>
                    </a:cubicBezTo>
                    <a:cubicBezTo>
                      <a:pt x="1751" y="6156"/>
                      <a:pt x="2049" y="5596"/>
                      <a:pt x="2323" y="5025"/>
                    </a:cubicBezTo>
                    <a:cubicBezTo>
                      <a:pt x="3239" y="3096"/>
                      <a:pt x="3608" y="1501"/>
                      <a:pt x="3513" y="48"/>
                    </a:cubicBezTo>
                    <a:cubicBezTo>
                      <a:pt x="3513" y="12"/>
                      <a:pt x="3489" y="1"/>
                      <a:pt x="3466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18"/>
              <p:cNvSpPr/>
              <p:nvPr/>
            </p:nvSpPr>
            <p:spPr>
              <a:xfrm flipH="1">
                <a:off x="232884" y="4298972"/>
                <a:ext cx="70613" cy="39148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6936" extrusionOk="0">
                    <a:moveTo>
                      <a:pt x="1206" y="1"/>
                    </a:moveTo>
                    <a:cubicBezTo>
                      <a:pt x="1190" y="1"/>
                      <a:pt x="1176" y="9"/>
                      <a:pt x="1167" y="18"/>
                    </a:cubicBezTo>
                    <a:cubicBezTo>
                      <a:pt x="608" y="1066"/>
                      <a:pt x="274" y="2113"/>
                      <a:pt x="155" y="3125"/>
                    </a:cubicBezTo>
                    <a:cubicBezTo>
                      <a:pt x="1" y="4399"/>
                      <a:pt x="179" y="5661"/>
                      <a:pt x="358" y="6900"/>
                    </a:cubicBezTo>
                    <a:cubicBezTo>
                      <a:pt x="358" y="6923"/>
                      <a:pt x="393" y="6935"/>
                      <a:pt x="405" y="6935"/>
                    </a:cubicBezTo>
                    <a:cubicBezTo>
                      <a:pt x="441" y="6935"/>
                      <a:pt x="453" y="6923"/>
                      <a:pt x="453" y="6876"/>
                    </a:cubicBezTo>
                    <a:cubicBezTo>
                      <a:pt x="274" y="5661"/>
                      <a:pt x="96" y="4399"/>
                      <a:pt x="239" y="3149"/>
                    </a:cubicBezTo>
                    <a:cubicBezTo>
                      <a:pt x="358" y="2149"/>
                      <a:pt x="691" y="1101"/>
                      <a:pt x="1239" y="65"/>
                    </a:cubicBezTo>
                    <a:cubicBezTo>
                      <a:pt x="1251" y="54"/>
                      <a:pt x="1239" y="18"/>
                      <a:pt x="1227" y="6"/>
                    </a:cubicBezTo>
                    <a:cubicBezTo>
                      <a:pt x="1220" y="2"/>
                      <a:pt x="1213" y="1"/>
                      <a:pt x="1206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18"/>
              <p:cNvSpPr/>
              <p:nvPr/>
            </p:nvSpPr>
            <p:spPr>
              <a:xfrm flipH="1">
                <a:off x="405611" y="3937713"/>
                <a:ext cx="39003" cy="433478"/>
              </a:xfrm>
              <a:custGeom>
                <a:avLst/>
                <a:gdLst/>
                <a:ahLst/>
                <a:cxnLst/>
                <a:rect l="l" t="t" r="r" b="b"/>
                <a:pathLst>
                  <a:path w="691" h="7680" extrusionOk="0">
                    <a:moveTo>
                      <a:pt x="619" y="0"/>
                    </a:moveTo>
                    <a:cubicBezTo>
                      <a:pt x="584" y="0"/>
                      <a:pt x="572" y="24"/>
                      <a:pt x="572" y="48"/>
                    </a:cubicBezTo>
                    <a:cubicBezTo>
                      <a:pt x="596" y="2584"/>
                      <a:pt x="405" y="5144"/>
                      <a:pt x="0" y="7644"/>
                    </a:cubicBezTo>
                    <a:cubicBezTo>
                      <a:pt x="0" y="7656"/>
                      <a:pt x="24" y="7680"/>
                      <a:pt x="48" y="7680"/>
                    </a:cubicBezTo>
                    <a:cubicBezTo>
                      <a:pt x="84" y="7680"/>
                      <a:pt x="95" y="7668"/>
                      <a:pt x="95" y="7656"/>
                    </a:cubicBezTo>
                    <a:cubicBezTo>
                      <a:pt x="500" y="5156"/>
                      <a:pt x="691" y="2596"/>
                      <a:pt x="655" y="48"/>
                    </a:cubicBezTo>
                    <a:cubicBezTo>
                      <a:pt x="655" y="24"/>
                      <a:pt x="643" y="0"/>
                      <a:pt x="619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18"/>
              <p:cNvSpPr/>
              <p:nvPr/>
            </p:nvSpPr>
            <p:spPr>
              <a:xfrm flipH="1">
                <a:off x="546051" y="3873872"/>
                <a:ext cx="34996" cy="294404"/>
              </a:xfrm>
              <a:custGeom>
                <a:avLst/>
                <a:gdLst/>
                <a:ahLst/>
                <a:cxnLst/>
                <a:rect l="l" t="t" r="r" b="b"/>
                <a:pathLst>
                  <a:path w="620" h="5216" extrusionOk="0">
                    <a:moveTo>
                      <a:pt x="572" y="0"/>
                    </a:moveTo>
                    <a:cubicBezTo>
                      <a:pt x="548" y="0"/>
                      <a:pt x="536" y="24"/>
                      <a:pt x="536" y="48"/>
                    </a:cubicBezTo>
                    <a:cubicBezTo>
                      <a:pt x="381" y="1762"/>
                      <a:pt x="203" y="3477"/>
                      <a:pt x="0" y="5168"/>
                    </a:cubicBezTo>
                    <a:cubicBezTo>
                      <a:pt x="0" y="5179"/>
                      <a:pt x="12" y="5215"/>
                      <a:pt x="36" y="5215"/>
                    </a:cubicBezTo>
                    <a:cubicBezTo>
                      <a:pt x="60" y="5215"/>
                      <a:pt x="72" y="5203"/>
                      <a:pt x="84" y="5168"/>
                    </a:cubicBezTo>
                    <a:cubicBezTo>
                      <a:pt x="286" y="3477"/>
                      <a:pt x="465" y="1750"/>
                      <a:pt x="619" y="48"/>
                    </a:cubicBezTo>
                    <a:cubicBezTo>
                      <a:pt x="619" y="36"/>
                      <a:pt x="607" y="0"/>
                      <a:pt x="572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18"/>
              <p:cNvSpPr/>
              <p:nvPr/>
            </p:nvSpPr>
            <p:spPr>
              <a:xfrm flipH="1">
                <a:off x="690557" y="3748165"/>
                <a:ext cx="77330" cy="258112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573" extrusionOk="0">
                    <a:moveTo>
                      <a:pt x="274" y="1"/>
                    </a:moveTo>
                    <a:cubicBezTo>
                      <a:pt x="238" y="1"/>
                      <a:pt x="203" y="1"/>
                      <a:pt x="203" y="37"/>
                    </a:cubicBezTo>
                    <a:cubicBezTo>
                      <a:pt x="0" y="679"/>
                      <a:pt x="48" y="1477"/>
                      <a:pt x="346" y="2370"/>
                    </a:cubicBezTo>
                    <a:cubicBezTo>
                      <a:pt x="488" y="2799"/>
                      <a:pt x="691" y="3227"/>
                      <a:pt x="869" y="3632"/>
                    </a:cubicBezTo>
                    <a:cubicBezTo>
                      <a:pt x="1012" y="3930"/>
                      <a:pt x="1143" y="4228"/>
                      <a:pt x="1262" y="4537"/>
                    </a:cubicBezTo>
                    <a:cubicBezTo>
                      <a:pt x="1286" y="4549"/>
                      <a:pt x="1298" y="4573"/>
                      <a:pt x="1310" y="4573"/>
                    </a:cubicBezTo>
                    <a:lnTo>
                      <a:pt x="1322" y="4573"/>
                    </a:lnTo>
                    <a:cubicBezTo>
                      <a:pt x="1358" y="4549"/>
                      <a:pt x="1370" y="4537"/>
                      <a:pt x="1358" y="4513"/>
                    </a:cubicBezTo>
                    <a:cubicBezTo>
                      <a:pt x="1239" y="4216"/>
                      <a:pt x="1084" y="3894"/>
                      <a:pt x="953" y="3596"/>
                    </a:cubicBezTo>
                    <a:cubicBezTo>
                      <a:pt x="774" y="3204"/>
                      <a:pt x="584" y="2787"/>
                      <a:pt x="429" y="2346"/>
                    </a:cubicBezTo>
                    <a:cubicBezTo>
                      <a:pt x="131" y="1477"/>
                      <a:pt x="96" y="703"/>
                      <a:pt x="298" y="60"/>
                    </a:cubicBezTo>
                    <a:cubicBezTo>
                      <a:pt x="298" y="37"/>
                      <a:pt x="298" y="13"/>
                      <a:pt x="274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18"/>
              <p:cNvSpPr/>
              <p:nvPr/>
            </p:nvSpPr>
            <p:spPr>
              <a:xfrm flipH="1">
                <a:off x="894893" y="3546537"/>
                <a:ext cx="14168" cy="199016"/>
              </a:xfrm>
              <a:custGeom>
                <a:avLst/>
                <a:gdLst/>
                <a:ahLst/>
                <a:cxnLst/>
                <a:rect l="l" t="t" r="r" b="b"/>
                <a:pathLst>
                  <a:path w="251" h="3526" extrusionOk="0">
                    <a:moveTo>
                      <a:pt x="108" y="1"/>
                    </a:moveTo>
                    <a:cubicBezTo>
                      <a:pt x="72" y="1"/>
                      <a:pt x="61" y="13"/>
                      <a:pt x="61" y="49"/>
                    </a:cubicBezTo>
                    <a:cubicBezTo>
                      <a:pt x="168" y="1192"/>
                      <a:pt x="156" y="2335"/>
                      <a:pt x="1" y="3478"/>
                    </a:cubicBezTo>
                    <a:cubicBezTo>
                      <a:pt x="1" y="3501"/>
                      <a:pt x="13" y="3525"/>
                      <a:pt x="49" y="3525"/>
                    </a:cubicBezTo>
                    <a:cubicBezTo>
                      <a:pt x="61" y="3525"/>
                      <a:pt x="72" y="3513"/>
                      <a:pt x="96" y="3513"/>
                    </a:cubicBezTo>
                    <a:cubicBezTo>
                      <a:pt x="239" y="2370"/>
                      <a:pt x="251" y="1192"/>
                      <a:pt x="156" y="49"/>
                    </a:cubicBezTo>
                    <a:cubicBezTo>
                      <a:pt x="156" y="13"/>
                      <a:pt x="132" y="1"/>
                      <a:pt x="108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18"/>
              <p:cNvSpPr/>
              <p:nvPr/>
            </p:nvSpPr>
            <p:spPr>
              <a:xfrm flipH="1">
                <a:off x="942599" y="3689686"/>
                <a:ext cx="221829" cy="108934"/>
              </a:xfrm>
              <a:custGeom>
                <a:avLst/>
                <a:gdLst/>
                <a:ahLst/>
                <a:cxnLst/>
                <a:rect l="l" t="t" r="r" b="b"/>
                <a:pathLst>
                  <a:path w="3930" h="1930" extrusionOk="0">
                    <a:moveTo>
                      <a:pt x="60" y="1"/>
                    </a:moveTo>
                    <a:cubicBezTo>
                      <a:pt x="36" y="1"/>
                      <a:pt x="13" y="1"/>
                      <a:pt x="1" y="25"/>
                    </a:cubicBezTo>
                    <a:cubicBezTo>
                      <a:pt x="1" y="49"/>
                      <a:pt x="1" y="72"/>
                      <a:pt x="36" y="84"/>
                    </a:cubicBezTo>
                    <a:cubicBezTo>
                      <a:pt x="691" y="346"/>
                      <a:pt x="1322" y="668"/>
                      <a:pt x="1918" y="1037"/>
                    </a:cubicBezTo>
                    <a:cubicBezTo>
                      <a:pt x="2001" y="1084"/>
                      <a:pt x="2084" y="1144"/>
                      <a:pt x="2156" y="1180"/>
                    </a:cubicBezTo>
                    <a:cubicBezTo>
                      <a:pt x="2691" y="1525"/>
                      <a:pt x="3251" y="1870"/>
                      <a:pt x="3882" y="1930"/>
                    </a:cubicBezTo>
                    <a:cubicBezTo>
                      <a:pt x="3906" y="1930"/>
                      <a:pt x="3918" y="1918"/>
                      <a:pt x="3930" y="1870"/>
                    </a:cubicBezTo>
                    <a:cubicBezTo>
                      <a:pt x="3930" y="1858"/>
                      <a:pt x="3918" y="1823"/>
                      <a:pt x="3882" y="1823"/>
                    </a:cubicBezTo>
                    <a:cubicBezTo>
                      <a:pt x="3275" y="1787"/>
                      <a:pt x="2727" y="1418"/>
                      <a:pt x="2203" y="1096"/>
                    </a:cubicBezTo>
                    <a:cubicBezTo>
                      <a:pt x="2132" y="1049"/>
                      <a:pt x="2037" y="989"/>
                      <a:pt x="1965" y="942"/>
                    </a:cubicBezTo>
                    <a:cubicBezTo>
                      <a:pt x="1358" y="572"/>
                      <a:pt x="715" y="263"/>
                      <a:pt x="60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18"/>
              <p:cNvSpPr/>
              <p:nvPr/>
            </p:nvSpPr>
            <p:spPr>
              <a:xfrm flipH="1">
                <a:off x="700670" y="3926029"/>
                <a:ext cx="325293" cy="176383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3125" extrusionOk="0">
                    <a:moveTo>
                      <a:pt x="48" y="0"/>
                    </a:moveTo>
                    <a:cubicBezTo>
                      <a:pt x="37" y="0"/>
                      <a:pt x="24" y="11"/>
                      <a:pt x="24" y="29"/>
                    </a:cubicBezTo>
                    <a:cubicBezTo>
                      <a:pt x="0" y="53"/>
                      <a:pt x="24" y="76"/>
                      <a:pt x="48" y="76"/>
                    </a:cubicBezTo>
                    <a:cubicBezTo>
                      <a:pt x="1155" y="231"/>
                      <a:pt x="2084" y="946"/>
                      <a:pt x="2977" y="1612"/>
                    </a:cubicBezTo>
                    <a:cubicBezTo>
                      <a:pt x="3810" y="2231"/>
                      <a:pt x="4679" y="2886"/>
                      <a:pt x="5703" y="3124"/>
                    </a:cubicBezTo>
                    <a:cubicBezTo>
                      <a:pt x="5715" y="3124"/>
                      <a:pt x="5739" y="3112"/>
                      <a:pt x="5751" y="3112"/>
                    </a:cubicBezTo>
                    <a:cubicBezTo>
                      <a:pt x="5763" y="3089"/>
                      <a:pt x="5751" y="3053"/>
                      <a:pt x="5715" y="3053"/>
                    </a:cubicBezTo>
                    <a:cubicBezTo>
                      <a:pt x="4727" y="2815"/>
                      <a:pt x="3870" y="2172"/>
                      <a:pt x="3036" y="1553"/>
                    </a:cubicBezTo>
                    <a:cubicBezTo>
                      <a:pt x="2132" y="862"/>
                      <a:pt x="1191" y="172"/>
                      <a:pt x="60" y="5"/>
                    </a:cubicBezTo>
                    <a:cubicBezTo>
                      <a:pt x="57" y="2"/>
                      <a:pt x="53" y="0"/>
                      <a:pt x="48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18"/>
              <p:cNvSpPr/>
              <p:nvPr/>
            </p:nvSpPr>
            <p:spPr>
              <a:xfrm flipH="1">
                <a:off x="570958" y="4177048"/>
                <a:ext cx="421418" cy="176721"/>
              </a:xfrm>
              <a:custGeom>
                <a:avLst/>
                <a:gdLst/>
                <a:ahLst/>
                <a:cxnLst/>
                <a:rect l="l" t="t" r="r" b="b"/>
                <a:pathLst>
                  <a:path w="7466" h="3131" extrusionOk="0">
                    <a:moveTo>
                      <a:pt x="62" y="1"/>
                    </a:moveTo>
                    <a:cubicBezTo>
                      <a:pt x="47" y="1"/>
                      <a:pt x="33" y="15"/>
                      <a:pt x="24" y="23"/>
                    </a:cubicBezTo>
                    <a:cubicBezTo>
                      <a:pt x="1" y="35"/>
                      <a:pt x="24" y="70"/>
                      <a:pt x="36" y="82"/>
                    </a:cubicBezTo>
                    <a:cubicBezTo>
                      <a:pt x="1108" y="916"/>
                      <a:pt x="2441" y="1273"/>
                      <a:pt x="3739" y="1618"/>
                    </a:cubicBezTo>
                    <a:cubicBezTo>
                      <a:pt x="5025" y="1952"/>
                      <a:pt x="6347" y="2297"/>
                      <a:pt x="7406" y="3118"/>
                    </a:cubicBezTo>
                    <a:cubicBezTo>
                      <a:pt x="7418" y="3130"/>
                      <a:pt x="7418" y="3130"/>
                      <a:pt x="7430" y="3130"/>
                    </a:cubicBezTo>
                    <a:cubicBezTo>
                      <a:pt x="7442" y="3130"/>
                      <a:pt x="7466" y="3118"/>
                      <a:pt x="7442" y="3107"/>
                    </a:cubicBezTo>
                    <a:cubicBezTo>
                      <a:pt x="7466" y="3083"/>
                      <a:pt x="7442" y="3059"/>
                      <a:pt x="7430" y="3047"/>
                    </a:cubicBezTo>
                    <a:cubicBezTo>
                      <a:pt x="6370" y="2225"/>
                      <a:pt x="5037" y="1868"/>
                      <a:pt x="3739" y="1523"/>
                    </a:cubicBezTo>
                    <a:cubicBezTo>
                      <a:pt x="2465" y="1178"/>
                      <a:pt x="1132" y="821"/>
                      <a:pt x="84" y="11"/>
                    </a:cubicBezTo>
                    <a:cubicBezTo>
                      <a:pt x="77" y="4"/>
                      <a:pt x="69" y="1"/>
                      <a:pt x="62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18"/>
              <p:cNvSpPr/>
              <p:nvPr/>
            </p:nvSpPr>
            <p:spPr>
              <a:xfrm flipH="1">
                <a:off x="458685" y="4439751"/>
                <a:ext cx="407984" cy="240614"/>
              </a:xfrm>
              <a:custGeom>
                <a:avLst/>
                <a:gdLst/>
                <a:ahLst/>
                <a:cxnLst/>
                <a:rect l="l" t="t" r="r" b="b"/>
                <a:pathLst>
                  <a:path w="7228" h="4263" extrusionOk="0">
                    <a:moveTo>
                      <a:pt x="60" y="0"/>
                    </a:moveTo>
                    <a:cubicBezTo>
                      <a:pt x="24" y="0"/>
                      <a:pt x="12" y="0"/>
                      <a:pt x="0" y="24"/>
                    </a:cubicBezTo>
                    <a:cubicBezTo>
                      <a:pt x="0" y="60"/>
                      <a:pt x="0" y="72"/>
                      <a:pt x="24" y="84"/>
                    </a:cubicBezTo>
                    <a:cubicBezTo>
                      <a:pt x="1143" y="488"/>
                      <a:pt x="2096" y="1274"/>
                      <a:pt x="3012" y="2048"/>
                    </a:cubicBezTo>
                    <a:cubicBezTo>
                      <a:pt x="3167" y="2179"/>
                      <a:pt x="3310" y="2298"/>
                      <a:pt x="3465" y="2417"/>
                    </a:cubicBezTo>
                    <a:cubicBezTo>
                      <a:pt x="4501" y="3275"/>
                      <a:pt x="5751" y="4167"/>
                      <a:pt x="7180" y="4263"/>
                    </a:cubicBezTo>
                    <a:cubicBezTo>
                      <a:pt x="7215" y="4263"/>
                      <a:pt x="7227" y="4251"/>
                      <a:pt x="7227" y="4227"/>
                    </a:cubicBezTo>
                    <a:cubicBezTo>
                      <a:pt x="7227" y="4215"/>
                      <a:pt x="7215" y="4179"/>
                      <a:pt x="7180" y="4179"/>
                    </a:cubicBezTo>
                    <a:cubicBezTo>
                      <a:pt x="5787" y="4072"/>
                      <a:pt x="4548" y="3191"/>
                      <a:pt x="3524" y="2346"/>
                    </a:cubicBezTo>
                    <a:cubicBezTo>
                      <a:pt x="3370" y="2215"/>
                      <a:pt x="3227" y="2096"/>
                      <a:pt x="3072" y="1977"/>
                    </a:cubicBezTo>
                    <a:cubicBezTo>
                      <a:pt x="2155" y="1203"/>
                      <a:pt x="1203" y="393"/>
                      <a:pt x="60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18"/>
              <p:cNvSpPr/>
              <p:nvPr/>
            </p:nvSpPr>
            <p:spPr>
              <a:xfrm flipH="1">
                <a:off x="320959" y="4712614"/>
                <a:ext cx="545710" cy="221819"/>
              </a:xfrm>
              <a:custGeom>
                <a:avLst/>
                <a:gdLst/>
                <a:ahLst/>
                <a:cxnLst/>
                <a:rect l="l" t="t" r="r" b="b"/>
                <a:pathLst>
                  <a:path w="9668" h="3930" extrusionOk="0">
                    <a:moveTo>
                      <a:pt x="36" y="0"/>
                    </a:moveTo>
                    <a:cubicBezTo>
                      <a:pt x="12" y="0"/>
                      <a:pt x="0" y="12"/>
                      <a:pt x="0" y="48"/>
                    </a:cubicBezTo>
                    <a:cubicBezTo>
                      <a:pt x="0" y="72"/>
                      <a:pt x="12" y="84"/>
                      <a:pt x="36" y="84"/>
                    </a:cubicBezTo>
                    <a:cubicBezTo>
                      <a:pt x="2227" y="131"/>
                      <a:pt x="4239" y="1322"/>
                      <a:pt x="6108" y="2524"/>
                    </a:cubicBezTo>
                    <a:cubicBezTo>
                      <a:pt x="7120" y="3179"/>
                      <a:pt x="8287" y="3929"/>
                      <a:pt x="9549" y="3929"/>
                    </a:cubicBezTo>
                    <a:cubicBezTo>
                      <a:pt x="9585" y="3929"/>
                      <a:pt x="9597" y="3929"/>
                      <a:pt x="9620" y="3917"/>
                    </a:cubicBezTo>
                    <a:cubicBezTo>
                      <a:pt x="9656" y="3917"/>
                      <a:pt x="9668" y="3894"/>
                      <a:pt x="9668" y="3870"/>
                    </a:cubicBezTo>
                    <a:cubicBezTo>
                      <a:pt x="9668" y="3834"/>
                      <a:pt x="9656" y="3822"/>
                      <a:pt x="9620" y="3822"/>
                    </a:cubicBezTo>
                    <a:lnTo>
                      <a:pt x="9549" y="3822"/>
                    </a:lnTo>
                    <a:cubicBezTo>
                      <a:pt x="8299" y="3822"/>
                      <a:pt x="7168" y="3096"/>
                      <a:pt x="6156" y="2441"/>
                    </a:cubicBezTo>
                    <a:cubicBezTo>
                      <a:pt x="4263" y="1238"/>
                      <a:pt x="2262" y="48"/>
                      <a:pt x="36" y="0"/>
                    </a:cubicBezTo>
                    <a:close/>
                  </a:path>
                </a:pathLst>
              </a:custGeom>
              <a:solidFill>
                <a:srgbClr val="14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18"/>
              <p:cNvSpPr/>
              <p:nvPr/>
            </p:nvSpPr>
            <p:spPr>
              <a:xfrm flipH="1">
                <a:off x="290702" y="5051012"/>
                <a:ext cx="498014" cy="44702"/>
              </a:xfrm>
              <a:custGeom>
                <a:avLst/>
                <a:gdLst/>
                <a:ahLst/>
                <a:cxnLst/>
                <a:rect l="l" t="t" r="r" b="b"/>
                <a:pathLst>
                  <a:path w="8823" h="792" extrusionOk="0">
                    <a:moveTo>
                      <a:pt x="1754" y="0"/>
                    </a:moveTo>
                    <a:cubicBezTo>
                      <a:pt x="1185" y="0"/>
                      <a:pt x="616" y="14"/>
                      <a:pt x="48" y="42"/>
                    </a:cubicBezTo>
                    <a:cubicBezTo>
                      <a:pt x="12" y="42"/>
                      <a:pt x="0" y="66"/>
                      <a:pt x="0" y="89"/>
                    </a:cubicBezTo>
                    <a:cubicBezTo>
                      <a:pt x="0" y="125"/>
                      <a:pt x="12" y="137"/>
                      <a:pt x="48" y="137"/>
                    </a:cubicBezTo>
                    <a:cubicBezTo>
                      <a:pt x="613" y="112"/>
                      <a:pt x="1179" y="99"/>
                      <a:pt x="1744" y="99"/>
                    </a:cubicBezTo>
                    <a:cubicBezTo>
                      <a:pt x="4098" y="99"/>
                      <a:pt x="6450" y="321"/>
                      <a:pt x="8763" y="792"/>
                    </a:cubicBezTo>
                    <a:cubicBezTo>
                      <a:pt x="8775" y="792"/>
                      <a:pt x="8799" y="780"/>
                      <a:pt x="8811" y="744"/>
                    </a:cubicBezTo>
                    <a:cubicBezTo>
                      <a:pt x="8823" y="732"/>
                      <a:pt x="8811" y="697"/>
                      <a:pt x="8775" y="697"/>
                    </a:cubicBezTo>
                    <a:cubicBezTo>
                      <a:pt x="6465" y="236"/>
                      <a:pt x="4108" y="0"/>
                      <a:pt x="1754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18"/>
              <p:cNvSpPr/>
              <p:nvPr/>
            </p:nvSpPr>
            <p:spPr>
              <a:xfrm flipH="1">
                <a:off x="133444" y="5284081"/>
                <a:ext cx="610904" cy="110740"/>
              </a:xfrm>
              <a:custGeom>
                <a:avLst/>
                <a:gdLst/>
                <a:ahLst/>
                <a:cxnLst/>
                <a:rect l="l" t="t" r="r" b="b"/>
                <a:pathLst>
                  <a:path w="10823" h="1962" extrusionOk="0">
                    <a:moveTo>
                      <a:pt x="8927" y="0"/>
                    </a:moveTo>
                    <a:cubicBezTo>
                      <a:pt x="7386" y="0"/>
                      <a:pt x="5847" y="264"/>
                      <a:pt x="4393" y="782"/>
                    </a:cubicBezTo>
                    <a:cubicBezTo>
                      <a:pt x="4108" y="890"/>
                      <a:pt x="3822" y="1009"/>
                      <a:pt x="3548" y="1116"/>
                    </a:cubicBezTo>
                    <a:cubicBezTo>
                      <a:pt x="2577" y="1490"/>
                      <a:pt x="1598" y="1881"/>
                      <a:pt x="595" y="1881"/>
                    </a:cubicBezTo>
                    <a:cubicBezTo>
                      <a:pt x="417" y="1881"/>
                      <a:pt x="239" y="1869"/>
                      <a:pt x="60" y="1842"/>
                    </a:cubicBezTo>
                    <a:cubicBezTo>
                      <a:pt x="57" y="1839"/>
                      <a:pt x="52" y="1838"/>
                      <a:pt x="47" y="1838"/>
                    </a:cubicBezTo>
                    <a:cubicBezTo>
                      <a:pt x="32" y="1838"/>
                      <a:pt x="12" y="1851"/>
                      <a:pt x="12" y="1878"/>
                    </a:cubicBezTo>
                    <a:cubicBezTo>
                      <a:pt x="0" y="1890"/>
                      <a:pt x="12" y="1913"/>
                      <a:pt x="48" y="1913"/>
                    </a:cubicBezTo>
                    <a:cubicBezTo>
                      <a:pt x="238" y="1949"/>
                      <a:pt x="417" y="1961"/>
                      <a:pt x="595" y="1961"/>
                    </a:cubicBezTo>
                    <a:cubicBezTo>
                      <a:pt x="1619" y="1961"/>
                      <a:pt x="2619" y="1568"/>
                      <a:pt x="3584" y="1199"/>
                    </a:cubicBezTo>
                    <a:cubicBezTo>
                      <a:pt x="3870" y="1080"/>
                      <a:pt x="4155" y="973"/>
                      <a:pt x="4441" y="878"/>
                    </a:cubicBezTo>
                    <a:cubicBezTo>
                      <a:pt x="5879" y="353"/>
                      <a:pt x="7394" y="93"/>
                      <a:pt x="8916" y="93"/>
                    </a:cubicBezTo>
                    <a:cubicBezTo>
                      <a:pt x="9536" y="93"/>
                      <a:pt x="10158" y="137"/>
                      <a:pt x="10775" y="223"/>
                    </a:cubicBezTo>
                    <a:cubicBezTo>
                      <a:pt x="10787" y="223"/>
                      <a:pt x="10823" y="199"/>
                      <a:pt x="10823" y="175"/>
                    </a:cubicBezTo>
                    <a:cubicBezTo>
                      <a:pt x="10823" y="163"/>
                      <a:pt x="10811" y="128"/>
                      <a:pt x="10775" y="128"/>
                    </a:cubicBezTo>
                    <a:cubicBezTo>
                      <a:pt x="10162" y="42"/>
                      <a:pt x="9545" y="0"/>
                      <a:pt x="8927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18"/>
              <p:cNvSpPr/>
              <p:nvPr/>
            </p:nvSpPr>
            <p:spPr>
              <a:xfrm flipH="1">
                <a:off x="-633387" y="4872471"/>
                <a:ext cx="664696" cy="611724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10838" extrusionOk="0">
                    <a:moveTo>
                      <a:pt x="6091" y="0"/>
                    </a:moveTo>
                    <a:cubicBezTo>
                      <a:pt x="6035" y="0"/>
                      <a:pt x="5980" y="10"/>
                      <a:pt x="5930" y="38"/>
                    </a:cubicBezTo>
                    <a:cubicBezTo>
                      <a:pt x="5775" y="133"/>
                      <a:pt x="5739" y="323"/>
                      <a:pt x="5704" y="502"/>
                    </a:cubicBezTo>
                    <a:cubicBezTo>
                      <a:pt x="5382" y="3050"/>
                      <a:pt x="6192" y="5598"/>
                      <a:pt x="7013" y="8015"/>
                    </a:cubicBezTo>
                    <a:cubicBezTo>
                      <a:pt x="6120" y="6705"/>
                      <a:pt x="5430" y="5264"/>
                      <a:pt x="4608" y="3931"/>
                    </a:cubicBezTo>
                    <a:cubicBezTo>
                      <a:pt x="3775" y="2586"/>
                      <a:pt x="2739" y="1300"/>
                      <a:pt x="1358" y="538"/>
                    </a:cubicBezTo>
                    <a:cubicBezTo>
                      <a:pt x="1279" y="485"/>
                      <a:pt x="1207" y="452"/>
                      <a:pt x="1132" y="452"/>
                    </a:cubicBezTo>
                    <a:cubicBezTo>
                      <a:pt x="1105" y="452"/>
                      <a:pt x="1077" y="457"/>
                      <a:pt x="1048" y="466"/>
                    </a:cubicBezTo>
                    <a:cubicBezTo>
                      <a:pt x="941" y="538"/>
                      <a:pt x="917" y="657"/>
                      <a:pt x="894" y="752"/>
                    </a:cubicBezTo>
                    <a:cubicBezTo>
                      <a:pt x="798" y="1431"/>
                      <a:pt x="953" y="2121"/>
                      <a:pt x="1191" y="2764"/>
                    </a:cubicBezTo>
                    <a:cubicBezTo>
                      <a:pt x="1882" y="4657"/>
                      <a:pt x="3084" y="6336"/>
                      <a:pt x="4632" y="7598"/>
                    </a:cubicBezTo>
                    <a:cubicBezTo>
                      <a:pt x="5346" y="8182"/>
                      <a:pt x="6156" y="8682"/>
                      <a:pt x="6751" y="9396"/>
                    </a:cubicBezTo>
                    <a:cubicBezTo>
                      <a:pt x="4787" y="8348"/>
                      <a:pt x="2763" y="7360"/>
                      <a:pt x="703" y="6503"/>
                    </a:cubicBezTo>
                    <a:cubicBezTo>
                      <a:pt x="601" y="6455"/>
                      <a:pt x="476" y="6412"/>
                      <a:pt x="363" y="6412"/>
                    </a:cubicBezTo>
                    <a:cubicBezTo>
                      <a:pt x="278" y="6412"/>
                      <a:pt x="200" y="6436"/>
                      <a:pt x="143" y="6503"/>
                    </a:cubicBezTo>
                    <a:cubicBezTo>
                      <a:pt x="1" y="6634"/>
                      <a:pt x="60" y="6860"/>
                      <a:pt x="155" y="7039"/>
                    </a:cubicBezTo>
                    <a:cubicBezTo>
                      <a:pt x="560" y="7836"/>
                      <a:pt x="1227" y="8491"/>
                      <a:pt x="1929" y="9039"/>
                    </a:cubicBezTo>
                    <a:cubicBezTo>
                      <a:pt x="2727" y="9682"/>
                      <a:pt x="3620" y="10229"/>
                      <a:pt x="4608" y="10551"/>
                    </a:cubicBezTo>
                    <a:cubicBezTo>
                      <a:pt x="5132" y="10716"/>
                      <a:pt x="5727" y="10838"/>
                      <a:pt x="6307" y="10838"/>
                    </a:cubicBezTo>
                    <a:cubicBezTo>
                      <a:pt x="6649" y="10838"/>
                      <a:pt x="6985" y="10795"/>
                      <a:pt x="7299" y="10694"/>
                    </a:cubicBezTo>
                    <a:cubicBezTo>
                      <a:pt x="8061" y="10479"/>
                      <a:pt x="8728" y="9765"/>
                      <a:pt x="9216" y="9170"/>
                    </a:cubicBezTo>
                    <a:cubicBezTo>
                      <a:pt x="10061" y="8122"/>
                      <a:pt x="10835" y="7039"/>
                      <a:pt x="11538" y="5907"/>
                    </a:cubicBezTo>
                    <a:cubicBezTo>
                      <a:pt x="11657" y="5717"/>
                      <a:pt x="11776" y="5455"/>
                      <a:pt x="11645" y="5264"/>
                    </a:cubicBezTo>
                    <a:cubicBezTo>
                      <a:pt x="11562" y="5165"/>
                      <a:pt x="11427" y="5123"/>
                      <a:pt x="11288" y="5123"/>
                    </a:cubicBezTo>
                    <a:cubicBezTo>
                      <a:pt x="11228" y="5123"/>
                      <a:pt x="11167" y="5131"/>
                      <a:pt x="11109" y="5145"/>
                    </a:cubicBezTo>
                    <a:cubicBezTo>
                      <a:pt x="10621" y="5253"/>
                      <a:pt x="10204" y="5562"/>
                      <a:pt x="9847" y="5919"/>
                    </a:cubicBezTo>
                    <a:cubicBezTo>
                      <a:pt x="9347" y="6431"/>
                      <a:pt x="8930" y="7003"/>
                      <a:pt x="8656" y="7646"/>
                    </a:cubicBezTo>
                    <a:cubicBezTo>
                      <a:pt x="8549" y="6253"/>
                      <a:pt x="8430" y="4836"/>
                      <a:pt x="8144" y="3455"/>
                    </a:cubicBezTo>
                    <a:cubicBezTo>
                      <a:pt x="7966" y="2597"/>
                      <a:pt x="7728" y="1752"/>
                      <a:pt x="7299" y="990"/>
                    </a:cubicBezTo>
                    <a:cubicBezTo>
                      <a:pt x="7061" y="573"/>
                      <a:pt x="6751" y="157"/>
                      <a:pt x="6287" y="26"/>
                    </a:cubicBezTo>
                    <a:cubicBezTo>
                      <a:pt x="6223" y="13"/>
                      <a:pt x="6156" y="0"/>
                      <a:pt x="6091" y="0"/>
                    </a:cubicBezTo>
                    <a:close/>
                  </a:path>
                </a:pathLst>
              </a:custGeom>
              <a:solidFill>
                <a:srgbClr val="F1A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18"/>
              <p:cNvSpPr/>
              <p:nvPr/>
            </p:nvSpPr>
            <p:spPr>
              <a:xfrm flipH="1">
                <a:off x="-339708" y="5320997"/>
                <a:ext cx="258800" cy="12423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2201" extrusionOk="0">
                    <a:moveTo>
                      <a:pt x="38" y="0"/>
                    </a:moveTo>
                    <a:cubicBezTo>
                      <a:pt x="28" y="0"/>
                      <a:pt x="19" y="3"/>
                      <a:pt x="13" y="9"/>
                    </a:cubicBezTo>
                    <a:cubicBezTo>
                      <a:pt x="1" y="33"/>
                      <a:pt x="1" y="57"/>
                      <a:pt x="13" y="69"/>
                    </a:cubicBezTo>
                    <a:cubicBezTo>
                      <a:pt x="1263" y="1200"/>
                      <a:pt x="2858" y="1962"/>
                      <a:pt x="4537" y="2200"/>
                    </a:cubicBezTo>
                    <a:cubicBezTo>
                      <a:pt x="4549" y="2200"/>
                      <a:pt x="4561" y="2188"/>
                      <a:pt x="4585" y="2164"/>
                    </a:cubicBezTo>
                    <a:cubicBezTo>
                      <a:pt x="4585" y="2152"/>
                      <a:pt x="4561" y="2129"/>
                      <a:pt x="4537" y="2129"/>
                    </a:cubicBezTo>
                    <a:cubicBezTo>
                      <a:pt x="2894" y="1890"/>
                      <a:pt x="1311" y="1140"/>
                      <a:pt x="72" y="9"/>
                    </a:cubicBezTo>
                    <a:cubicBezTo>
                      <a:pt x="60" y="3"/>
                      <a:pt x="49" y="0"/>
                      <a:pt x="38" y="0"/>
                    </a:cubicBezTo>
                    <a:close/>
                  </a:path>
                </a:pathLst>
              </a:custGeom>
              <a:solidFill>
                <a:srgbClr val="EB6D19"/>
              </a:solidFill>
              <a:ln w="3875" cap="flat" cmpd="sng">
                <a:solidFill>
                  <a:srgbClr val="EB6D19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18"/>
              <p:cNvSpPr/>
              <p:nvPr/>
            </p:nvSpPr>
            <p:spPr>
              <a:xfrm flipH="1">
                <a:off x="-365280" y="5071898"/>
                <a:ext cx="237295" cy="302024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5351" extrusionOk="0">
                    <a:moveTo>
                      <a:pt x="40" y="0"/>
                    </a:moveTo>
                    <a:cubicBezTo>
                      <a:pt x="33" y="0"/>
                      <a:pt x="28" y="2"/>
                      <a:pt x="24" y="5"/>
                    </a:cubicBezTo>
                    <a:cubicBezTo>
                      <a:pt x="12" y="17"/>
                      <a:pt x="0" y="53"/>
                      <a:pt x="12" y="65"/>
                    </a:cubicBezTo>
                    <a:cubicBezTo>
                      <a:pt x="1036" y="2089"/>
                      <a:pt x="2620" y="3744"/>
                      <a:pt x="4132" y="5339"/>
                    </a:cubicBezTo>
                    <a:cubicBezTo>
                      <a:pt x="4132" y="5351"/>
                      <a:pt x="4144" y="5351"/>
                      <a:pt x="4168" y="5351"/>
                    </a:cubicBezTo>
                    <a:cubicBezTo>
                      <a:pt x="4168" y="5351"/>
                      <a:pt x="4179" y="5351"/>
                      <a:pt x="4191" y="5327"/>
                    </a:cubicBezTo>
                    <a:cubicBezTo>
                      <a:pt x="4203" y="5315"/>
                      <a:pt x="4203" y="5291"/>
                      <a:pt x="4191" y="5268"/>
                    </a:cubicBezTo>
                    <a:cubicBezTo>
                      <a:pt x="2691" y="3684"/>
                      <a:pt x="1108" y="2029"/>
                      <a:pt x="84" y="17"/>
                    </a:cubicBezTo>
                    <a:cubicBezTo>
                      <a:pt x="75" y="9"/>
                      <a:pt x="55" y="0"/>
                      <a:pt x="40" y="0"/>
                    </a:cubicBezTo>
                    <a:close/>
                  </a:path>
                </a:pathLst>
              </a:custGeom>
              <a:solidFill>
                <a:srgbClr val="EB6D19"/>
              </a:solidFill>
              <a:ln w="3875" cap="flat" cmpd="sng">
                <a:solidFill>
                  <a:srgbClr val="EB6D19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18"/>
              <p:cNvSpPr/>
              <p:nvPr/>
            </p:nvSpPr>
            <p:spPr>
              <a:xfrm flipH="1">
                <a:off x="-413661" y="5009637"/>
                <a:ext cx="65250" cy="382454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6776" extrusionOk="0">
                    <a:moveTo>
                      <a:pt x="36" y="1"/>
                    </a:moveTo>
                    <a:cubicBezTo>
                      <a:pt x="24" y="25"/>
                      <a:pt x="1" y="37"/>
                      <a:pt x="1" y="60"/>
                    </a:cubicBezTo>
                    <a:cubicBezTo>
                      <a:pt x="453" y="2251"/>
                      <a:pt x="810" y="4501"/>
                      <a:pt x="1060" y="6728"/>
                    </a:cubicBezTo>
                    <a:cubicBezTo>
                      <a:pt x="1060" y="6764"/>
                      <a:pt x="1096" y="6775"/>
                      <a:pt x="1108" y="6775"/>
                    </a:cubicBezTo>
                    <a:cubicBezTo>
                      <a:pt x="1132" y="6764"/>
                      <a:pt x="1155" y="6752"/>
                      <a:pt x="1155" y="6716"/>
                    </a:cubicBezTo>
                    <a:cubicBezTo>
                      <a:pt x="894" y="4489"/>
                      <a:pt x="536" y="2239"/>
                      <a:pt x="96" y="37"/>
                    </a:cubicBezTo>
                    <a:cubicBezTo>
                      <a:pt x="84" y="25"/>
                      <a:pt x="60" y="1"/>
                      <a:pt x="36" y="1"/>
                    </a:cubicBezTo>
                    <a:close/>
                  </a:path>
                </a:pathLst>
              </a:custGeom>
              <a:solidFill>
                <a:srgbClr val="EB6D19"/>
              </a:solidFill>
              <a:ln w="3875" cap="flat" cmpd="sng">
                <a:solidFill>
                  <a:srgbClr val="EB6D19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18"/>
              <p:cNvSpPr/>
              <p:nvPr/>
            </p:nvSpPr>
            <p:spPr>
              <a:xfrm flipH="1">
                <a:off x="-546029" y="5248350"/>
                <a:ext cx="81337" cy="108821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1928" extrusionOk="0">
                    <a:moveTo>
                      <a:pt x="1395" y="0"/>
                    </a:moveTo>
                    <a:cubicBezTo>
                      <a:pt x="1380" y="0"/>
                      <a:pt x="1366" y="14"/>
                      <a:pt x="1358" y="22"/>
                    </a:cubicBezTo>
                    <a:cubicBezTo>
                      <a:pt x="941" y="653"/>
                      <a:pt x="489" y="1272"/>
                      <a:pt x="12" y="1844"/>
                    </a:cubicBezTo>
                    <a:cubicBezTo>
                      <a:pt x="0" y="1868"/>
                      <a:pt x="0" y="1892"/>
                      <a:pt x="12" y="1915"/>
                    </a:cubicBezTo>
                    <a:cubicBezTo>
                      <a:pt x="24" y="1927"/>
                      <a:pt x="24" y="1927"/>
                      <a:pt x="48" y="1927"/>
                    </a:cubicBezTo>
                    <a:cubicBezTo>
                      <a:pt x="60" y="1927"/>
                      <a:pt x="72" y="1904"/>
                      <a:pt x="72" y="1892"/>
                    </a:cubicBezTo>
                    <a:cubicBezTo>
                      <a:pt x="560" y="1320"/>
                      <a:pt x="1012" y="689"/>
                      <a:pt x="1429" y="70"/>
                    </a:cubicBezTo>
                    <a:cubicBezTo>
                      <a:pt x="1441" y="46"/>
                      <a:pt x="1429" y="22"/>
                      <a:pt x="1417" y="10"/>
                    </a:cubicBezTo>
                    <a:cubicBezTo>
                      <a:pt x="1410" y="3"/>
                      <a:pt x="1402" y="0"/>
                      <a:pt x="1395" y="0"/>
                    </a:cubicBezTo>
                    <a:close/>
                  </a:path>
                </a:pathLst>
              </a:custGeom>
              <a:solidFill>
                <a:srgbClr val="EB6D19"/>
              </a:solidFill>
              <a:ln w="3875" cap="flat" cmpd="sng">
                <a:solidFill>
                  <a:srgbClr val="EB6D19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18"/>
              <p:cNvSpPr/>
              <p:nvPr/>
            </p:nvSpPr>
            <p:spPr>
              <a:xfrm flipH="1">
                <a:off x="2622150" y="4186361"/>
                <a:ext cx="903910" cy="1669964"/>
              </a:xfrm>
              <a:custGeom>
                <a:avLst/>
                <a:gdLst/>
                <a:ahLst/>
                <a:cxnLst/>
                <a:rect l="l" t="t" r="r" b="b"/>
                <a:pathLst>
                  <a:path w="16014" h="29587" extrusionOk="0">
                    <a:moveTo>
                      <a:pt x="15276" y="1"/>
                    </a:moveTo>
                    <a:cubicBezTo>
                      <a:pt x="13323" y="4311"/>
                      <a:pt x="9466" y="7406"/>
                      <a:pt x="6870" y="11347"/>
                    </a:cubicBezTo>
                    <a:cubicBezTo>
                      <a:pt x="5001" y="14145"/>
                      <a:pt x="3810" y="17336"/>
                      <a:pt x="2631" y="20491"/>
                    </a:cubicBezTo>
                    <a:cubicBezTo>
                      <a:pt x="1953" y="22313"/>
                      <a:pt x="1262" y="24135"/>
                      <a:pt x="583" y="25968"/>
                    </a:cubicBezTo>
                    <a:cubicBezTo>
                      <a:pt x="333" y="26647"/>
                      <a:pt x="60" y="27349"/>
                      <a:pt x="12" y="28076"/>
                    </a:cubicBezTo>
                    <a:cubicBezTo>
                      <a:pt x="1" y="28347"/>
                      <a:pt x="43" y="29586"/>
                      <a:pt x="436" y="29586"/>
                    </a:cubicBezTo>
                    <a:cubicBezTo>
                      <a:pt x="456" y="29586"/>
                      <a:pt x="478" y="29583"/>
                      <a:pt x="500" y="29576"/>
                    </a:cubicBezTo>
                    <a:cubicBezTo>
                      <a:pt x="857" y="29480"/>
                      <a:pt x="976" y="28123"/>
                      <a:pt x="1095" y="27814"/>
                    </a:cubicBezTo>
                    <a:cubicBezTo>
                      <a:pt x="1572" y="26492"/>
                      <a:pt x="2357" y="25349"/>
                      <a:pt x="3274" y="24349"/>
                    </a:cubicBezTo>
                    <a:cubicBezTo>
                      <a:pt x="4679" y="22837"/>
                      <a:pt x="6346" y="21587"/>
                      <a:pt x="7834" y="20170"/>
                    </a:cubicBezTo>
                    <a:cubicBezTo>
                      <a:pt x="13192" y="15038"/>
                      <a:pt x="16014" y="7383"/>
                      <a:pt x="15276" y="1"/>
                    </a:cubicBezTo>
                    <a:close/>
                  </a:path>
                </a:pathLst>
              </a:custGeom>
              <a:solidFill>
                <a:srgbClr val="F1A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18"/>
              <p:cNvSpPr/>
              <p:nvPr/>
            </p:nvSpPr>
            <p:spPr>
              <a:xfrm flipH="1">
                <a:off x="2720248" y="4385957"/>
                <a:ext cx="705675" cy="1227850"/>
              </a:xfrm>
              <a:custGeom>
                <a:avLst/>
                <a:gdLst/>
                <a:ahLst/>
                <a:cxnLst/>
                <a:rect l="l" t="t" r="r" b="b"/>
                <a:pathLst>
                  <a:path w="12502" h="21754" extrusionOk="0">
                    <a:moveTo>
                      <a:pt x="12454" y="1"/>
                    </a:moveTo>
                    <a:cubicBezTo>
                      <a:pt x="12430" y="1"/>
                      <a:pt x="12394" y="1"/>
                      <a:pt x="12394" y="25"/>
                    </a:cubicBezTo>
                    <a:cubicBezTo>
                      <a:pt x="11656" y="2823"/>
                      <a:pt x="9918" y="5251"/>
                      <a:pt x="8215" y="7585"/>
                    </a:cubicBezTo>
                    <a:cubicBezTo>
                      <a:pt x="8084" y="7764"/>
                      <a:pt x="7965" y="7942"/>
                      <a:pt x="7834" y="8121"/>
                    </a:cubicBezTo>
                    <a:cubicBezTo>
                      <a:pt x="4084" y="13336"/>
                      <a:pt x="1667" y="17515"/>
                      <a:pt x="0" y="21694"/>
                    </a:cubicBezTo>
                    <a:cubicBezTo>
                      <a:pt x="0" y="21730"/>
                      <a:pt x="0" y="21742"/>
                      <a:pt x="36" y="21753"/>
                    </a:cubicBezTo>
                    <a:lnTo>
                      <a:pt x="48" y="21753"/>
                    </a:lnTo>
                    <a:cubicBezTo>
                      <a:pt x="60" y="21753"/>
                      <a:pt x="72" y="21742"/>
                      <a:pt x="95" y="21742"/>
                    </a:cubicBezTo>
                    <a:cubicBezTo>
                      <a:pt x="1738" y="17563"/>
                      <a:pt x="4155" y="13383"/>
                      <a:pt x="7906" y="8180"/>
                    </a:cubicBezTo>
                    <a:cubicBezTo>
                      <a:pt x="8037" y="8002"/>
                      <a:pt x="8156" y="7823"/>
                      <a:pt x="8287" y="7645"/>
                    </a:cubicBezTo>
                    <a:cubicBezTo>
                      <a:pt x="9989" y="5299"/>
                      <a:pt x="11740" y="2870"/>
                      <a:pt x="12490" y="60"/>
                    </a:cubicBezTo>
                    <a:cubicBezTo>
                      <a:pt x="12502" y="25"/>
                      <a:pt x="12490" y="1"/>
                      <a:pt x="12454" y="1"/>
                    </a:cubicBezTo>
                    <a:close/>
                  </a:path>
                </a:pathLst>
              </a:custGeom>
              <a:solidFill>
                <a:srgbClr val="EB6D19"/>
              </a:solidFill>
              <a:ln w="3875" cap="flat" cmpd="sng">
                <a:solidFill>
                  <a:srgbClr val="EB6D19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18"/>
              <p:cNvSpPr/>
              <p:nvPr/>
            </p:nvSpPr>
            <p:spPr>
              <a:xfrm flipH="1">
                <a:off x="3111355" y="4104965"/>
                <a:ext cx="309544" cy="320481"/>
              </a:xfrm>
              <a:custGeom>
                <a:avLst/>
                <a:gdLst/>
                <a:ahLst/>
                <a:cxnLst/>
                <a:rect l="l" t="t" r="r" b="b"/>
                <a:pathLst>
                  <a:path w="5484" h="5678" extrusionOk="0">
                    <a:moveTo>
                      <a:pt x="3046" y="1"/>
                    </a:moveTo>
                    <a:cubicBezTo>
                      <a:pt x="3037" y="1"/>
                      <a:pt x="3028" y="1"/>
                      <a:pt x="3019" y="2"/>
                    </a:cubicBezTo>
                    <a:cubicBezTo>
                      <a:pt x="2923" y="26"/>
                      <a:pt x="2840" y="109"/>
                      <a:pt x="2804" y="193"/>
                    </a:cubicBezTo>
                    <a:cubicBezTo>
                      <a:pt x="2352" y="990"/>
                      <a:pt x="2411" y="1955"/>
                      <a:pt x="2483" y="2860"/>
                    </a:cubicBezTo>
                    <a:cubicBezTo>
                      <a:pt x="2340" y="2145"/>
                      <a:pt x="2090" y="1455"/>
                      <a:pt x="1757" y="788"/>
                    </a:cubicBezTo>
                    <a:cubicBezTo>
                      <a:pt x="1649" y="597"/>
                      <a:pt x="1518" y="395"/>
                      <a:pt x="1292" y="371"/>
                    </a:cubicBezTo>
                    <a:lnTo>
                      <a:pt x="1292" y="371"/>
                    </a:lnTo>
                    <a:cubicBezTo>
                      <a:pt x="1173" y="824"/>
                      <a:pt x="1340" y="1288"/>
                      <a:pt x="1530" y="1705"/>
                    </a:cubicBezTo>
                    <a:cubicBezTo>
                      <a:pt x="1673" y="2002"/>
                      <a:pt x="2066" y="2990"/>
                      <a:pt x="2066" y="2990"/>
                    </a:cubicBezTo>
                    <a:cubicBezTo>
                      <a:pt x="2066" y="2990"/>
                      <a:pt x="865" y="2754"/>
                      <a:pt x="302" y="2754"/>
                    </a:cubicBezTo>
                    <a:cubicBezTo>
                      <a:pt x="117" y="2754"/>
                      <a:pt x="1" y="2780"/>
                      <a:pt x="18" y="2848"/>
                    </a:cubicBezTo>
                    <a:cubicBezTo>
                      <a:pt x="78" y="3026"/>
                      <a:pt x="280" y="3145"/>
                      <a:pt x="483" y="3205"/>
                    </a:cubicBezTo>
                    <a:cubicBezTo>
                      <a:pt x="881" y="3351"/>
                      <a:pt x="1304" y="3417"/>
                      <a:pt x="1724" y="3417"/>
                    </a:cubicBezTo>
                    <a:cubicBezTo>
                      <a:pt x="1818" y="3417"/>
                      <a:pt x="1913" y="3414"/>
                      <a:pt x="2007" y="3407"/>
                    </a:cubicBezTo>
                    <a:lnTo>
                      <a:pt x="2007" y="3407"/>
                    </a:lnTo>
                    <a:cubicBezTo>
                      <a:pt x="1578" y="3574"/>
                      <a:pt x="1149" y="3788"/>
                      <a:pt x="745" y="4003"/>
                    </a:cubicBezTo>
                    <a:cubicBezTo>
                      <a:pt x="518" y="4145"/>
                      <a:pt x="280" y="4288"/>
                      <a:pt x="161" y="4514"/>
                    </a:cubicBezTo>
                    <a:cubicBezTo>
                      <a:pt x="125" y="4598"/>
                      <a:pt x="90" y="4717"/>
                      <a:pt x="149" y="4800"/>
                    </a:cubicBezTo>
                    <a:cubicBezTo>
                      <a:pt x="193" y="4858"/>
                      <a:pt x="272" y="4877"/>
                      <a:pt x="354" y="4877"/>
                    </a:cubicBezTo>
                    <a:cubicBezTo>
                      <a:pt x="406" y="4877"/>
                      <a:pt x="460" y="4869"/>
                      <a:pt x="506" y="4860"/>
                    </a:cubicBezTo>
                    <a:cubicBezTo>
                      <a:pt x="1209" y="4693"/>
                      <a:pt x="1792" y="4205"/>
                      <a:pt x="2066" y="3574"/>
                    </a:cubicBezTo>
                    <a:lnTo>
                      <a:pt x="2066" y="3574"/>
                    </a:lnTo>
                    <a:cubicBezTo>
                      <a:pt x="2054" y="4205"/>
                      <a:pt x="2173" y="4824"/>
                      <a:pt x="2423" y="5407"/>
                    </a:cubicBezTo>
                    <a:cubicBezTo>
                      <a:pt x="2476" y="5533"/>
                      <a:pt x="2574" y="5678"/>
                      <a:pt x="2711" y="5678"/>
                    </a:cubicBezTo>
                    <a:cubicBezTo>
                      <a:pt x="2730" y="5678"/>
                      <a:pt x="2749" y="5675"/>
                      <a:pt x="2769" y="5669"/>
                    </a:cubicBezTo>
                    <a:cubicBezTo>
                      <a:pt x="2923" y="5634"/>
                      <a:pt x="2947" y="5431"/>
                      <a:pt x="2935" y="5288"/>
                    </a:cubicBezTo>
                    <a:cubicBezTo>
                      <a:pt x="2888" y="4776"/>
                      <a:pt x="2769" y="4264"/>
                      <a:pt x="2578" y="3788"/>
                    </a:cubicBezTo>
                    <a:lnTo>
                      <a:pt x="2578" y="3788"/>
                    </a:lnTo>
                    <a:cubicBezTo>
                      <a:pt x="3256" y="4208"/>
                      <a:pt x="4242" y="4681"/>
                      <a:pt x="4774" y="4681"/>
                    </a:cubicBezTo>
                    <a:cubicBezTo>
                      <a:pt x="4951" y="4681"/>
                      <a:pt x="5078" y="4628"/>
                      <a:pt x="5126" y="4503"/>
                    </a:cubicBezTo>
                    <a:cubicBezTo>
                      <a:pt x="5293" y="3979"/>
                      <a:pt x="3959" y="3371"/>
                      <a:pt x="2900" y="3193"/>
                    </a:cubicBezTo>
                    <a:cubicBezTo>
                      <a:pt x="3793" y="2550"/>
                      <a:pt x="4602" y="1824"/>
                      <a:pt x="5317" y="1002"/>
                    </a:cubicBezTo>
                    <a:cubicBezTo>
                      <a:pt x="5424" y="895"/>
                      <a:pt x="5483" y="693"/>
                      <a:pt x="5340" y="645"/>
                    </a:cubicBezTo>
                    <a:cubicBezTo>
                      <a:pt x="5329" y="643"/>
                      <a:pt x="5318" y="642"/>
                      <a:pt x="5306" y="642"/>
                    </a:cubicBezTo>
                    <a:cubicBezTo>
                      <a:pt x="5259" y="642"/>
                      <a:pt x="5214" y="659"/>
                      <a:pt x="5186" y="669"/>
                    </a:cubicBezTo>
                    <a:cubicBezTo>
                      <a:pt x="4114" y="1121"/>
                      <a:pt x="3221" y="1943"/>
                      <a:pt x="2721" y="2955"/>
                    </a:cubicBezTo>
                    <a:cubicBezTo>
                      <a:pt x="3054" y="2157"/>
                      <a:pt x="3245" y="1324"/>
                      <a:pt x="3304" y="478"/>
                    </a:cubicBezTo>
                    <a:cubicBezTo>
                      <a:pt x="3316" y="261"/>
                      <a:pt x="3251" y="1"/>
                      <a:pt x="3046" y="1"/>
                    </a:cubicBezTo>
                    <a:close/>
                  </a:path>
                </a:pathLst>
              </a:custGeom>
              <a:solidFill>
                <a:srgbClr val="EB6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18"/>
              <p:cNvSpPr/>
              <p:nvPr/>
            </p:nvSpPr>
            <p:spPr>
              <a:xfrm flipH="1">
                <a:off x="98495" y="2387855"/>
                <a:ext cx="379762" cy="315288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5586" extrusionOk="0">
                    <a:moveTo>
                      <a:pt x="2532" y="0"/>
                    </a:moveTo>
                    <a:cubicBezTo>
                      <a:pt x="2478" y="0"/>
                      <a:pt x="2428" y="16"/>
                      <a:pt x="2382" y="49"/>
                    </a:cubicBezTo>
                    <a:cubicBezTo>
                      <a:pt x="1954" y="383"/>
                      <a:pt x="2727" y="1633"/>
                      <a:pt x="3513" y="2359"/>
                    </a:cubicBezTo>
                    <a:cubicBezTo>
                      <a:pt x="2430" y="2395"/>
                      <a:pt x="1346" y="2561"/>
                      <a:pt x="299" y="2859"/>
                    </a:cubicBezTo>
                    <a:cubicBezTo>
                      <a:pt x="168" y="2907"/>
                      <a:pt x="1" y="3026"/>
                      <a:pt x="96" y="3145"/>
                    </a:cubicBezTo>
                    <a:cubicBezTo>
                      <a:pt x="120" y="3192"/>
                      <a:pt x="179" y="3204"/>
                      <a:pt x="239" y="3216"/>
                    </a:cubicBezTo>
                    <a:cubicBezTo>
                      <a:pt x="529" y="3271"/>
                      <a:pt x="824" y="3298"/>
                      <a:pt x="1120" y="3298"/>
                    </a:cubicBezTo>
                    <a:cubicBezTo>
                      <a:pt x="1976" y="3298"/>
                      <a:pt x="2832" y="3073"/>
                      <a:pt x="3549" y="2657"/>
                    </a:cubicBezTo>
                    <a:lnTo>
                      <a:pt x="3549" y="2657"/>
                    </a:lnTo>
                    <a:cubicBezTo>
                      <a:pt x="2858" y="3145"/>
                      <a:pt x="2239" y="3740"/>
                      <a:pt x="1715" y="4407"/>
                    </a:cubicBezTo>
                    <a:cubicBezTo>
                      <a:pt x="1596" y="4574"/>
                      <a:pt x="1489" y="4871"/>
                      <a:pt x="1703" y="4955"/>
                    </a:cubicBezTo>
                    <a:cubicBezTo>
                      <a:pt x="1729" y="4969"/>
                      <a:pt x="1756" y="4975"/>
                      <a:pt x="1784" y="4975"/>
                    </a:cubicBezTo>
                    <a:cubicBezTo>
                      <a:pt x="1850" y="4975"/>
                      <a:pt x="1923" y="4944"/>
                      <a:pt x="1989" y="4919"/>
                    </a:cubicBezTo>
                    <a:cubicBezTo>
                      <a:pt x="2799" y="4502"/>
                      <a:pt x="3275" y="3669"/>
                      <a:pt x="3716" y="2859"/>
                    </a:cubicBezTo>
                    <a:lnTo>
                      <a:pt x="3716" y="2859"/>
                    </a:lnTo>
                    <a:cubicBezTo>
                      <a:pt x="3442" y="3550"/>
                      <a:pt x="3275" y="4264"/>
                      <a:pt x="3192" y="4990"/>
                    </a:cubicBezTo>
                    <a:cubicBezTo>
                      <a:pt x="3156" y="5193"/>
                      <a:pt x="3156" y="5455"/>
                      <a:pt x="3335" y="5586"/>
                    </a:cubicBezTo>
                    <a:cubicBezTo>
                      <a:pt x="3680" y="5288"/>
                      <a:pt x="3787" y="4812"/>
                      <a:pt x="3859" y="4347"/>
                    </a:cubicBezTo>
                    <a:cubicBezTo>
                      <a:pt x="3906" y="4038"/>
                      <a:pt x="4109" y="2966"/>
                      <a:pt x="4109" y="2966"/>
                    </a:cubicBezTo>
                    <a:cubicBezTo>
                      <a:pt x="4109" y="2966"/>
                      <a:pt x="5412" y="4249"/>
                      <a:pt x="5700" y="4249"/>
                    </a:cubicBezTo>
                    <a:cubicBezTo>
                      <a:pt x="5726" y="4249"/>
                      <a:pt x="5744" y="4239"/>
                      <a:pt x="5752" y="4216"/>
                    </a:cubicBezTo>
                    <a:cubicBezTo>
                      <a:pt x="5811" y="4038"/>
                      <a:pt x="5692" y="3835"/>
                      <a:pt x="5573" y="3669"/>
                    </a:cubicBezTo>
                    <a:cubicBezTo>
                      <a:pt x="5263" y="3252"/>
                      <a:pt x="4859" y="2907"/>
                      <a:pt x="4406" y="2657"/>
                    </a:cubicBezTo>
                    <a:lnTo>
                      <a:pt x="4406" y="2657"/>
                    </a:lnTo>
                    <a:cubicBezTo>
                      <a:pt x="4859" y="2764"/>
                      <a:pt x="5335" y="2823"/>
                      <a:pt x="5799" y="2847"/>
                    </a:cubicBezTo>
                    <a:cubicBezTo>
                      <a:pt x="5859" y="2850"/>
                      <a:pt x="5921" y="2852"/>
                      <a:pt x="5984" y="2852"/>
                    </a:cubicBezTo>
                    <a:cubicBezTo>
                      <a:pt x="6182" y="2852"/>
                      <a:pt x="6387" y="2831"/>
                      <a:pt x="6549" y="2740"/>
                    </a:cubicBezTo>
                    <a:cubicBezTo>
                      <a:pt x="6645" y="2681"/>
                      <a:pt x="6728" y="2609"/>
                      <a:pt x="6716" y="2502"/>
                    </a:cubicBezTo>
                    <a:cubicBezTo>
                      <a:pt x="6704" y="2383"/>
                      <a:pt x="6573" y="2311"/>
                      <a:pt x="6454" y="2264"/>
                    </a:cubicBezTo>
                    <a:cubicBezTo>
                      <a:pt x="6203" y="2176"/>
                      <a:pt x="5943" y="2133"/>
                      <a:pt x="5685" y="2133"/>
                    </a:cubicBezTo>
                    <a:cubicBezTo>
                      <a:pt x="5244" y="2133"/>
                      <a:pt x="4810" y="2257"/>
                      <a:pt x="4442" y="2490"/>
                    </a:cubicBezTo>
                    <a:cubicBezTo>
                      <a:pt x="4799" y="1966"/>
                      <a:pt x="5037" y="1383"/>
                      <a:pt x="5144" y="764"/>
                    </a:cubicBezTo>
                    <a:cubicBezTo>
                      <a:pt x="5156" y="597"/>
                      <a:pt x="5144" y="395"/>
                      <a:pt x="4990" y="347"/>
                    </a:cubicBezTo>
                    <a:cubicBezTo>
                      <a:pt x="4972" y="341"/>
                      <a:pt x="4954" y="338"/>
                      <a:pt x="4937" y="338"/>
                    </a:cubicBezTo>
                    <a:cubicBezTo>
                      <a:pt x="4817" y="338"/>
                      <a:pt x="4717" y="471"/>
                      <a:pt x="4644" y="585"/>
                    </a:cubicBezTo>
                    <a:cubicBezTo>
                      <a:pt x="4406" y="1049"/>
                      <a:pt x="4228" y="1538"/>
                      <a:pt x="4132" y="2049"/>
                    </a:cubicBezTo>
                    <a:cubicBezTo>
                      <a:pt x="3727" y="1164"/>
                      <a:pt x="2996" y="0"/>
                      <a:pt x="2532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18"/>
              <p:cNvSpPr/>
              <p:nvPr/>
            </p:nvSpPr>
            <p:spPr>
              <a:xfrm flipH="1">
                <a:off x="2347227" y="2367930"/>
                <a:ext cx="209072" cy="237905"/>
              </a:xfrm>
              <a:custGeom>
                <a:avLst/>
                <a:gdLst/>
                <a:ahLst/>
                <a:cxnLst/>
                <a:rect l="l" t="t" r="r" b="b"/>
                <a:pathLst>
                  <a:path w="3704" h="4215" extrusionOk="0">
                    <a:moveTo>
                      <a:pt x="1201" y="1"/>
                    </a:moveTo>
                    <a:cubicBezTo>
                      <a:pt x="1180" y="1"/>
                      <a:pt x="1160" y="10"/>
                      <a:pt x="1144" y="33"/>
                    </a:cubicBezTo>
                    <a:cubicBezTo>
                      <a:pt x="1120" y="57"/>
                      <a:pt x="1120" y="105"/>
                      <a:pt x="1120" y="128"/>
                    </a:cubicBezTo>
                    <a:cubicBezTo>
                      <a:pt x="1132" y="902"/>
                      <a:pt x="1418" y="1640"/>
                      <a:pt x="1918" y="2188"/>
                    </a:cubicBezTo>
                    <a:cubicBezTo>
                      <a:pt x="1501" y="1819"/>
                      <a:pt x="1037" y="1486"/>
                      <a:pt x="537" y="1248"/>
                    </a:cubicBezTo>
                    <a:cubicBezTo>
                      <a:pt x="485" y="1222"/>
                      <a:pt x="415" y="1205"/>
                      <a:pt x="350" y="1205"/>
                    </a:cubicBezTo>
                    <a:cubicBezTo>
                      <a:pt x="267" y="1205"/>
                      <a:pt x="193" y="1233"/>
                      <a:pt x="179" y="1307"/>
                    </a:cubicBezTo>
                    <a:cubicBezTo>
                      <a:pt x="179" y="1367"/>
                      <a:pt x="203" y="1438"/>
                      <a:pt x="251" y="1486"/>
                    </a:cubicBezTo>
                    <a:cubicBezTo>
                      <a:pt x="644" y="1962"/>
                      <a:pt x="1251" y="2152"/>
                      <a:pt x="1811" y="2319"/>
                    </a:cubicBezTo>
                    <a:cubicBezTo>
                      <a:pt x="1505" y="2273"/>
                      <a:pt x="1195" y="2252"/>
                      <a:pt x="886" y="2252"/>
                    </a:cubicBezTo>
                    <a:cubicBezTo>
                      <a:pt x="713" y="2252"/>
                      <a:pt x="541" y="2259"/>
                      <a:pt x="370" y="2272"/>
                    </a:cubicBezTo>
                    <a:cubicBezTo>
                      <a:pt x="227" y="2295"/>
                      <a:pt x="60" y="2319"/>
                      <a:pt x="1" y="2450"/>
                    </a:cubicBezTo>
                    <a:cubicBezTo>
                      <a:pt x="190" y="2592"/>
                      <a:pt x="432" y="2621"/>
                      <a:pt x="673" y="2621"/>
                    </a:cubicBezTo>
                    <a:cubicBezTo>
                      <a:pt x="735" y="2621"/>
                      <a:pt x="797" y="2619"/>
                      <a:pt x="858" y="2617"/>
                    </a:cubicBezTo>
                    <a:cubicBezTo>
                      <a:pt x="1084" y="2617"/>
                      <a:pt x="1787" y="2605"/>
                      <a:pt x="1787" y="2605"/>
                    </a:cubicBezTo>
                    <a:lnTo>
                      <a:pt x="1787" y="2605"/>
                    </a:lnTo>
                    <a:cubicBezTo>
                      <a:pt x="1787" y="2605"/>
                      <a:pt x="1025" y="3807"/>
                      <a:pt x="1203" y="3819"/>
                    </a:cubicBezTo>
                    <a:cubicBezTo>
                      <a:pt x="1215" y="3822"/>
                      <a:pt x="1226" y="3823"/>
                      <a:pt x="1237" y="3823"/>
                    </a:cubicBezTo>
                    <a:cubicBezTo>
                      <a:pt x="1345" y="3823"/>
                      <a:pt x="1451" y="3726"/>
                      <a:pt x="1537" y="3629"/>
                    </a:cubicBezTo>
                    <a:cubicBezTo>
                      <a:pt x="1751" y="3367"/>
                      <a:pt x="1918" y="3069"/>
                      <a:pt x="2025" y="2736"/>
                    </a:cubicBezTo>
                    <a:cubicBezTo>
                      <a:pt x="2025" y="3045"/>
                      <a:pt x="2037" y="3367"/>
                      <a:pt x="2084" y="3665"/>
                    </a:cubicBezTo>
                    <a:cubicBezTo>
                      <a:pt x="2096" y="3819"/>
                      <a:pt x="2144" y="3998"/>
                      <a:pt x="2251" y="4141"/>
                    </a:cubicBezTo>
                    <a:cubicBezTo>
                      <a:pt x="2283" y="4173"/>
                      <a:pt x="2353" y="4214"/>
                      <a:pt x="2410" y="4214"/>
                    </a:cubicBezTo>
                    <a:cubicBezTo>
                      <a:pt x="2417" y="4214"/>
                      <a:pt x="2423" y="4214"/>
                      <a:pt x="2430" y="4212"/>
                    </a:cubicBezTo>
                    <a:cubicBezTo>
                      <a:pt x="2501" y="4177"/>
                      <a:pt x="2525" y="4093"/>
                      <a:pt x="2549" y="3998"/>
                    </a:cubicBezTo>
                    <a:cubicBezTo>
                      <a:pt x="2608" y="3545"/>
                      <a:pt x="2442" y="3045"/>
                      <a:pt x="2132" y="2736"/>
                    </a:cubicBezTo>
                    <a:lnTo>
                      <a:pt x="2132" y="2736"/>
                    </a:lnTo>
                    <a:cubicBezTo>
                      <a:pt x="2486" y="2891"/>
                      <a:pt x="2860" y="2963"/>
                      <a:pt x="3246" y="2963"/>
                    </a:cubicBezTo>
                    <a:cubicBezTo>
                      <a:pt x="3275" y="2963"/>
                      <a:pt x="3305" y="2963"/>
                      <a:pt x="3335" y="2962"/>
                    </a:cubicBezTo>
                    <a:cubicBezTo>
                      <a:pt x="3442" y="2962"/>
                      <a:pt x="3573" y="2914"/>
                      <a:pt x="3585" y="2807"/>
                    </a:cubicBezTo>
                    <a:cubicBezTo>
                      <a:pt x="3596" y="2712"/>
                      <a:pt x="3477" y="2653"/>
                      <a:pt x="3394" y="2617"/>
                    </a:cubicBezTo>
                    <a:cubicBezTo>
                      <a:pt x="3084" y="2510"/>
                      <a:pt x="2739" y="2474"/>
                      <a:pt x="2394" y="2474"/>
                    </a:cubicBezTo>
                    <a:cubicBezTo>
                      <a:pt x="2965" y="2057"/>
                      <a:pt x="3704" y="1307"/>
                      <a:pt x="3442" y="1081"/>
                    </a:cubicBezTo>
                    <a:cubicBezTo>
                      <a:pt x="3404" y="1048"/>
                      <a:pt x="3357" y="1033"/>
                      <a:pt x="3305" y="1033"/>
                    </a:cubicBezTo>
                    <a:cubicBezTo>
                      <a:pt x="2979" y="1033"/>
                      <a:pt x="2416" y="1616"/>
                      <a:pt x="2108" y="2129"/>
                    </a:cubicBezTo>
                    <a:cubicBezTo>
                      <a:pt x="1930" y="1426"/>
                      <a:pt x="1680" y="759"/>
                      <a:pt x="1358" y="128"/>
                    </a:cubicBezTo>
                    <a:cubicBezTo>
                      <a:pt x="1323" y="68"/>
                      <a:pt x="1257" y="1"/>
                      <a:pt x="1201" y="1"/>
                    </a:cubicBezTo>
                    <a:close/>
                  </a:path>
                </a:pathLst>
              </a:custGeom>
              <a:solidFill>
                <a:srgbClr val="EB6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18"/>
              <p:cNvSpPr/>
              <p:nvPr/>
            </p:nvSpPr>
            <p:spPr>
              <a:xfrm flipH="1">
                <a:off x="4681991" y="5176098"/>
                <a:ext cx="211782" cy="198565"/>
              </a:xfrm>
              <a:custGeom>
                <a:avLst/>
                <a:gdLst/>
                <a:ahLst/>
                <a:cxnLst/>
                <a:rect l="l" t="t" r="r" b="b"/>
                <a:pathLst>
                  <a:path w="3752" h="3518" extrusionOk="0">
                    <a:moveTo>
                      <a:pt x="1444" y="1"/>
                    </a:moveTo>
                    <a:cubicBezTo>
                      <a:pt x="1439" y="1"/>
                      <a:pt x="1434" y="2"/>
                      <a:pt x="1430" y="5"/>
                    </a:cubicBezTo>
                    <a:cubicBezTo>
                      <a:pt x="1311" y="64"/>
                      <a:pt x="1287" y="219"/>
                      <a:pt x="1275" y="350"/>
                    </a:cubicBezTo>
                    <a:cubicBezTo>
                      <a:pt x="1239" y="695"/>
                      <a:pt x="1287" y="1028"/>
                      <a:pt x="1394" y="1362"/>
                    </a:cubicBezTo>
                    <a:cubicBezTo>
                      <a:pt x="1215" y="1112"/>
                      <a:pt x="1001" y="874"/>
                      <a:pt x="799" y="647"/>
                    </a:cubicBezTo>
                    <a:cubicBezTo>
                      <a:pt x="679" y="528"/>
                      <a:pt x="537" y="409"/>
                      <a:pt x="382" y="362"/>
                    </a:cubicBezTo>
                    <a:cubicBezTo>
                      <a:pt x="363" y="358"/>
                      <a:pt x="343" y="356"/>
                      <a:pt x="322" y="356"/>
                    </a:cubicBezTo>
                    <a:cubicBezTo>
                      <a:pt x="275" y="356"/>
                      <a:pt x="228" y="368"/>
                      <a:pt x="203" y="409"/>
                    </a:cubicBezTo>
                    <a:cubicBezTo>
                      <a:pt x="132" y="481"/>
                      <a:pt x="168" y="576"/>
                      <a:pt x="215" y="647"/>
                    </a:cubicBezTo>
                    <a:cubicBezTo>
                      <a:pt x="429" y="1064"/>
                      <a:pt x="834" y="1362"/>
                      <a:pt x="1287" y="1433"/>
                    </a:cubicBezTo>
                    <a:cubicBezTo>
                      <a:pt x="882" y="1529"/>
                      <a:pt x="513" y="1707"/>
                      <a:pt x="179" y="1957"/>
                    </a:cubicBezTo>
                    <a:cubicBezTo>
                      <a:pt x="96" y="2017"/>
                      <a:pt x="1" y="2136"/>
                      <a:pt x="60" y="2219"/>
                    </a:cubicBezTo>
                    <a:cubicBezTo>
                      <a:pt x="88" y="2274"/>
                      <a:pt x="142" y="2293"/>
                      <a:pt x="201" y="2293"/>
                    </a:cubicBezTo>
                    <a:cubicBezTo>
                      <a:pt x="246" y="2293"/>
                      <a:pt x="293" y="2282"/>
                      <a:pt x="334" y="2267"/>
                    </a:cubicBezTo>
                    <a:cubicBezTo>
                      <a:pt x="644" y="2148"/>
                      <a:pt x="941" y="1981"/>
                      <a:pt x="1227" y="1790"/>
                    </a:cubicBezTo>
                    <a:lnTo>
                      <a:pt x="1227" y="1790"/>
                    </a:lnTo>
                    <a:cubicBezTo>
                      <a:pt x="1001" y="2445"/>
                      <a:pt x="822" y="3493"/>
                      <a:pt x="1180" y="3517"/>
                    </a:cubicBezTo>
                    <a:cubicBezTo>
                      <a:pt x="1186" y="3518"/>
                      <a:pt x="1193" y="3518"/>
                      <a:pt x="1199" y="3518"/>
                    </a:cubicBezTo>
                    <a:cubicBezTo>
                      <a:pt x="1543" y="3518"/>
                      <a:pt x="1714" y="2587"/>
                      <a:pt x="1656" y="1898"/>
                    </a:cubicBezTo>
                    <a:lnTo>
                      <a:pt x="1656" y="1898"/>
                    </a:lnTo>
                    <a:cubicBezTo>
                      <a:pt x="2203" y="2362"/>
                      <a:pt x="2799" y="2743"/>
                      <a:pt x="3442" y="3076"/>
                    </a:cubicBezTo>
                    <a:cubicBezTo>
                      <a:pt x="3470" y="3090"/>
                      <a:pt x="3511" y="3099"/>
                      <a:pt x="3551" y="3099"/>
                    </a:cubicBezTo>
                    <a:cubicBezTo>
                      <a:pt x="3611" y="3099"/>
                      <a:pt x="3668" y="3079"/>
                      <a:pt x="3668" y="3029"/>
                    </a:cubicBezTo>
                    <a:cubicBezTo>
                      <a:pt x="3668" y="2981"/>
                      <a:pt x="3632" y="2957"/>
                      <a:pt x="3620" y="2922"/>
                    </a:cubicBezTo>
                    <a:cubicBezTo>
                      <a:pt x="3180" y="2314"/>
                      <a:pt x="2501" y="1886"/>
                      <a:pt x="1775" y="1731"/>
                    </a:cubicBezTo>
                    <a:lnTo>
                      <a:pt x="1775" y="1731"/>
                    </a:lnTo>
                    <a:cubicBezTo>
                      <a:pt x="2017" y="1763"/>
                      <a:pt x="2264" y="1778"/>
                      <a:pt x="2512" y="1778"/>
                    </a:cubicBezTo>
                    <a:cubicBezTo>
                      <a:pt x="2824" y="1778"/>
                      <a:pt x="3136" y="1754"/>
                      <a:pt x="3442" y="1707"/>
                    </a:cubicBezTo>
                    <a:cubicBezTo>
                      <a:pt x="3573" y="1683"/>
                      <a:pt x="3751" y="1588"/>
                      <a:pt x="3692" y="1445"/>
                    </a:cubicBezTo>
                    <a:cubicBezTo>
                      <a:pt x="3668" y="1386"/>
                      <a:pt x="3597" y="1362"/>
                      <a:pt x="3537" y="1350"/>
                    </a:cubicBezTo>
                    <a:cubicBezTo>
                      <a:pt x="3388" y="1310"/>
                      <a:pt x="3238" y="1293"/>
                      <a:pt x="3088" y="1293"/>
                    </a:cubicBezTo>
                    <a:cubicBezTo>
                      <a:pt x="2651" y="1293"/>
                      <a:pt x="2212" y="1437"/>
                      <a:pt x="1787" y="1588"/>
                    </a:cubicBezTo>
                    <a:cubicBezTo>
                      <a:pt x="2203" y="1374"/>
                      <a:pt x="2620" y="1088"/>
                      <a:pt x="2977" y="778"/>
                    </a:cubicBezTo>
                    <a:cubicBezTo>
                      <a:pt x="3085" y="683"/>
                      <a:pt x="3204" y="564"/>
                      <a:pt x="3180" y="421"/>
                    </a:cubicBezTo>
                    <a:cubicBezTo>
                      <a:pt x="2882" y="421"/>
                      <a:pt x="2608" y="600"/>
                      <a:pt x="2370" y="790"/>
                    </a:cubicBezTo>
                    <a:cubicBezTo>
                      <a:pt x="2203" y="921"/>
                      <a:pt x="1668" y="1326"/>
                      <a:pt x="1668" y="1326"/>
                    </a:cubicBezTo>
                    <a:cubicBezTo>
                      <a:pt x="1668" y="1326"/>
                      <a:pt x="1600" y="1"/>
                      <a:pt x="1444" y="1"/>
                    </a:cubicBezTo>
                    <a:close/>
                  </a:path>
                </a:pathLst>
              </a:custGeom>
              <a:solidFill>
                <a:srgbClr val="4DAA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02" name="Google Shape;302;p18"/>
            <p:cNvSpPr/>
            <p:nvPr/>
          </p:nvSpPr>
          <p:spPr>
            <a:xfrm flipH="1">
              <a:off x="3567724" y="4780463"/>
              <a:ext cx="155280" cy="363659"/>
            </a:xfrm>
            <a:custGeom>
              <a:avLst/>
              <a:gdLst/>
              <a:ahLst/>
              <a:cxnLst/>
              <a:rect l="l" t="t" r="r" b="b"/>
              <a:pathLst>
                <a:path w="2751" h="6443" extrusionOk="0">
                  <a:moveTo>
                    <a:pt x="36" y="1"/>
                  </a:moveTo>
                  <a:cubicBezTo>
                    <a:pt x="12" y="1"/>
                    <a:pt x="1" y="13"/>
                    <a:pt x="1" y="48"/>
                  </a:cubicBezTo>
                  <a:cubicBezTo>
                    <a:pt x="36" y="1239"/>
                    <a:pt x="262" y="2322"/>
                    <a:pt x="655" y="3263"/>
                  </a:cubicBezTo>
                  <a:cubicBezTo>
                    <a:pt x="1144" y="4418"/>
                    <a:pt x="1917" y="5454"/>
                    <a:pt x="2679" y="6430"/>
                  </a:cubicBezTo>
                  <a:cubicBezTo>
                    <a:pt x="2679" y="6442"/>
                    <a:pt x="2691" y="6442"/>
                    <a:pt x="2703" y="6442"/>
                  </a:cubicBezTo>
                  <a:lnTo>
                    <a:pt x="2715" y="6442"/>
                  </a:lnTo>
                  <a:cubicBezTo>
                    <a:pt x="2751" y="6430"/>
                    <a:pt x="2751" y="6406"/>
                    <a:pt x="2727" y="6383"/>
                  </a:cubicBezTo>
                  <a:cubicBezTo>
                    <a:pt x="1989" y="5406"/>
                    <a:pt x="1215" y="4394"/>
                    <a:pt x="727" y="3227"/>
                  </a:cubicBezTo>
                  <a:cubicBezTo>
                    <a:pt x="334" y="2299"/>
                    <a:pt x="131" y="1227"/>
                    <a:pt x="84" y="48"/>
                  </a:cubicBezTo>
                  <a:cubicBezTo>
                    <a:pt x="84" y="13"/>
                    <a:pt x="72" y="1"/>
                    <a:pt x="36" y="1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" name="Google Shape;303;p18"/>
            <p:cNvSpPr/>
            <p:nvPr/>
          </p:nvSpPr>
          <p:spPr>
            <a:xfrm flipH="1">
              <a:off x="3865540" y="4551685"/>
              <a:ext cx="188809" cy="394138"/>
            </a:xfrm>
            <a:custGeom>
              <a:avLst/>
              <a:gdLst/>
              <a:ahLst/>
              <a:cxnLst/>
              <a:rect l="l" t="t" r="r" b="b"/>
              <a:pathLst>
                <a:path w="3345" h="6983" extrusionOk="0">
                  <a:moveTo>
                    <a:pt x="50" y="1"/>
                  </a:moveTo>
                  <a:cubicBezTo>
                    <a:pt x="44" y="1"/>
                    <a:pt x="40" y="2"/>
                    <a:pt x="36" y="6"/>
                  </a:cubicBezTo>
                  <a:cubicBezTo>
                    <a:pt x="13" y="18"/>
                    <a:pt x="1" y="53"/>
                    <a:pt x="13" y="65"/>
                  </a:cubicBezTo>
                  <a:cubicBezTo>
                    <a:pt x="1299" y="2256"/>
                    <a:pt x="2382" y="4578"/>
                    <a:pt x="3263" y="6959"/>
                  </a:cubicBezTo>
                  <a:cubicBezTo>
                    <a:pt x="3275" y="6971"/>
                    <a:pt x="3287" y="6983"/>
                    <a:pt x="3311" y="6983"/>
                  </a:cubicBezTo>
                  <a:cubicBezTo>
                    <a:pt x="3317" y="6983"/>
                    <a:pt x="3320" y="6979"/>
                    <a:pt x="3320" y="6978"/>
                  </a:cubicBezTo>
                  <a:lnTo>
                    <a:pt x="3320" y="6978"/>
                  </a:lnTo>
                  <a:cubicBezTo>
                    <a:pt x="3337" y="6967"/>
                    <a:pt x="3345" y="6954"/>
                    <a:pt x="3334" y="6923"/>
                  </a:cubicBezTo>
                  <a:cubicBezTo>
                    <a:pt x="2453" y="4542"/>
                    <a:pt x="1370" y="2220"/>
                    <a:pt x="96" y="18"/>
                  </a:cubicBezTo>
                  <a:cubicBezTo>
                    <a:pt x="79" y="9"/>
                    <a:pt x="62" y="1"/>
                    <a:pt x="50" y="1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" name="Google Shape;304;p18"/>
            <p:cNvSpPr/>
            <p:nvPr/>
          </p:nvSpPr>
          <p:spPr>
            <a:xfrm flipH="1">
              <a:off x="4085173" y="4564441"/>
              <a:ext cx="121695" cy="271827"/>
            </a:xfrm>
            <a:custGeom>
              <a:avLst/>
              <a:gdLst/>
              <a:ahLst/>
              <a:cxnLst/>
              <a:rect l="l" t="t" r="r" b="b"/>
              <a:pathLst>
                <a:path w="2156" h="4816" extrusionOk="0">
                  <a:moveTo>
                    <a:pt x="39" y="1"/>
                  </a:moveTo>
                  <a:cubicBezTo>
                    <a:pt x="33" y="1"/>
                    <a:pt x="27" y="2"/>
                    <a:pt x="24" y="6"/>
                  </a:cubicBezTo>
                  <a:cubicBezTo>
                    <a:pt x="12" y="18"/>
                    <a:pt x="0" y="53"/>
                    <a:pt x="12" y="65"/>
                  </a:cubicBezTo>
                  <a:cubicBezTo>
                    <a:pt x="726" y="1625"/>
                    <a:pt x="1405" y="3209"/>
                    <a:pt x="2060" y="4780"/>
                  </a:cubicBezTo>
                  <a:cubicBezTo>
                    <a:pt x="2072" y="4804"/>
                    <a:pt x="2096" y="4816"/>
                    <a:pt x="2107" y="4816"/>
                  </a:cubicBezTo>
                  <a:cubicBezTo>
                    <a:pt x="2119" y="4816"/>
                    <a:pt x="2119" y="4816"/>
                    <a:pt x="2107" y="4804"/>
                  </a:cubicBezTo>
                  <a:cubicBezTo>
                    <a:pt x="2143" y="4780"/>
                    <a:pt x="2155" y="4768"/>
                    <a:pt x="2143" y="4733"/>
                  </a:cubicBezTo>
                  <a:cubicBezTo>
                    <a:pt x="1488" y="3161"/>
                    <a:pt x="798" y="1566"/>
                    <a:pt x="83" y="18"/>
                  </a:cubicBezTo>
                  <a:cubicBezTo>
                    <a:pt x="75" y="9"/>
                    <a:pt x="55" y="1"/>
                    <a:pt x="39" y="1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" name="Google Shape;305;p18"/>
            <p:cNvSpPr/>
            <p:nvPr/>
          </p:nvSpPr>
          <p:spPr>
            <a:xfrm flipH="1">
              <a:off x="4265298" y="4554676"/>
              <a:ext cx="179495" cy="196251"/>
            </a:xfrm>
            <a:custGeom>
              <a:avLst/>
              <a:gdLst/>
              <a:ahLst/>
              <a:cxnLst/>
              <a:rect l="l" t="t" r="r" b="b"/>
              <a:pathLst>
                <a:path w="3180" h="3477" extrusionOk="0">
                  <a:moveTo>
                    <a:pt x="24" y="0"/>
                  </a:moveTo>
                  <a:cubicBezTo>
                    <a:pt x="12" y="0"/>
                    <a:pt x="0" y="12"/>
                    <a:pt x="0" y="48"/>
                  </a:cubicBezTo>
                  <a:cubicBezTo>
                    <a:pt x="131" y="727"/>
                    <a:pt x="560" y="1405"/>
                    <a:pt x="1262" y="2024"/>
                  </a:cubicBezTo>
                  <a:cubicBezTo>
                    <a:pt x="1596" y="2334"/>
                    <a:pt x="1977" y="2608"/>
                    <a:pt x="2334" y="2870"/>
                  </a:cubicBezTo>
                  <a:cubicBezTo>
                    <a:pt x="2596" y="3072"/>
                    <a:pt x="2870" y="3263"/>
                    <a:pt x="3120" y="3465"/>
                  </a:cubicBezTo>
                  <a:cubicBezTo>
                    <a:pt x="3143" y="3477"/>
                    <a:pt x="3143" y="3477"/>
                    <a:pt x="3155" y="3477"/>
                  </a:cubicBezTo>
                  <a:cubicBezTo>
                    <a:pt x="3155" y="3477"/>
                    <a:pt x="3167" y="3465"/>
                    <a:pt x="3167" y="3453"/>
                  </a:cubicBezTo>
                  <a:cubicBezTo>
                    <a:pt x="3179" y="3441"/>
                    <a:pt x="3179" y="3405"/>
                    <a:pt x="3167" y="3394"/>
                  </a:cubicBezTo>
                  <a:cubicBezTo>
                    <a:pt x="2917" y="3179"/>
                    <a:pt x="2643" y="2989"/>
                    <a:pt x="2381" y="2798"/>
                  </a:cubicBezTo>
                  <a:cubicBezTo>
                    <a:pt x="2024" y="2548"/>
                    <a:pt x="1643" y="2262"/>
                    <a:pt x="1310" y="1965"/>
                  </a:cubicBezTo>
                  <a:cubicBezTo>
                    <a:pt x="619" y="1334"/>
                    <a:pt x="203" y="703"/>
                    <a:pt x="72" y="24"/>
                  </a:cubicBezTo>
                  <a:cubicBezTo>
                    <a:pt x="72" y="12"/>
                    <a:pt x="60" y="0"/>
                    <a:pt x="24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" name="Google Shape;306;p18"/>
            <p:cNvSpPr/>
            <p:nvPr/>
          </p:nvSpPr>
          <p:spPr>
            <a:xfrm flipH="1">
              <a:off x="4577842" y="4452225"/>
              <a:ext cx="98835" cy="177060"/>
            </a:xfrm>
            <a:custGeom>
              <a:avLst/>
              <a:gdLst/>
              <a:ahLst/>
              <a:cxnLst/>
              <a:rect l="l" t="t" r="r" b="b"/>
              <a:pathLst>
                <a:path w="1751" h="3137" extrusionOk="0">
                  <a:moveTo>
                    <a:pt x="55" y="1"/>
                  </a:moveTo>
                  <a:cubicBezTo>
                    <a:pt x="46" y="1"/>
                    <a:pt x="35" y="7"/>
                    <a:pt x="24" y="17"/>
                  </a:cubicBezTo>
                  <a:cubicBezTo>
                    <a:pt x="1" y="29"/>
                    <a:pt x="1" y="53"/>
                    <a:pt x="12" y="77"/>
                  </a:cubicBezTo>
                  <a:cubicBezTo>
                    <a:pt x="667" y="1006"/>
                    <a:pt x="1215" y="2018"/>
                    <a:pt x="1656" y="3089"/>
                  </a:cubicBezTo>
                  <a:cubicBezTo>
                    <a:pt x="1667" y="3113"/>
                    <a:pt x="1679" y="3125"/>
                    <a:pt x="1691" y="3125"/>
                  </a:cubicBezTo>
                  <a:cubicBezTo>
                    <a:pt x="1715" y="3125"/>
                    <a:pt x="1715" y="3125"/>
                    <a:pt x="1715" y="3137"/>
                  </a:cubicBezTo>
                  <a:cubicBezTo>
                    <a:pt x="1739" y="3125"/>
                    <a:pt x="1751" y="3113"/>
                    <a:pt x="1739" y="3077"/>
                  </a:cubicBezTo>
                  <a:cubicBezTo>
                    <a:pt x="1310" y="2006"/>
                    <a:pt x="739" y="982"/>
                    <a:pt x="84" y="29"/>
                  </a:cubicBezTo>
                  <a:cubicBezTo>
                    <a:pt x="77" y="10"/>
                    <a:pt x="67" y="1"/>
                    <a:pt x="55" y="1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" name="Google Shape;307;p18"/>
            <p:cNvSpPr/>
            <p:nvPr/>
          </p:nvSpPr>
          <p:spPr>
            <a:xfrm flipH="1">
              <a:off x="4584565" y="4688794"/>
              <a:ext cx="245987" cy="21166"/>
            </a:xfrm>
            <a:custGeom>
              <a:avLst/>
              <a:gdLst/>
              <a:ahLst/>
              <a:cxnLst/>
              <a:rect l="l" t="t" r="r" b="b"/>
              <a:pathLst>
                <a:path w="4358" h="375" extrusionOk="0">
                  <a:moveTo>
                    <a:pt x="4302" y="1"/>
                  </a:moveTo>
                  <a:cubicBezTo>
                    <a:pt x="4295" y="1"/>
                    <a:pt x="4290" y="2"/>
                    <a:pt x="4286" y="6"/>
                  </a:cubicBezTo>
                  <a:cubicBezTo>
                    <a:pt x="3909" y="174"/>
                    <a:pt x="3495" y="218"/>
                    <a:pt x="3071" y="218"/>
                  </a:cubicBezTo>
                  <a:cubicBezTo>
                    <a:pt x="2866" y="218"/>
                    <a:pt x="2659" y="208"/>
                    <a:pt x="2453" y="196"/>
                  </a:cubicBezTo>
                  <a:cubicBezTo>
                    <a:pt x="2369" y="196"/>
                    <a:pt x="2262" y="184"/>
                    <a:pt x="2179" y="184"/>
                  </a:cubicBezTo>
                  <a:cubicBezTo>
                    <a:pt x="2018" y="176"/>
                    <a:pt x="1857" y="172"/>
                    <a:pt x="1696" y="172"/>
                  </a:cubicBezTo>
                  <a:cubicBezTo>
                    <a:pt x="1143" y="172"/>
                    <a:pt x="592" y="217"/>
                    <a:pt x="48" y="291"/>
                  </a:cubicBezTo>
                  <a:cubicBezTo>
                    <a:pt x="12" y="291"/>
                    <a:pt x="0" y="303"/>
                    <a:pt x="0" y="327"/>
                  </a:cubicBezTo>
                  <a:cubicBezTo>
                    <a:pt x="0" y="363"/>
                    <a:pt x="36" y="375"/>
                    <a:pt x="48" y="375"/>
                  </a:cubicBezTo>
                  <a:cubicBezTo>
                    <a:pt x="662" y="302"/>
                    <a:pt x="1286" y="265"/>
                    <a:pt x="1911" y="265"/>
                  </a:cubicBezTo>
                  <a:cubicBezTo>
                    <a:pt x="2000" y="265"/>
                    <a:pt x="2090" y="266"/>
                    <a:pt x="2179" y="267"/>
                  </a:cubicBezTo>
                  <a:cubicBezTo>
                    <a:pt x="2262" y="267"/>
                    <a:pt x="2369" y="291"/>
                    <a:pt x="2453" y="291"/>
                  </a:cubicBezTo>
                  <a:cubicBezTo>
                    <a:pt x="2653" y="299"/>
                    <a:pt x="2855" y="307"/>
                    <a:pt x="3055" y="307"/>
                  </a:cubicBezTo>
                  <a:cubicBezTo>
                    <a:pt x="3497" y="307"/>
                    <a:pt x="3932" y="265"/>
                    <a:pt x="4334" y="77"/>
                  </a:cubicBezTo>
                  <a:cubicBezTo>
                    <a:pt x="4346" y="65"/>
                    <a:pt x="4358" y="29"/>
                    <a:pt x="4346" y="17"/>
                  </a:cubicBezTo>
                  <a:cubicBezTo>
                    <a:pt x="4337" y="9"/>
                    <a:pt x="4317" y="1"/>
                    <a:pt x="4302" y="1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" name="Google Shape;308;p18"/>
            <p:cNvSpPr/>
            <p:nvPr/>
          </p:nvSpPr>
          <p:spPr>
            <a:xfrm flipH="1">
              <a:off x="4226356" y="4826129"/>
              <a:ext cx="368304" cy="23649"/>
            </a:xfrm>
            <a:custGeom>
              <a:avLst/>
              <a:gdLst/>
              <a:ahLst/>
              <a:cxnLst/>
              <a:rect l="l" t="t" r="r" b="b"/>
              <a:pathLst>
                <a:path w="6525" h="419" extrusionOk="0">
                  <a:moveTo>
                    <a:pt x="1592" y="1"/>
                  </a:moveTo>
                  <a:cubicBezTo>
                    <a:pt x="1064" y="1"/>
                    <a:pt x="545" y="68"/>
                    <a:pt x="48" y="263"/>
                  </a:cubicBezTo>
                  <a:cubicBezTo>
                    <a:pt x="12" y="275"/>
                    <a:pt x="0" y="299"/>
                    <a:pt x="12" y="323"/>
                  </a:cubicBezTo>
                  <a:cubicBezTo>
                    <a:pt x="30" y="350"/>
                    <a:pt x="41" y="363"/>
                    <a:pt x="61" y="363"/>
                  </a:cubicBezTo>
                  <a:cubicBezTo>
                    <a:pt x="67" y="363"/>
                    <a:pt x="75" y="362"/>
                    <a:pt x="83" y="359"/>
                  </a:cubicBezTo>
                  <a:cubicBezTo>
                    <a:pt x="585" y="163"/>
                    <a:pt x="1112" y="95"/>
                    <a:pt x="1649" y="95"/>
                  </a:cubicBezTo>
                  <a:cubicBezTo>
                    <a:pt x="2221" y="95"/>
                    <a:pt x="2804" y="172"/>
                    <a:pt x="3381" y="251"/>
                  </a:cubicBezTo>
                  <a:cubicBezTo>
                    <a:pt x="3977" y="335"/>
                    <a:pt x="4572" y="418"/>
                    <a:pt x="5167" y="418"/>
                  </a:cubicBezTo>
                  <a:cubicBezTo>
                    <a:pt x="5620" y="418"/>
                    <a:pt x="6060" y="370"/>
                    <a:pt x="6489" y="240"/>
                  </a:cubicBezTo>
                  <a:cubicBezTo>
                    <a:pt x="6525" y="228"/>
                    <a:pt x="6525" y="204"/>
                    <a:pt x="6525" y="180"/>
                  </a:cubicBezTo>
                  <a:cubicBezTo>
                    <a:pt x="6501" y="144"/>
                    <a:pt x="6489" y="144"/>
                    <a:pt x="6465" y="144"/>
                  </a:cubicBezTo>
                  <a:cubicBezTo>
                    <a:pt x="6035" y="274"/>
                    <a:pt x="5594" y="320"/>
                    <a:pt x="5148" y="320"/>
                  </a:cubicBezTo>
                  <a:cubicBezTo>
                    <a:pt x="4568" y="320"/>
                    <a:pt x="3979" y="242"/>
                    <a:pt x="3393" y="168"/>
                  </a:cubicBezTo>
                  <a:cubicBezTo>
                    <a:pt x="2794" y="86"/>
                    <a:pt x="2187" y="1"/>
                    <a:pt x="1592" y="1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" name="Google Shape;309;p18"/>
            <p:cNvSpPr/>
            <p:nvPr/>
          </p:nvSpPr>
          <p:spPr>
            <a:xfrm flipH="1">
              <a:off x="3989112" y="4986494"/>
              <a:ext cx="450996" cy="66207"/>
            </a:xfrm>
            <a:custGeom>
              <a:avLst/>
              <a:gdLst/>
              <a:ahLst/>
              <a:cxnLst/>
              <a:rect l="l" t="t" r="r" b="b"/>
              <a:pathLst>
                <a:path w="7990" h="1173" extrusionOk="0">
                  <a:moveTo>
                    <a:pt x="7185" y="0"/>
                  </a:moveTo>
                  <a:cubicBezTo>
                    <a:pt x="6114" y="0"/>
                    <a:pt x="5036" y="285"/>
                    <a:pt x="3989" y="554"/>
                  </a:cubicBezTo>
                  <a:cubicBezTo>
                    <a:pt x="2958" y="821"/>
                    <a:pt x="1888" y="1096"/>
                    <a:pt x="829" y="1096"/>
                  </a:cubicBezTo>
                  <a:cubicBezTo>
                    <a:pt x="568" y="1096"/>
                    <a:pt x="307" y="1080"/>
                    <a:pt x="48" y="1042"/>
                  </a:cubicBezTo>
                  <a:cubicBezTo>
                    <a:pt x="45" y="1039"/>
                    <a:pt x="40" y="1037"/>
                    <a:pt x="35" y="1037"/>
                  </a:cubicBezTo>
                  <a:cubicBezTo>
                    <a:pt x="20" y="1037"/>
                    <a:pt x="1" y="1048"/>
                    <a:pt x="1" y="1066"/>
                  </a:cubicBezTo>
                  <a:cubicBezTo>
                    <a:pt x="1" y="1089"/>
                    <a:pt x="24" y="1113"/>
                    <a:pt x="48" y="1113"/>
                  </a:cubicBezTo>
                  <a:cubicBezTo>
                    <a:pt x="322" y="1161"/>
                    <a:pt x="584" y="1173"/>
                    <a:pt x="858" y="1173"/>
                  </a:cubicBezTo>
                  <a:cubicBezTo>
                    <a:pt x="1917" y="1173"/>
                    <a:pt x="2977" y="899"/>
                    <a:pt x="4025" y="625"/>
                  </a:cubicBezTo>
                  <a:cubicBezTo>
                    <a:pt x="5036" y="351"/>
                    <a:pt x="6093" y="77"/>
                    <a:pt x="7141" y="77"/>
                  </a:cubicBezTo>
                  <a:cubicBezTo>
                    <a:pt x="7413" y="77"/>
                    <a:pt x="7684" y="95"/>
                    <a:pt x="7954" y="137"/>
                  </a:cubicBezTo>
                  <a:cubicBezTo>
                    <a:pt x="7957" y="140"/>
                    <a:pt x="7961" y="141"/>
                    <a:pt x="7965" y="141"/>
                  </a:cubicBezTo>
                  <a:cubicBezTo>
                    <a:pt x="7976" y="141"/>
                    <a:pt x="7990" y="128"/>
                    <a:pt x="7990" y="101"/>
                  </a:cubicBezTo>
                  <a:cubicBezTo>
                    <a:pt x="7990" y="89"/>
                    <a:pt x="7978" y="54"/>
                    <a:pt x="7954" y="54"/>
                  </a:cubicBezTo>
                  <a:cubicBezTo>
                    <a:pt x="7698" y="17"/>
                    <a:pt x="7442" y="0"/>
                    <a:pt x="7185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" name="Google Shape;310;p18"/>
            <p:cNvSpPr/>
            <p:nvPr/>
          </p:nvSpPr>
          <p:spPr>
            <a:xfrm flipH="1">
              <a:off x="3729005" y="5208442"/>
              <a:ext cx="472501" cy="39848"/>
            </a:xfrm>
            <a:custGeom>
              <a:avLst/>
              <a:gdLst/>
              <a:ahLst/>
              <a:cxnLst/>
              <a:rect l="l" t="t" r="r" b="b"/>
              <a:pathLst>
                <a:path w="8371" h="706" extrusionOk="0">
                  <a:moveTo>
                    <a:pt x="1055" y="0"/>
                  </a:moveTo>
                  <a:cubicBezTo>
                    <a:pt x="714" y="0"/>
                    <a:pt x="373" y="26"/>
                    <a:pt x="36" y="86"/>
                  </a:cubicBezTo>
                  <a:cubicBezTo>
                    <a:pt x="12" y="86"/>
                    <a:pt x="0" y="98"/>
                    <a:pt x="0" y="134"/>
                  </a:cubicBezTo>
                  <a:cubicBezTo>
                    <a:pt x="0" y="146"/>
                    <a:pt x="12" y="158"/>
                    <a:pt x="48" y="158"/>
                  </a:cubicBezTo>
                  <a:cubicBezTo>
                    <a:pt x="379" y="101"/>
                    <a:pt x="714" y="77"/>
                    <a:pt x="1049" y="77"/>
                  </a:cubicBezTo>
                  <a:cubicBezTo>
                    <a:pt x="1907" y="77"/>
                    <a:pt x="2773" y="233"/>
                    <a:pt x="3620" y="396"/>
                  </a:cubicBezTo>
                  <a:cubicBezTo>
                    <a:pt x="3810" y="432"/>
                    <a:pt x="3989" y="467"/>
                    <a:pt x="4179" y="503"/>
                  </a:cubicBezTo>
                  <a:cubicBezTo>
                    <a:pt x="4822" y="622"/>
                    <a:pt x="5501" y="706"/>
                    <a:pt x="6180" y="706"/>
                  </a:cubicBezTo>
                  <a:cubicBezTo>
                    <a:pt x="6906" y="706"/>
                    <a:pt x="7656" y="586"/>
                    <a:pt x="8335" y="289"/>
                  </a:cubicBezTo>
                  <a:cubicBezTo>
                    <a:pt x="8358" y="277"/>
                    <a:pt x="8370" y="253"/>
                    <a:pt x="8358" y="229"/>
                  </a:cubicBezTo>
                  <a:cubicBezTo>
                    <a:pt x="8342" y="221"/>
                    <a:pt x="8325" y="212"/>
                    <a:pt x="8312" y="212"/>
                  </a:cubicBezTo>
                  <a:cubicBezTo>
                    <a:pt x="8307" y="212"/>
                    <a:pt x="8302" y="214"/>
                    <a:pt x="8299" y="217"/>
                  </a:cubicBezTo>
                  <a:cubicBezTo>
                    <a:pt x="7637" y="524"/>
                    <a:pt x="6918" y="628"/>
                    <a:pt x="6197" y="628"/>
                  </a:cubicBezTo>
                  <a:cubicBezTo>
                    <a:pt x="5519" y="628"/>
                    <a:pt x="4838" y="536"/>
                    <a:pt x="4203" y="432"/>
                  </a:cubicBezTo>
                  <a:cubicBezTo>
                    <a:pt x="4013" y="396"/>
                    <a:pt x="3834" y="348"/>
                    <a:pt x="3632" y="325"/>
                  </a:cubicBezTo>
                  <a:cubicBezTo>
                    <a:pt x="2787" y="162"/>
                    <a:pt x="1918" y="0"/>
                    <a:pt x="1055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" name="Google Shape;311;p18"/>
            <p:cNvSpPr/>
            <p:nvPr/>
          </p:nvSpPr>
          <p:spPr>
            <a:xfrm flipH="1">
              <a:off x="3485722" y="5372307"/>
              <a:ext cx="583416" cy="82970"/>
            </a:xfrm>
            <a:custGeom>
              <a:avLst/>
              <a:gdLst/>
              <a:ahLst/>
              <a:cxnLst/>
              <a:rect l="l" t="t" r="r" b="b"/>
              <a:pathLst>
                <a:path w="10336" h="1470" extrusionOk="0">
                  <a:moveTo>
                    <a:pt x="10278" y="0"/>
                  </a:moveTo>
                  <a:cubicBezTo>
                    <a:pt x="10272" y="0"/>
                    <a:pt x="10267" y="2"/>
                    <a:pt x="10264" y="5"/>
                  </a:cubicBezTo>
                  <a:cubicBezTo>
                    <a:pt x="9515" y="445"/>
                    <a:pt x="8627" y="550"/>
                    <a:pt x="7752" y="550"/>
                  </a:cubicBezTo>
                  <a:cubicBezTo>
                    <a:pt x="7347" y="550"/>
                    <a:pt x="6945" y="528"/>
                    <a:pt x="6561" y="505"/>
                  </a:cubicBezTo>
                  <a:cubicBezTo>
                    <a:pt x="5924" y="465"/>
                    <a:pt x="5280" y="434"/>
                    <a:pt x="4640" y="434"/>
                  </a:cubicBezTo>
                  <a:cubicBezTo>
                    <a:pt x="3020" y="434"/>
                    <a:pt x="1424" y="632"/>
                    <a:pt x="25" y="1374"/>
                  </a:cubicBezTo>
                  <a:cubicBezTo>
                    <a:pt x="13" y="1398"/>
                    <a:pt x="1" y="1422"/>
                    <a:pt x="13" y="1434"/>
                  </a:cubicBezTo>
                  <a:cubicBezTo>
                    <a:pt x="25" y="1458"/>
                    <a:pt x="37" y="1470"/>
                    <a:pt x="60" y="1470"/>
                  </a:cubicBezTo>
                  <a:cubicBezTo>
                    <a:pt x="72" y="1470"/>
                    <a:pt x="72" y="1458"/>
                    <a:pt x="84" y="1458"/>
                  </a:cubicBezTo>
                  <a:cubicBezTo>
                    <a:pt x="1451" y="710"/>
                    <a:pt x="3037" y="520"/>
                    <a:pt x="4637" y="520"/>
                  </a:cubicBezTo>
                  <a:cubicBezTo>
                    <a:pt x="5281" y="520"/>
                    <a:pt x="5926" y="551"/>
                    <a:pt x="6561" y="589"/>
                  </a:cubicBezTo>
                  <a:cubicBezTo>
                    <a:pt x="6974" y="612"/>
                    <a:pt x="7404" y="639"/>
                    <a:pt x="7835" y="639"/>
                  </a:cubicBezTo>
                  <a:cubicBezTo>
                    <a:pt x="8698" y="639"/>
                    <a:pt x="9565" y="533"/>
                    <a:pt x="10312" y="89"/>
                  </a:cubicBezTo>
                  <a:cubicBezTo>
                    <a:pt x="10324" y="65"/>
                    <a:pt x="10335" y="41"/>
                    <a:pt x="10324" y="29"/>
                  </a:cubicBezTo>
                  <a:cubicBezTo>
                    <a:pt x="10315" y="12"/>
                    <a:pt x="10293" y="0"/>
                    <a:pt x="10278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" name="Google Shape;312;p18"/>
            <p:cNvSpPr/>
            <p:nvPr/>
          </p:nvSpPr>
          <p:spPr>
            <a:xfrm flipH="1">
              <a:off x="3380218" y="5498635"/>
              <a:ext cx="453705" cy="214707"/>
            </a:xfrm>
            <a:custGeom>
              <a:avLst/>
              <a:gdLst/>
              <a:ahLst/>
              <a:cxnLst/>
              <a:rect l="l" t="t" r="r" b="b"/>
              <a:pathLst>
                <a:path w="8038" h="3804" extrusionOk="0">
                  <a:moveTo>
                    <a:pt x="7978" y="1"/>
                  </a:moveTo>
                  <a:cubicBezTo>
                    <a:pt x="7972" y="1"/>
                    <a:pt x="7964" y="2"/>
                    <a:pt x="7954" y="6"/>
                  </a:cubicBezTo>
                  <a:cubicBezTo>
                    <a:pt x="5168" y="910"/>
                    <a:pt x="2489" y="2161"/>
                    <a:pt x="25" y="3720"/>
                  </a:cubicBezTo>
                  <a:cubicBezTo>
                    <a:pt x="13" y="3744"/>
                    <a:pt x="1" y="3768"/>
                    <a:pt x="13" y="3780"/>
                  </a:cubicBezTo>
                  <a:cubicBezTo>
                    <a:pt x="25" y="3804"/>
                    <a:pt x="37" y="3804"/>
                    <a:pt x="61" y="3804"/>
                  </a:cubicBezTo>
                  <a:lnTo>
                    <a:pt x="84" y="3804"/>
                  </a:lnTo>
                  <a:cubicBezTo>
                    <a:pt x="2561" y="2256"/>
                    <a:pt x="5216" y="1006"/>
                    <a:pt x="7990" y="89"/>
                  </a:cubicBezTo>
                  <a:cubicBezTo>
                    <a:pt x="8014" y="77"/>
                    <a:pt x="8038" y="65"/>
                    <a:pt x="8014" y="29"/>
                  </a:cubicBezTo>
                  <a:cubicBezTo>
                    <a:pt x="8005" y="12"/>
                    <a:pt x="7996" y="1"/>
                    <a:pt x="7978" y="1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13" name="Google Shape;313;p18"/>
          <p:cNvSpPr/>
          <p:nvPr/>
        </p:nvSpPr>
        <p:spPr>
          <a:xfrm flipH="1">
            <a:off x="9918501" y="-2422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208F9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/>
          </p:nvPr>
        </p:nvSpPr>
        <p:spPr>
          <a:xfrm>
            <a:off x="960000" y="930767"/>
            <a:ext cx="10272000" cy="9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 sz="6933">
                <a:solidFill>
                  <a:srgbClr val="F1A1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12631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Four columns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9"/>
          <p:cNvSpPr txBox="1">
            <a:spLocks noGrp="1"/>
          </p:cNvSpPr>
          <p:nvPr>
            <p:ph type="title"/>
          </p:nvPr>
        </p:nvSpPr>
        <p:spPr>
          <a:xfrm>
            <a:off x="960000" y="930767"/>
            <a:ext cx="10272000" cy="9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 sz="6933">
                <a:solidFill>
                  <a:srgbClr val="F1A1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9"/>
          <p:cNvSpPr/>
          <p:nvPr/>
        </p:nvSpPr>
        <p:spPr>
          <a:xfrm flipH="1">
            <a:off x="9918501" y="-2422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002E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8" name="Google Shape;318;p19"/>
          <p:cNvSpPr txBox="1">
            <a:spLocks noGrp="1"/>
          </p:cNvSpPr>
          <p:nvPr>
            <p:ph type="subTitle" idx="1"/>
          </p:nvPr>
        </p:nvSpPr>
        <p:spPr>
          <a:xfrm>
            <a:off x="1206500" y="2540000"/>
            <a:ext cx="26036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9"/>
          <p:cNvSpPr txBox="1">
            <a:spLocks noGrp="1"/>
          </p:cNvSpPr>
          <p:nvPr>
            <p:ph type="subTitle" idx="2"/>
          </p:nvPr>
        </p:nvSpPr>
        <p:spPr>
          <a:xfrm>
            <a:off x="1206500" y="2921000"/>
            <a:ext cx="24512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9"/>
          <p:cNvSpPr txBox="1">
            <a:spLocks noGrp="1"/>
          </p:cNvSpPr>
          <p:nvPr>
            <p:ph type="subTitle" idx="3"/>
          </p:nvPr>
        </p:nvSpPr>
        <p:spPr>
          <a:xfrm>
            <a:off x="1206500" y="4368800"/>
            <a:ext cx="26036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9"/>
          <p:cNvSpPr txBox="1">
            <a:spLocks noGrp="1"/>
          </p:cNvSpPr>
          <p:nvPr>
            <p:ph type="subTitle" idx="4"/>
          </p:nvPr>
        </p:nvSpPr>
        <p:spPr>
          <a:xfrm>
            <a:off x="1206500" y="4749800"/>
            <a:ext cx="24512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9"/>
          <p:cNvSpPr txBox="1">
            <a:spLocks noGrp="1"/>
          </p:cNvSpPr>
          <p:nvPr>
            <p:ph type="subTitle" idx="5"/>
          </p:nvPr>
        </p:nvSpPr>
        <p:spPr>
          <a:xfrm>
            <a:off x="4152900" y="2540000"/>
            <a:ext cx="26036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19"/>
          <p:cNvSpPr txBox="1">
            <a:spLocks noGrp="1"/>
          </p:cNvSpPr>
          <p:nvPr>
            <p:ph type="subTitle" idx="6"/>
          </p:nvPr>
        </p:nvSpPr>
        <p:spPr>
          <a:xfrm>
            <a:off x="4152900" y="2921000"/>
            <a:ext cx="24512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19"/>
          <p:cNvSpPr txBox="1">
            <a:spLocks noGrp="1"/>
          </p:cNvSpPr>
          <p:nvPr>
            <p:ph type="subTitle" idx="7"/>
          </p:nvPr>
        </p:nvSpPr>
        <p:spPr>
          <a:xfrm>
            <a:off x="4152900" y="4368800"/>
            <a:ext cx="26036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19"/>
          <p:cNvSpPr txBox="1">
            <a:spLocks noGrp="1"/>
          </p:cNvSpPr>
          <p:nvPr>
            <p:ph type="subTitle" idx="8"/>
          </p:nvPr>
        </p:nvSpPr>
        <p:spPr>
          <a:xfrm>
            <a:off x="4152900" y="4749800"/>
            <a:ext cx="24512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84530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points">
  <p:cSld name="Bullet point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0"/>
          <p:cNvSpPr txBox="1">
            <a:spLocks noGrp="1"/>
          </p:cNvSpPr>
          <p:nvPr>
            <p:ph type="subTitle" idx="1"/>
          </p:nvPr>
        </p:nvSpPr>
        <p:spPr>
          <a:xfrm>
            <a:off x="960133" y="2044900"/>
            <a:ext cx="5143600" cy="42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20"/>
          <p:cNvSpPr/>
          <p:nvPr/>
        </p:nvSpPr>
        <p:spPr>
          <a:xfrm flipH="1">
            <a:off x="9918501" y="-2422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9" name="Google Shape;329;p20"/>
          <p:cNvSpPr/>
          <p:nvPr/>
        </p:nvSpPr>
        <p:spPr>
          <a:xfrm rot="10800000">
            <a:off x="5897053" y="4331927"/>
            <a:ext cx="6371679" cy="2602340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0" name="Google Shape;330;p20"/>
          <p:cNvSpPr txBox="1">
            <a:spLocks noGrp="1"/>
          </p:cNvSpPr>
          <p:nvPr>
            <p:ph type="title"/>
          </p:nvPr>
        </p:nvSpPr>
        <p:spPr>
          <a:xfrm>
            <a:off x="960000" y="930767"/>
            <a:ext cx="10272000" cy="9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 sz="6933">
                <a:solidFill>
                  <a:srgbClr val="F1A12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6141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00FE-4AD2-44E0-A0D5-CD1EEAF573CB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37C9-BD30-43BD-BA78-05C663C69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926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1"/>
          <p:cNvSpPr txBox="1">
            <a:spLocks noGrp="1"/>
          </p:cNvSpPr>
          <p:nvPr>
            <p:ph type="title"/>
          </p:nvPr>
        </p:nvSpPr>
        <p:spPr>
          <a:xfrm flipH="1">
            <a:off x="5994400" y="3375800"/>
            <a:ext cx="5384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6000"/>
              <a:buNone/>
              <a:defRPr sz="8000">
                <a:solidFill>
                  <a:srgbClr val="208F9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33" name="Google Shape;333;p21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353108" y="1271633"/>
            <a:ext cx="3911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12000"/>
              <a:buNone/>
              <a:defRPr sz="16000">
                <a:solidFill>
                  <a:srgbClr val="F1A12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334" name="Google Shape;334;p21"/>
          <p:cNvGrpSpPr/>
          <p:nvPr/>
        </p:nvGrpSpPr>
        <p:grpSpPr>
          <a:xfrm rot="-7285265" flipH="1">
            <a:off x="-2436152" y="-1291421"/>
            <a:ext cx="10045475" cy="10856095"/>
            <a:chOff x="3329550" y="-80475"/>
            <a:chExt cx="4897392" cy="5292587"/>
          </a:xfrm>
        </p:grpSpPr>
        <p:sp>
          <p:nvSpPr>
            <p:cNvPr id="335" name="Google Shape;335;p21"/>
            <p:cNvSpPr/>
            <p:nvPr/>
          </p:nvSpPr>
          <p:spPr>
            <a:xfrm>
              <a:off x="3401850" y="-79030"/>
              <a:ext cx="3039479" cy="5291142"/>
            </a:xfrm>
            <a:custGeom>
              <a:avLst/>
              <a:gdLst/>
              <a:ahLst/>
              <a:cxnLst/>
              <a:rect l="l" t="t" r="r" b="b"/>
              <a:pathLst>
                <a:path w="105145" h="183037" extrusionOk="0">
                  <a:moveTo>
                    <a:pt x="30077" y="1"/>
                  </a:moveTo>
                  <a:cubicBezTo>
                    <a:pt x="25872" y="1"/>
                    <a:pt x="20405" y="3548"/>
                    <a:pt x="17729" y="6567"/>
                  </a:cubicBezTo>
                  <a:cubicBezTo>
                    <a:pt x="15657" y="8901"/>
                    <a:pt x="14323" y="11794"/>
                    <a:pt x="13145" y="14676"/>
                  </a:cubicBezTo>
                  <a:cubicBezTo>
                    <a:pt x="10930" y="20141"/>
                    <a:pt x="9180" y="25891"/>
                    <a:pt x="9085" y="31785"/>
                  </a:cubicBezTo>
                  <a:cubicBezTo>
                    <a:pt x="8870" y="43774"/>
                    <a:pt x="15728" y="55276"/>
                    <a:pt x="25527" y="62217"/>
                  </a:cubicBezTo>
                  <a:cubicBezTo>
                    <a:pt x="32814" y="67384"/>
                    <a:pt x="42017" y="70659"/>
                    <a:pt x="46661" y="78291"/>
                  </a:cubicBezTo>
                  <a:cubicBezTo>
                    <a:pt x="51078" y="85553"/>
                    <a:pt x="49721" y="95805"/>
                    <a:pt x="43577" y="101674"/>
                  </a:cubicBezTo>
                  <a:cubicBezTo>
                    <a:pt x="38767" y="106234"/>
                    <a:pt x="32016" y="107949"/>
                    <a:pt x="26003" y="110747"/>
                  </a:cubicBezTo>
                  <a:cubicBezTo>
                    <a:pt x="17681" y="114616"/>
                    <a:pt x="10418" y="120962"/>
                    <a:pt x="5965" y="128999"/>
                  </a:cubicBezTo>
                  <a:cubicBezTo>
                    <a:pt x="1524" y="137036"/>
                    <a:pt x="0" y="146751"/>
                    <a:pt x="2334" y="155633"/>
                  </a:cubicBezTo>
                  <a:cubicBezTo>
                    <a:pt x="3584" y="160372"/>
                    <a:pt x="5870" y="164754"/>
                    <a:pt x="8311" y="169004"/>
                  </a:cubicBezTo>
                  <a:cubicBezTo>
                    <a:pt x="10751" y="173255"/>
                    <a:pt x="13526" y="177588"/>
                    <a:pt x="17776" y="180053"/>
                  </a:cubicBezTo>
                  <a:cubicBezTo>
                    <a:pt x="21646" y="182315"/>
                    <a:pt x="26289" y="182768"/>
                    <a:pt x="30766" y="182934"/>
                  </a:cubicBezTo>
                  <a:cubicBezTo>
                    <a:pt x="32728" y="183010"/>
                    <a:pt x="34692" y="183036"/>
                    <a:pt x="36657" y="183036"/>
                  </a:cubicBezTo>
                  <a:cubicBezTo>
                    <a:pt x="39331" y="183036"/>
                    <a:pt x="42008" y="182987"/>
                    <a:pt x="44684" y="182946"/>
                  </a:cubicBezTo>
                  <a:cubicBezTo>
                    <a:pt x="47863" y="182887"/>
                    <a:pt x="51268" y="182780"/>
                    <a:pt x="53912" y="180982"/>
                  </a:cubicBezTo>
                  <a:cubicBezTo>
                    <a:pt x="56471" y="179243"/>
                    <a:pt x="57853" y="176183"/>
                    <a:pt x="58519" y="173171"/>
                  </a:cubicBezTo>
                  <a:cubicBezTo>
                    <a:pt x="59746" y="167611"/>
                    <a:pt x="58936" y="161634"/>
                    <a:pt x="56269" y="156598"/>
                  </a:cubicBezTo>
                  <a:cubicBezTo>
                    <a:pt x="54900" y="154002"/>
                    <a:pt x="53031" y="151621"/>
                    <a:pt x="52161" y="148799"/>
                  </a:cubicBezTo>
                  <a:cubicBezTo>
                    <a:pt x="50256" y="142584"/>
                    <a:pt x="53733" y="135988"/>
                    <a:pt x="57793" y="130904"/>
                  </a:cubicBezTo>
                  <a:cubicBezTo>
                    <a:pt x="62722" y="124713"/>
                    <a:pt x="68735" y="119391"/>
                    <a:pt x="75462" y="115247"/>
                  </a:cubicBezTo>
                  <a:cubicBezTo>
                    <a:pt x="79808" y="112569"/>
                    <a:pt x="84463" y="110366"/>
                    <a:pt x="88583" y="107354"/>
                  </a:cubicBezTo>
                  <a:cubicBezTo>
                    <a:pt x="97465" y="100865"/>
                    <a:pt x="103537" y="90494"/>
                    <a:pt x="104347" y="79517"/>
                  </a:cubicBezTo>
                  <a:cubicBezTo>
                    <a:pt x="105144" y="68551"/>
                    <a:pt x="100525" y="57216"/>
                    <a:pt x="91964" y="50287"/>
                  </a:cubicBezTo>
                  <a:cubicBezTo>
                    <a:pt x="88059" y="47144"/>
                    <a:pt x="83463" y="44929"/>
                    <a:pt x="78760" y="43167"/>
                  </a:cubicBezTo>
                  <a:cubicBezTo>
                    <a:pt x="73093" y="41036"/>
                    <a:pt x="67163" y="39500"/>
                    <a:pt x="61139" y="38929"/>
                  </a:cubicBezTo>
                  <a:cubicBezTo>
                    <a:pt x="56257" y="38452"/>
                    <a:pt x="51304" y="38595"/>
                    <a:pt x="46530" y="37476"/>
                  </a:cubicBezTo>
                  <a:cubicBezTo>
                    <a:pt x="41208" y="36226"/>
                    <a:pt x="36267" y="33428"/>
                    <a:pt x="32480" y="29487"/>
                  </a:cubicBezTo>
                  <a:cubicBezTo>
                    <a:pt x="27885" y="24701"/>
                    <a:pt x="25003" y="18069"/>
                    <a:pt x="25527" y="11461"/>
                  </a:cubicBezTo>
                  <a:cubicBezTo>
                    <a:pt x="25872" y="7115"/>
                    <a:pt x="27801" y="3281"/>
                    <a:pt x="30587" y="19"/>
                  </a:cubicBezTo>
                  <a:cubicBezTo>
                    <a:pt x="30420" y="7"/>
                    <a:pt x="30249" y="1"/>
                    <a:pt x="30077" y="1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" name="Google Shape;336;p21"/>
            <p:cNvSpPr/>
            <p:nvPr/>
          </p:nvSpPr>
          <p:spPr>
            <a:xfrm>
              <a:off x="4912829" y="1595279"/>
              <a:ext cx="802993" cy="1182548"/>
            </a:xfrm>
            <a:custGeom>
              <a:avLst/>
              <a:gdLst/>
              <a:ahLst/>
              <a:cxnLst/>
              <a:rect l="l" t="t" r="r" b="b"/>
              <a:pathLst>
                <a:path w="27778" h="40908" extrusionOk="0">
                  <a:moveTo>
                    <a:pt x="929" y="1"/>
                  </a:moveTo>
                  <a:cubicBezTo>
                    <a:pt x="929" y="1"/>
                    <a:pt x="1" y="1942"/>
                    <a:pt x="2894" y="15086"/>
                  </a:cubicBezTo>
                  <a:cubicBezTo>
                    <a:pt x="5894" y="28004"/>
                    <a:pt x="17824" y="36910"/>
                    <a:pt x="23480" y="40494"/>
                  </a:cubicBezTo>
                  <a:cubicBezTo>
                    <a:pt x="23930" y="40778"/>
                    <a:pt x="24420" y="40908"/>
                    <a:pt x="24899" y="40908"/>
                  </a:cubicBezTo>
                  <a:cubicBezTo>
                    <a:pt x="26269" y="40908"/>
                    <a:pt x="27552" y="39850"/>
                    <a:pt x="27587" y="38315"/>
                  </a:cubicBezTo>
                  <a:cubicBezTo>
                    <a:pt x="27778" y="30814"/>
                    <a:pt x="21515" y="17706"/>
                    <a:pt x="15467" y="11217"/>
                  </a:cubicBezTo>
                  <a:cubicBezTo>
                    <a:pt x="8145" y="3347"/>
                    <a:pt x="930" y="1"/>
                    <a:pt x="929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" name="Google Shape;337;p21"/>
            <p:cNvSpPr/>
            <p:nvPr/>
          </p:nvSpPr>
          <p:spPr>
            <a:xfrm>
              <a:off x="4940032" y="1595279"/>
              <a:ext cx="723497" cy="1174049"/>
            </a:xfrm>
            <a:custGeom>
              <a:avLst/>
              <a:gdLst/>
              <a:ahLst/>
              <a:cxnLst/>
              <a:rect l="l" t="t" r="r" b="b"/>
              <a:pathLst>
                <a:path w="25028" h="40614" extrusionOk="0">
                  <a:moveTo>
                    <a:pt x="0" y="1"/>
                  </a:moveTo>
                  <a:cubicBezTo>
                    <a:pt x="1" y="2"/>
                    <a:pt x="370" y="656"/>
                    <a:pt x="1048" y="1751"/>
                  </a:cubicBezTo>
                  <a:cubicBezTo>
                    <a:pt x="1381" y="2323"/>
                    <a:pt x="1786" y="2989"/>
                    <a:pt x="2250" y="3775"/>
                  </a:cubicBezTo>
                  <a:cubicBezTo>
                    <a:pt x="2703" y="4549"/>
                    <a:pt x="3227" y="5442"/>
                    <a:pt x="3810" y="6395"/>
                  </a:cubicBezTo>
                  <a:cubicBezTo>
                    <a:pt x="4394" y="7347"/>
                    <a:pt x="5013" y="8395"/>
                    <a:pt x="5668" y="9490"/>
                  </a:cubicBezTo>
                  <a:cubicBezTo>
                    <a:pt x="6322" y="10597"/>
                    <a:pt x="7025" y="11752"/>
                    <a:pt x="7751" y="12943"/>
                  </a:cubicBezTo>
                  <a:cubicBezTo>
                    <a:pt x="8489" y="14134"/>
                    <a:pt x="9239" y="15372"/>
                    <a:pt x="10001" y="16622"/>
                  </a:cubicBezTo>
                  <a:cubicBezTo>
                    <a:pt x="10763" y="17872"/>
                    <a:pt x="11549" y="19146"/>
                    <a:pt x="12323" y="20420"/>
                  </a:cubicBezTo>
                  <a:cubicBezTo>
                    <a:pt x="13097" y="21682"/>
                    <a:pt x="13883" y="22944"/>
                    <a:pt x="14657" y="24194"/>
                  </a:cubicBezTo>
                  <a:cubicBezTo>
                    <a:pt x="15431" y="25445"/>
                    <a:pt x="16193" y="26671"/>
                    <a:pt x="16931" y="27862"/>
                  </a:cubicBezTo>
                  <a:cubicBezTo>
                    <a:pt x="18419" y="30243"/>
                    <a:pt x="19824" y="32445"/>
                    <a:pt x="21015" y="34327"/>
                  </a:cubicBezTo>
                  <a:cubicBezTo>
                    <a:pt x="21610" y="35279"/>
                    <a:pt x="22158" y="36148"/>
                    <a:pt x="22646" y="36910"/>
                  </a:cubicBezTo>
                  <a:cubicBezTo>
                    <a:pt x="23146" y="37660"/>
                    <a:pt x="23563" y="38339"/>
                    <a:pt x="23920" y="38887"/>
                  </a:cubicBezTo>
                  <a:cubicBezTo>
                    <a:pt x="24634" y="39982"/>
                    <a:pt x="25027" y="40613"/>
                    <a:pt x="25027" y="40613"/>
                  </a:cubicBezTo>
                  <a:cubicBezTo>
                    <a:pt x="25027" y="40613"/>
                    <a:pt x="24646" y="39970"/>
                    <a:pt x="23991" y="38839"/>
                  </a:cubicBezTo>
                  <a:cubicBezTo>
                    <a:pt x="23646" y="38279"/>
                    <a:pt x="23241" y="37601"/>
                    <a:pt x="22789" y="36815"/>
                  </a:cubicBezTo>
                  <a:cubicBezTo>
                    <a:pt x="22324" y="36041"/>
                    <a:pt x="21801" y="35148"/>
                    <a:pt x="21217" y="34196"/>
                  </a:cubicBezTo>
                  <a:cubicBezTo>
                    <a:pt x="20062" y="32279"/>
                    <a:pt x="18741" y="30040"/>
                    <a:pt x="17276" y="27647"/>
                  </a:cubicBezTo>
                  <a:cubicBezTo>
                    <a:pt x="16550" y="26457"/>
                    <a:pt x="15788" y="25218"/>
                    <a:pt x="15038" y="23968"/>
                  </a:cubicBezTo>
                  <a:cubicBezTo>
                    <a:pt x="14276" y="22718"/>
                    <a:pt x="13478" y="21444"/>
                    <a:pt x="12716" y="20182"/>
                  </a:cubicBezTo>
                  <a:cubicBezTo>
                    <a:pt x="11942" y="18908"/>
                    <a:pt x="11144" y="17646"/>
                    <a:pt x="10371" y="16396"/>
                  </a:cubicBezTo>
                  <a:cubicBezTo>
                    <a:pt x="9597" y="15146"/>
                    <a:pt x="8847" y="13931"/>
                    <a:pt x="8096" y="12741"/>
                  </a:cubicBezTo>
                  <a:cubicBezTo>
                    <a:pt x="7370" y="11562"/>
                    <a:pt x="6632" y="10419"/>
                    <a:pt x="5953" y="9324"/>
                  </a:cubicBezTo>
                  <a:cubicBezTo>
                    <a:pt x="5275" y="8240"/>
                    <a:pt x="4620" y="7228"/>
                    <a:pt x="4024" y="6276"/>
                  </a:cubicBezTo>
                  <a:cubicBezTo>
                    <a:pt x="3429" y="5323"/>
                    <a:pt x="2870" y="4466"/>
                    <a:pt x="2381" y="3704"/>
                  </a:cubicBezTo>
                  <a:cubicBezTo>
                    <a:pt x="1893" y="2942"/>
                    <a:pt x="1477" y="2275"/>
                    <a:pt x="1119" y="1727"/>
                  </a:cubicBezTo>
                  <a:cubicBezTo>
                    <a:pt x="405" y="621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" name="Google Shape;338;p21"/>
            <p:cNvSpPr/>
            <p:nvPr/>
          </p:nvSpPr>
          <p:spPr>
            <a:xfrm>
              <a:off x="5013690" y="1973196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69" y="120"/>
                    <a:pt x="953" y="287"/>
                  </a:cubicBezTo>
                  <a:cubicBezTo>
                    <a:pt x="1238" y="370"/>
                    <a:pt x="1560" y="453"/>
                    <a:pt x="1917" y="537"/>
                  </a:cubicBezTo>
                  <a:cubicBezTo>
                    <a:pt x="2274" y="632"/>
                    <a:pt x="2643" y="703"/>
                    <a:pt x="3036" y="787"/>
                  </a:cubicBezTo>
                  <a:cubicBezTo>
                    <a:pt x="3215" y="834"/>
                    <a:pt x="3405" y="870"/>
                    <a:pt x="3596" y="918"/>
                  </a:cubicBezTo>
                  <a:cubicBezTo>
                    <a:pt x="3774" y="942"/>
                    <a:pt x="3977" y="989"/>
                    <a:pt x="4155" y="1013"/>
                  </a:cubicBezTo>
                  <a:cubicBezTo>
                    <a:pt x="4513" y="1084"/>
                    <a:pt x="4846" y="1144"/>
                    <a:pt x="5132" y="1192"/>
                  </a:cubicBezTo>
                  <a:cubicBezTo>
                    <a:pt x="5715" y="1287"/>
                    <a:pt x="6096" y="1323"/>
                    <a:pt x="6096" y="1323"/>
                  </a:cubicBezTo>
                  <a:cubicBezTo>
                    <a:pt x="6096" y="1323"/>
                    <a:pt x="5727" y="1204"/>
                    <a:pt x="5156" y="1061"/>
                  </a:cubicBezTo>
                  <a:cubicBezTo>
                    <a:pt x="4882" y="965"/>
                    <a:pt x="4548" y="894"/>
                    <a:pt x="4191" y="811"/>
                  </a:cubicBezTo>
                  <a:cubicBezTo>
                    <a:pt x="4013" y="763"/>
                    <a:pt x="3834" y="715"/>
                    <a:pt x="3643" y="668"/>
                  </a:cubicBezTo>
                  <a:cubicBezTo>
                    <a:pt x="3465" y="632"/>
                    <a:pt x="3274" y="584"/>
                    <a:pt x="3072" y="537"/>
                  </a:cubicBezTo>
                  <a:cubicBezTo>
                    <a:pt x="2691" y="465"/>
                    <a:pt x="2298" y="394"/>
                    <a:pt x="1941" y="322"/>
                  </a:cubicBezTo>
                  <a:cubicBezTo>
                    <a:pt x="1584" y="239"/>
                    <a:pt x="1250" y="180"/>
                    <a:pt x="965" y="144"/>
                  </a:cubicBezTo>
                  <a:cubicBezTo>
                    <a:pt x="381" y="49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" name="Google Shape;339;p21"/>
            <p:cNvSpPr/>
            <p:nvPr/>
          </p:nvSpPr>
          <p:spPr>
            <a:xfrm>
              <a:off x="5144818" y="2187984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0" y="0"/>
                  </a:moveTo>
                  <a:cubicBezTo>
                    <a:pt x="0" y="1"/>
                    <a:pt x="370" y="120"/>
                    <a:pt x="953" y="286"/>
                  </a:cubicBezTo>
                  <a:cubicBezTo>
                    <a:pt x="1239" y="370"/>
                    <a:pt x="1560" y="441"/>
                    <a:pt x="1917" y="536"/>
                  </a:cubicBezTo>
                  <a:cubicBezTo>
                    <a:pt x="2274" y="620"/>
                    <a:pt x="2655" y="703"/>
                    <a:pt x="3036" y="786"/>
                  </a:cubicBezTo>
                  <a:cubicBezTo>
                    <a:pt x="3215" y="834"/>
                    <a:pt x="3406" y="858"/>
                    <a:pt x="3608" y="905"/>
                  </a:cubicBezTo>
                  <a:cubicBezTo>
                    <a:pt x="3787" y="941"/>
                    <a:pt x="3977" y="977"/>
                    <a:pt x="4156" y="1013"/>
                  </a:cubicBezTo>
                  <a:cubicBezTo>
                    <a:pt x="4513" y="1084"/>
                    <a:pt x="4846" y="1143"/>
                    <a:pt x="5132" y="1191"/>
                  </a:cubicBezTo>
                  <a:cubicBezTo>
                    <a:pt x="5715" y="1274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68" y="1060"/>
                  </a:cubicBezTo>
                  <a:cubicBezTo>
                    <a:pt x="4882" y="965"/>
                    <a:pt x="4549" y="893"/>
                    <a:pt x="4191" y="798"/>
                  </a:cubicBezTo>
                  <a:cubicBezTo>
                    <a:pt x="4013" y="762"/>
                    <a:pt x="3846" y="715"/>
                    <a:pt x="3644" y="667"/>
                  </a:cubicBezTo>
                  <a:cubicBezTo>
                    <a:pt x="3465" y="632"/>
                    <a:pt x="3275" y="584"/>
                    <a:pt x="3084" y="536"/>
                  </a:cubicBezTo>
                  <a:cubicBezTo>
                    <a:pt x="2691" y="465"/>
                    <a:pt x="2310" y="381"/>
                    <a:pt x="1953" y="310"/>
                  </a:cubicBezTo>
                  <a:cubicBezTo>
                    <a:pt x="1596" y="239"/>
                    <a:pt x="1251" y="179"/>
                    <a:pt x="965" y="131"/>
                  </a:cubicBezTo>
                  <a:cubicBezTo>
                    <a:pt x="382" y="4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" name="Google Shape;340;p21"/>
            <p:cNvSpPr/>
            <p:nvPr/>
          </p:nvSpPr>
          <p:spPr>
            <a:xfrm>
              <a:off x="5275599" y="2402744"/>
              <a:ext cx="176596" cy="38245"/>
            </a:xfrm>
            <a:custGeom>
              <a:avLst/>
              <a:gdLst/>
              <a:ahLst/>
              <a:cxnLst/>
              <a:rect l="l" t="t" r="r" b="b"/>
              <a:pathLst>
                <a:path w="6109" h="1323" extrusionOk="0">
                  <a:moveTo>
                    <a:pt x="1" y="1"/>
                  </a:moveTo>
                  <a:cubicBezTo>
                    <a:pt x="1" y="1"/>
                    <a:pt x="370" y="120"/>
                    <a:pt x="953" y="275"/>
                  </a:cubicBezTo>
                  <a:cubicBezTo>
                    <a:pt x="1239" y="370"/>
                    <a:pt x="1560" y="441"/>
                    <a:pt x="1918" y="537"/>
                  </a:cubicBezTo>
                  <a:cubicBezTo>
                    <a:pt x="2275" y="620"/>
                    <a:pt x="2656" y="692"/>
                    <a:pt x="3037" y="787"/>
                  </a:cubicBezTo>
                  <a:cubicBezTo>
                    <a:pt x="3215" y="834"/>
                    <a:pt x="3406" y="858"/>
                    <a:pt x="3608" y="906"/>
                  </a:cubicBezTo>
                  <a:cubicBezTo>
                    <a:pt x="3787" y="930"/>
                    <a:pt x="3977" y="977"/>
                    <a:pt x="4156" y="1013"/>
                  </a:cubicBezTo>
                  <a:cubicBezTo>
                    <a:pt x="4513" y="1084"/>
                    <a:pt x="4847" y="1144"/>
                    <a:pt x="5132" y="1192"/>
                  </a:cubicBezTo>
                  <a:cubicBezTo>
                    <a:pt x="5716" y="1275"/>
                    <a:pt x="6109" y="1323"/>
                    <a:pt x="6109" y="1323"/>
                  </a:cubicBezTo>
                  <a:cubicBezTo>
                    <a:pt x="6109" y="1323"/>
                    <a:pt x="5728" y="1203"/>
                    <a:pt x="5168" y="1061"/>
                  </a:cubicBezTo>
                  <a:cubicBezTo>
                    <a:pt x="4882" y="965"/>
                    <a:pt x="4549" y="894"/>
                    <a:pt x="4192" y="799"/>
                  </a:cubicBezTo>
                  <a:cubicBezTo>
                    <a:pt x="4025" y="763"/>
                    <a:pt x="3846" y="715"/>
                    <a:pt x="3644" y="668"/>
                  </a:cubicBezTo>
                  <a:cubicBezTo>
                    <a:pt x="3465" y="620"/>
                    <a:pt x="3275" y="572"/>
                    <a:pt x="3084" y="537"/>
                  </a:cubicBezTo>
                  <a:cubicBezTo>
                    <a:pt x="2692" y="465"/>
                    <a:pt x="2311" y="382"/>
                    <a:pt x="1953" y="311"/>
                  </a:cubicBezTo>
                  <a:cubicBezTo>
                    <a:pt x="1596" y="239"/>
                    <a:pt x="1251" y="180"/>
                    <a:pt x="965" y="132"/>
                  </a:cubicBezTo>
                  <a:cubicBezTo>
                    <a:pt x="382" y="3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" name="Google Shape;341;p21"/>
            <p:cNvSpPr/>
            <p:nvPr/>
          </p:nvSpPr>
          <p:spPr>
            <a:xfrm>
              <a:off x="5196101" y="1833482"/>
              <a:ext cx="46830" cy="175208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0"/>
                  </a:moveTo>
                  <a:cubicBezTo>
                    <a:pt x="1620" y="0"/>
                    <a:pt x="1477" y="357"/>
                    <a:pt x="1310" y="941"/>
                  </a:cubicBezTo>
                  <a:cubicBezTo>
                    <a:pt x="1215" y="1203"/>
                    <a:pt x="1120" y="1536"/>
                    <a:pt x="1012" y="1893"/>
                  </a:cubicBezTo>
                  <a:cubicBezTo>
                    <a:pt x="905" y="2227"/>
                    <a:pt x="798" y="2619"/>
                    <a:pt x="703" y="2989"/>
                  </a:cubicBezTo>
                  <a:cubicBezTo>
                    <a:pt x="655" y="3191"/>
                    <a:pt x="596" y="3370"/>
                    <a:pt x="548" y="3560"/>
                  </a:cubicBezTo>
                  <a:cubicBezTo>
                    <a:pt x="500" y="3751"/>
                    <a:pt x="465" y="3929"/>
                    <a:pt x="417" y="4108"/>
                  </a:cubicBezTo>
                  <a:cubicBezTo>
                    <a:pt x="322" y="4465"/>
                    <a:pt x="250" y="4810"/>
                    <a:pt x="191" y="5096"/>
                  </a:cubicBezTo>
                  <a:cubicBezTo>
                    <a:pt x="60" y="5667"/>
                    <a:pt x="0" y="6060"/>
                    <a:pt x="0" y="6060"/>
                  </a:cubicBezTo>
                  <a:cubicBezTo>
                    <a:pt x="0" y="6060"/>
                    <a:pt x="131" y="5703"/>
                    <a:pt x="310" y="5132"/>
                  </a:cubicBezTo>
                  <a:cubicBezTo>
                    <a:pt x="393" y="4870"/>
                    <a:pt x="500" y="4536"/>
                    <a:pt x="608" y="4179"/>
                  </a:cubicBezTo>
                  <a:cubicBezTo>
                    <a:pt x="667" y="4001"/>
                    <a:pt x="727" y="3810"/>
                    <a:pt x="774" y="3631"/>
                  </a:cubicBezTo>
                  <a:cubicBezTo>
                    <a:pt x="822" y="3441"/>
                    <a:pt x="870" y="3262"/>
                    <a:pt x="917" y="3072"/>
                  </a:cubicBezTo>
                  <a:cubicBezTo>
                    <a:pt x="1024" y="2679"/>
                    <a:pt x="1120" y="2310"/>
                    <a:pt x="1203" y="1953"/>
                  </a:cubicBezTo>
                  <a:cubicBezTo>
                    <a:pt x="1286" y="1595"/>
                    <a:pt x="1370" y="1250"/>
                    <a:pt x="1429" y="964"/>
                  </a:cubicBezTo>
                  <a:cubicBezTo>
                    <a:pt x="1560" y="393"/>
                    <a:pt x="1620" y="0"/>
                    <a:pt x="162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" name="Google Shape;342;p21"/>
            <p:cNvSpPr/>
            <p:nvPr/>
          </p:nvSpPr>
          <p:spPr>
            <a:xfrm>
              <a:off x="5326882" y="2048242"/>
              <a:ext cx="46859" cy="175208"/>
            </a:xfrm>
            <a:custGeom>
              <a:avLst/>
              <a:gdLst/>
              <a:ahLst/>
              <a:cxnLst/>
              <a:rect l="l" t="t" r="r" b="b"/>
              <a:pathLst>
                <a:path w="1621" h="6061" extrusionOk="0">
                  <a:moveTo>
                    <a:pt x="1620" y="1"/>
                  </a:moveTo>
                  <a:cubicBezTo>
                    <a:pt x="1620" y="1"/>
                    <a:pt x="1489" y="370"/>
                    <a:pt x="1310" y="941"/>
                  </a:cubicBezTo>
                  <a:cubicBezTo>
                    <a:pt x="1215" y="1203"/>
                    <a:pt x="1120" y="1536"/>
                    <a:pt x="1013" y="1894"/>
                  </a:cubicBezTo>
                  <a:cubicBezTo>
                    <a:pt x="906" y="2227"/>
                    <a:pt x="799" y="2620"/>
                    <a:pt x="703" y="2989"/>
                  </a:cubicBezTo>
                  <a:cubicBezTo>
                    <a:pt x="656" y="3180"/>
                    <a:pt x="596" y="3358"/>
                    <a:pt x="548" y="3549"/>
                  </a:cubicBezTo>
                  <a:cubicBezTo>
                    <a:pt x="501" y="3751"/>
                    <a:pt x="465" y="3930"/>
                    <a:pt x="418" y="4108"/>
                  </a:cubicBezTo>
                  <a:cubicBezTo>
                    <a:pt x="322" y="4465"/>
                    <a:pt x="251" y="4811"/>
                    <a:pt x="191" y="5085"/>
                  </a:cubicBezTo>
                  <a:cubicBezTo>
                    <a:pt x="60" y="5668"/>
                    <a:pt x="1" y="6061"/>
                    <a:pt x="1" y="6061"/>
                  </a:cubicBezTo>
                  <a:cubicBezTo>
                    <a:pt x="1" y="6061"/>
                    <a:pt x="132" y="5704"/>
                    <a:pt x="310" y="5132"/>
                  </a:cubicBezTo>
                  <a:cubicBezTo>
                    <a:pt x="394" y="4870"/>
                    <a:pt x="501" y="4537"/>
                    <a:pt x="608" y="4180"/>
                  </a:cubicBezTo>
                  <a:cubicBezTo>
                    <a:pt x="668" y="4001"/>
                    <a:pt x="727" y="3811"/>
                    <a:pt x="775" y="3632"/>
                  </a:cubicBezTo>
                  <a:cubicBezTo>
                    <a:pt x="822" y="3441"/>
                    <a:pt x="870" y="3263"/>
                    <a:pt x="918" y="3060"/>
                  </a:cubicBezTo>
                  <a:cubicBezTo>
                    <a:pt x="1025" y="2679"/>
                    <a:pt x="1120" y="2310"/>
                    <a:pt x="1203" y="1953"/>
                  </a:cubicBezTo>
                  <a:cubicBezTo>
                    <a:pt x="1287" y="1596"/>
                    <a:pt x="1370" y="1251"/>
                    <a:pt x="1430" y="965"/>
                  </a:cubicBezTo>
                  <a:cubicBezTo>
                    <a:pt x="1560" y="382"/>
                    <a:pt x="1620" y="1"/>
                    <a:pt x="162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" name="Google Shape;343;p21"/>
            <p:cNvSpPr/>
            <p:nvPr/>
          </p:nvSpPr>
          <p:spPr>
            <a:xfrm>
              <a:off x="5458039" y="2263030"/>
              <a:ext cx="46830" cy="174861"/>
            </a:xfrm>
            <a:custGeom>
              <a:avLst/>
              <a:gdLst/>
              <a:ahLst/>
              <a:cxnLst/>
              <a:rect l="l" t="t" r="r" b="b"/>
              <a:pathLst>
                <a:path w="1620" h="6049" extrusionOk="0">
                  <a:moveTo>
                    <a:pt x="1619" y="0"/>
                  </a:moveTo>
                  <a:lnTo>
                    <a:pt x="1619" y="0"/>
                  </a:lnTo>
                  <a:cubicBezTo>
                    <a:pt x="1619" y="0"/>
                    <a:pt x="1488" y="369"/>
                    <a:pt x="1310" y="929"/>
                  </a:cubicBezTo>
                  <a:cubicBezTo>
                    <a:pt x="1226" y="1203"/>
                    <a:pt x="1119" y="1524"/>
                    <a:pt x="1012" y="1881"/>
                  </a:cubicBezTo>
                  <a:cubicBezTo>
                    <a:pt x="905" y="2226"/>
                    <a:pt x="810" y="2619"/>
                    <a:pt x="703" y="2988"/>
                  </a:cubicBezTo>
                  <a:cubicBezTo>
                    <a:pt x="655" y="3179"/>
                    <a:pt x="595" y="3358"/>
                    <a:pt x="548" y="3548"/>
                  </a:cubicBezTo>
                  <a:cubicBezTo>
                    <a:pt x="512" y="3750"/>
                    <a:pt x="464" y="3917"/>
                    <a:pt x="417" y="4108"/>
                  </a:cubicBezTo>
                  <a:cubicBezTo>
                    <a:pt x="333" y="4453"/>
                    <a:pt x="250" y="4798"/>
                    <a:pt x="191" y="5084"/>
                  </a:cubicBezTo>
                  <a:cubicBezTo>
                    <a:pt x="60" y="5667"/>
                    <a:pt x="0" y="6048"/>
                    <a:pt x="0" y="6048"/>
                  </a:cubicBezTo>
                  <a:cubicBezTo>
                    <a:pt x="0" y="6048"/>
                    <a:pt x="131" y="5691"/>
                    <a:pt x="310" y="5132"/>
                  </a:cubicBezTo>
                  <a:cubicBezTo>
                    <a:pt x="405" y="4858"/>
                    <a:pt x="512" y="4536"/>
                    <a:pt x="607" y="4179"/>
                  </a:cubicBezTo>
                  <a:cubicBezTo>
                    <a:pt x="667" y="4001"/>
                    <a:pt x="726" y="3810"/>
                    <a:pt x="774" y="3620"/>
                  </a:cubicBezTo>
                  <a:cubicBezTo>
                    <a:pt x="822" y="3429"/>
                    <a:pt x="881" y="3250"/>
                    <a:pt x="917" y="3060"/>
                  </a:cubicBezTo>
                  <a:cubicBezTo>
                    <a:pt x="1024" y="2667"/>
                    <a:pt x="1119" y="2298"/>
                    <a:pt x="1203" y="1941"/>
                  </a:cubicBezTo>
                  <a:cubicBezTo>
                    <a:pt x="1298" y="1584"/>
                    <a:pt x="1369" y="1238"/>
                    <a:pt x="1429" y="964"/>
                  </a:cubicBezTo>
                  <a:cubicBezTo>
                    <a:pt x="1560" y="381"/>
                    <a:pt x="1619" y="0"/>
                    <a:pt x="1619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" name="Google Shape;344;p21"/>
            <p:cNvSpPr/>
            <p:nvPr/>
          </p:nvSpPr>
          <p:spPr>
            <a:xfrm>
              <a:off x="3329550" y="-40986"/>
              <a:ext cx="2252010" cy="4605167"/>
            </a:xfrm>
            <a:custGeom>
              <a:avLst/>
              <a:gdLst/>
              <a:ahLst/>
              <a:cxnLst/>
              <a:rect l="l" t="t" r="r" b="b"/>
              <a:pathLst>
                <a:path w="77904" h="159307" fill="none" extrusionOk="0">
                  <a:moveTo>
                    <a:pt x="21885" y="1"/>
                  </a:moveTo>
                  <a:cubicBezTo>
                    <a:pt x="17955" y="2453"/>
                    <a:pt x="1" y="32279"/>
                    <a:pt x="21111" y="47197"/>
                  </a:cubicBezTo>
                  <a:cubicBezTo>
                    <a:pt x="34755" y="56841"/>
                    <a:pt x="77903" y="67807"/>
                    <a:pt x="67295" y="86190"/>
                  </a:cubicBezTo>
                  <a:cubicBezTo>
                    <a:pt x="63497" y="92762"/>
                    <a:pt x="19444" y="108038"/>
                    <a:pt x="7490" y="128040"/>
                  </a:cubicBezTo>
                  <a:cubicBezTo>
                    <a:pt x="1930" y="137339"/>
                    <a:pt x="2465" y="149412"/>
                    <a:pt x="6883" y="159306"/>
                  </a:cubicBezTo>
                </a:path>
              </a:pathLst>
            </a:custGeom>
            <a:noFill/>
            <a:ln w="19050" cap="flat" cmpd="sng">
              <a:solidFill>
                <a:srgbClr val="004B6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" name="Google Shape;345;p21"/>
            <p:cNvSpPr/>
            <p:nvPr/>
          </p:nvSpPr>
          <p:spPr>
            <a:xfrm>
              <a:off x="4959631" y="2450558"/>
              <a:ext cx="520769" cy="231954"/>
            </a:xfrm>
            <a:custGeom>
              <a:avLst/>
              <a:gdLst/>
              <a:ahLst/>
              <a:cxnLst/>
              <a:rect l="l" t="t" r="r" b="b"/>
              <a:pathLst>
                <a:path w="18015" h="8024" extrusionOk="0">
                  <a:moveTo>
                    <a:pt x="2896" y="0"/>
                  </a:moveTo>
                  <a:cubicBezTo>
                    <a:pt x="1111" y="0"/>
                    <a:pt x="1" y="216"/>
                    <a:pt x="1" y="216"/>
                  </a:cubicBezTo>
                  <a:cubicBezTo>
                    <a:pt x="1" y="216"/>
                    <a:pt x="168" y="1050"/>
                    <a:pt x="4168" y="4610"/>
                  </a:cubicBezTo>
                  <a:cubicBezTo>
                    <a:pt x="7524" y="7506"/>
                    <a:pt x="12221" y="8023"/>
                    <a:pt x="15221" y="8023"/>
                  </a:cubicBezTo>
                  <a:cubicBezTo>
                    <a:pt x="15798" y="8023"/>
                    <a:pt x="16311" y="8004"/>
                    <a:pt x="16741" y="7979"/>
                  </a:cubicBezTo>
                  <a:cubicBezTo>
                    <a:pt x="17563" y="7908"/>
                    <a:pt x="18015" y="6991"/>
                    <a:pt x="17551" y="6300"/>
                  </a:cubicBezTo>
                  <a:cubicBezTo>
                    <a:pt x="15860" y="3848"/>
                    <a:pt x="10764" y="1097"/>
                    <a:pt x="7311" y="431"/>
                  </a:cubicBezTo>
                  <a:cubicBezTo>
                    <a:pt x="5620" y="99"/>
                    <a:pt x="4104" y="0"/>
                    <a:pt x="2896" y="0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" name="Google Shape;346;p21"/>
            <p:cNvSpPr/>
            <p:nvPr/>
          </p:nvSpPr>
          <p:spPr>
            <a:xfrm>
              <a:off x="4959631" y="2456455"/>
              <a:ext cx="507702" cy="209290"/>
            </a:xfrm>
            <a:custGeom>
              <a:avLst/>
              <a:gdLst/>
              <a:ahLst/>
              <a:cxnLst/>
              <a:rect l="l" t="t" r="r" b="b"/>
              <a:pathLst>
                <a:path w="17563" h="7240" extrusionOk="0">
                  <a:moveTo>
                    <a:pt x="1" y="0"/>
                  </a:moveTo>
                  <a:cubicBezTo>
                    <a:pt x="1" y="0"/>
                    <a:pt x="275" y="120"/>
                    <a:pt x="751" y="334"/>
                  </a:cubicBezTo>
                  <a:cubicBezTo>
                    <a:pt x="1227" y="536"/>
                    <a:pt x="1918" y="822"/>
                    <a:pt x="2727" y="1179"/>
                  </a:cubicBezTo>
                  <a:cubicBezTo>
                    <a:pt x="3549" y="1536"/>
                    <a:pt x="4501" y="1941"/>
                    <a:pt x="5525" y="2370"/>
                  </a:cubicBezTo>
                  <a:cubicBezTo>
                    <a:pt x="6561" y="2798"/>
                    <a:pt x="7645" y="3251"/>
                    <a:pt x="8740" y="3703"/>
                  </a:cubicBezTo>
                  <a:cubicBezTo>
                    <a:pt x="9847" y="4156"/>
                    <a:pt x="10943" y="4596"/>
                    <a:pt x="11979" y="5013"/>
                  </a:cubicBezTo>
                  <a:cubicBezTo>
                    <a:pt x="13002" y="5430"/>
                    <a:pt x="13967" y="5822"/>
                    <a:pt x="14800" y="6144"/>
                  </a:cubicBezTo>
                  <a:cubicBezTo>
                    <a:pt x="15634" y="6477"/>
                    <a:pt x="16336" y="6739"/>
                    <a:pt x="16812" y="6942"/>
                  </a:cubicBezTo>
                  <a:cubicBezTo>
                    <a:pt x="17289" y="7132"/>
                    <a:pt x="17563" y="7239"/>
                    <a:pt x="17563" y="7239"/>
                  </a:cubicBezTo>
                  <a:cubicBezTo>
                    <a:pt x="17563" y="7239"/>
                    <a:pt x="17301" y="7108"/>
                    <a:pt x="16824" y="6906"/>
                  </a:cubicBezTo>
                  <a:cubicBezTo>
                    <a:pt x="16348" y="6692"/>
                    <a:pt x="15658" y="6394"/>
                    <a:pt x="14848" y="6061"/>
                  </a:cubicBezTo>
                  <a:cubicBezTo>
                    <a:pt x="14026" y="5703"/>
                    <a:pt x="13074" y="5299"/>
                    <a:pt x="12050" y="4870"/>
                  </a:cubicBezTo>
                  <a:cubicBezTo>
                    <a:pt x="11014" y="4429"/>
                    <a:pt x="9931" y="3989"/>
                    <a:pt x="8835" y="3525"/>
                  </a:cubicBezTo>
                  <a:cubicBezTo>
                    <a:pt x="7728" y="3084"/>
                    <a:pt x="6633" y="2632"/>
                    <a:pt x="5597" y="2215"/>
                  </a:cubicBezTo>
                  <a:cubicBezTo>
                    <a:pt x="4573" y="1798"/>
                    <a:pt x="3608" y="1417"/>
                    <a:pt x="2775" y="1084"/>
                  </a:cubicBezTo>
                  <a:cubicBezTo>
                    <a:pt x="1942" y="762"/>
                    <a:pt x="1239" y="488"/>
                    <a:pt x="763" y="298"/>
                  </a:cubicBezTo>
                  <a:cubicBezTo>
                    <a:pt x="287" y="10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" name="Google Shape;347;p21"/>
            <p:cNvSpPr/>
            <p:nvPr/>
          </p:nvSpPr>
          <p:spPr>
            <a:xfrm>
              <a:off x="5072200" y="2531819"/>
              <a:ext cx="65765" cy="29283"/>
            </a:xfrm>
            <a:custGeom>
              <a:avLst/>
              <a:gdLst/>
              <a:ahLst/>
              <a:cxnLst/>
              <a:rect l="l" t="t" r="r" b="b"/>
              <a:pathLst>
                <a:path w="2275" h="1013" extrusionOk="0">
                  <a:moveTo>
                    <a:pt x="2274" y="1"/>
                  </a:moveTo>
                  <a:cubicBezTo>
                    <a:pt x="2274" y="1"/>
                    <a:pt x="2131" y="37"/>
                    <a:pt x="1905" y="132"/>
                  </a:cubicBezTo>
                  <a:cubicBezTo>
                    <a:pt x="1798" y="179"/>
                    <a:pt x="1667" y="215"/>
                    <a:pt x="1536" y="275"/>
                  </a:cubicBezTo>
                  <a:cubicBezTo>
                    <a:pt x="1393" y="346"/>
                    <a:pt x="1262" y="406"/>
                    <a:pt x="1119" y="465"/>
                  </a:cubicBezTo>
                  <a:cubicBezTo>
                    <a:pt x="965" y="537"/>
                    <a:pt x="834" y="596"/>
                    <a:pt x="703" y="656"/>
                  </a:cubicBezTo>
                  <a:cubicBezTo>
                    <a:pt x="560" y="715"/>
                    <a:pt x="441" y="787"/>
                    <a:pt x="345" y="834"/>
                  </a:cubicBezTo>
                  <a:cubicBezTo>
                    <a:pt x="131" y="941"/>
                    <a:pt x="0" y="1013"/>
                    <a:pt x="0" y="1013"/>
                  </a:cubicBezTo>
                  <a:cubicBezTo>
                    <a:pt x="0" y="1013"/>
                    <a:pt x="143" y="965"/>
                    <a:pt x="369" y="882"/>
                  </a:cubicBezTo>
                  <a:cubicBezTo>
                    <a:pt x="476" y="834"/>
                    <a:pt x="607" y="787"/>
                    <a:pt x="738" y="727"/>
                  </a:cubicBezTo>
                  <a:cubicBezTo>
                    <a:pt x="881" y="668"/>
                    <a:pt x="1012" y="608"/>
                    <a:pt x="1155" y="548"/>
                  </a:cubicBezTo>
                  <a:cubicBezTo>
                    <a:pt x="1310" y="477"/>
                    <a:pt x="1441" y="418"/>
                    <a:pt x="1572" y="358"/>
                  </a:cubicBezTo>
                  <a:cubicBezTo>
                    <a:pt x="1715" y="298"/>
                    <a:pt x="1834" y="215"/>
                    <a:pt x="1929" y="179"/>
                  </a:cubicBezTo>
                  <a:cubicBezTo>
                    <a:pt x="2143" y="72"/>
                    <a:pt x="2274" y="1"/>
                    <a:pt x="2274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" name="Google Shape;348;p21"/>
            <p:cNvSpPr/>
            <p:nvPr/>
          </p:nvSpPr>
          <p:spPr>
            <a:xfrm>
              <a:off x="5164765" y="2570036"/>
              <a:ext cx="65793" cy="29283"/>
            </a:xfrm>
            <a:custGeom>
              <a:avLst/>
              <a:gdLst/>
              <a:ahLst/>
              <a:cxnLst/>
              <a:rect l="l" t="t" r="r" b="b"/>
              <a:pathLst>
                <a:path w="2276" h="1013" extrusionOk="0">
                  <a:moveTo>
                    <a:pt x="2275" y="0"/>
                  </a:moveTo>
                  <a:cubicBezTo>
                    <a:pt x="2275" y="0"/>
                    <a:pt x="2120" y="48"/>
                    <a:pt x="1906" y="131"/>
                  </a:cubicBezTo>
                  <a:cubicBezTo>
                    <a:pt x="1799" y="179"/>
                    <a:pt x="1668" y="227"/>
                    <a:pt x="1525" y="286"/>
                  </a:cubicBezTo>
                  <a:cubicBezTo>
                    <a:pt x="1394" y="346"/>
                    <a:pt x="1263" y="405"/>
                    <a:pt x="1108" y="465"/>
                  </a:cubicBezTo>
                  <a:cubicBezTo>
                    <a:pt x="965" y="536"/>
                    <a:pt x="834" y="596"/>
                    <a:pt x="692" y="655"/>
                  </a:cubicBezTo>
                  <a:cubicBezTo>
                    <a:pt x="561" y="715"/>
                    <a:pt x="441" y="786"/>
                    <a:pt x="334" y="834"/>
                  </a:cubicBezTo>
                  <a:cubicBezTo>
                    <a:pt x="132" y="941"/>
                    <a:pt x="1" y="1012"/>
                    <a:pt x="1" y="1012"/>
                  </a:cubicBezTo>
                  <a:cubicBezTo>
                    <a:pt x="1" y="1012"/>
                    <a:pt x="144" y="965"/>
                    <a:pt x="370" y="881"/>
                  </a:cubicBezTo>
                  <a:cubicBezTo>
                    <a:pt x="477" y="834"/>
                    <a:pt x="608" y="786"/>
                    <a:pt x="739" y="727"/>
                  </a:cubicBezTo>
                  <a:cubicBezTo>
                    <a:pt x="870" y="667"/>
                    <a:pt x="1013" y="608"/>
                    <a:pt x="1156" y="548"/>
                  </a:cubicBezTo>
                  <a:cubicBezTo>
                    <a:pt x="1311" y="477"/>
                    <a:pt x="1442" y="417"/>
                    <a:pt x="1573" y="358"/>
                  </a:cubicBezTo>
                  <a:cubicBezTo>
                    <a:pt x="1704" y="298"/>
                    <a:pt x="1823" y="227"/>
                    <a:pt x="1930" y="179"/>
                  </a:cubicBezTo>
                  <a:cubicBezTo>
                    <a:pt x="2144" y="72"/>
                    <a:pt x="2275" y="0"/>
                    <a:pt x="2275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" name="Google Shape;349;p21"/>
            <p:cNvSpPr/>
            <p:nvPr/>
          </p:nvSpPr>
          <p:spPr>
            <a:xfrm>
              <a:off x="5257011" y="2608571"/>
              <a:ext cx="66111" cy="29630"/>
            </a:xfrm>
            <a:custGeom>
              <a:avLst/>
              <a:gdLst/>
              <a:ahLst/>
              <a:cxnLst/>
              <a:rect l="l" t="t" r="r" b="b"/>
              <a:pathLst>
                <a:path w="2287" h="1025" extrusionOk="0">
                  <a:moveTo>
                    <a:pt x="2287" y="1"/>
                  </a:moveTo>
                  <a:cubicBezTo>
                    <a:pt x="2287" y="1"/>
                    <a:pt x="2132" y="49"/>
                    <a:pt x="1906" y="144"/>
                  </a:cubicBezTo>
                  <a:cubicBezTo>
                    <a:pt x="1811" y="179"/>
                    <a:pt x="1668" y="227"/>
                    <a:pt x="1537" y="287"/>
                  </a:cubicBezTo>
                  <a:cubicBezTo>
                    <a:pt x="1406" y="346"/>
                    <a:pt x="1275" y="406"/>
                    <a:pt x="1120" y="465"/>
                  </a:cubicBezTo>
                  <a:cubicBezTo>
                    <a:pt x="977" y="537"/>
                    <a:pt x="834" y="596"/>
                    <a:pt x="703" y="656"/>
                  </a:cubicBezTo>
                  <a:cubicBezTo>
                    <a:pt x="572" y="727"/>
                    <a:pt x="453" y="799"/>
                    <a:pt x="346" y="834"/>
                  </a:cubicBezTo>
                  <a:cubicBezTo>
                    <a:pt x="144" y="941"/>
                    <a:pt x="1" y="1025"/>
                    <a:pt x="1" y="1025"/>
                  </a:cubicBezTo>
                  <a:cubicBezTo>
                    <a:pt x="1" y="1025"/>
                    <a:pt x="156" y="965"/>
                    <a:pt x="382" y="882"/>
                  </a:cubicBezTo>
                  <a:cubicBezTo>
                    <a:pt x="477" y="846"/>
                    <a:pt x="620" y="799"/>
                    <a:pt x="751" y="739"/>
                  </a:cubicBezTo>
                  <a:cubicBezTo>
                    <a:pt x="882" y="680"/>
                    <a:pt x="1013" y="620"/>
                    <a:pt x="1168" y="560"/>
                  </a:cubicBezTo>
                  <a:cubicBezTo>
                    <a:pt x="1311" y="489"/>
                    <a:pt x="1453" y="430"/>
                    <a:pt x="1584" y="370"/>
                  </a:cubicBezTo>
                  <a:cubicBezTo>
                    <a:pt x="1715" y="299"/>
                    <a:pt x="1834" y="227"/>
                    <a:pt x="1942" y="191"/>
                  </a:cubicBezTo>
                  <a:cubicBezTo>
                    <a:pt x="2144" y="84"/>
                    <a:pt x="2287" y="1"/>
                    <a:pt x="2287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" name="Google Shape;350;p21"/>
            <p:cNvSpPr/>
            <p:nvPr/>
          </p:nvSpPr>
          <p:spPr>
            <a:xfrm>
              <a:off x="5113163" y="2462642"/>
              <a:ext cx="26161" cy="67499"/>
            </a:xfrm>
            <a:custGeom>
              <a:avLst/>
              <a:gdLst/>
              <a:ahLst/>
              <a:cxnLst/>
              <a:rect l="l" t="t" r="r" b="b"/>
              <a:pathLst>
                <a:path w="905" h="2335" extrusionOk="0">
                  <a:moveTo>
                    <a:pt x="0" y="1"/>
                  </a:moveTo>
                  <a:cubicBezTo>
                    <a:pt x="0" y="1"/>
                    <a:pt x="36" y="144"/>
                    <a:pt x="119" y="370"/>
                  </a:cubicBezTo>
                  <a:cubicBezTo>
                    <a:pt x="155" y="477"/>
                    <a:pt x="202" y="608"/>
                    <a:pt x="250" y="739"/>
                  </a:cubicBezTo>
                  <a:cubicBezTo>
                    <a:pt x="310" y="870"/>
                    <a:pt x="357" y="1025"/>
                    <a:pt x="417" y="1167"/>
                  </a:cubicBezTo>
                  <a:cubicBezTo>
                    <a:pt x="452" y="1322"/>
                    <a:pt x="512" y="1465"/>
                    <a:pt x="572" y="1608"/>
                  </a:cubicBezTo>
                  <a:cubicBezTo>
                    <a:pt x="631" y="1739"/>
                    <a:pt x="691" y="1870"/>
                    <a:pt x="738" y="1977"/>
                  </a:cubicBezTo>
                  <a:cubicBezTo>
                    <a:pt x="833" y="2203"/>
                    <a:pt x="905" y="2334"/>
                    <a:pt x="905" y="2334"/>
                  </a:cubicBezTo>
                  <a:cubicBezTo>
                    <a:pt x="905" y="2334"/>
                    <a:pt x="857" y="2179"/>
                    <a:pt x="786" y="1965"/>
                  </a:cubicBezTo>
                  <a:cubicBezTo>
                    <a:pt x="738" y="1858"/>
                    <a:pt x="691" y="1715"/>
                    <a:pt x="643" y="1584"/>
                  </a:cubicBezTo>
                  <a:cubicBezTo>
                    <a:pt x="583" y="1453"/>
                    <a:pt x="548" y="1310"/>
                    <a:pt x="488" y="1156"/>
                  </a:cubicBezTo>
                  <a:cubicBezTo>
                    <a:pt x="441" y="1013"/>
                    <a:pt x="381" y="858"/>
                    <a:pt x="321" y="727"/>
                  </a:cubicBezTo>
                  <a:cubicBezTo>
                    <a:pt x="262" y="596"/>
                    <a:pt x="202" y="453"/>
                    <a:pt x="155" y="358"/>
                  </a:cubicBezTo>
                  <a:cubicBezTo>
                    <a:pt x="71" y="13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" name="Google Shape;351;p21"/>
            <p:cNvSpPr/>
            <p:nvPr/>
          </p:nvSpPr>
          <p:spPr>
            <a:xfrm>
              <a:off x="5205381" y="2500858"/>
              <a:ext cx="26537" cy="67470"/>
            </a:xfrm>
            <a:custGeom>
              <a:avLst/>
              <a:gdLst/>
              <a:ahLst/>
              <a:cxnLst/>
              <a:rect l="l" t="t" r="r" b="b"/>
              <a:pathLst>
                <a:path w="918" h="2334" extrusionOk="0">
                  <a:moveTo>
                    <a:pt x="1" y="0"/>
                  </a:moveTo>
                  <a:cubicBezTo>
                    <a:pt x="1" y="0"/>
                    <a:pt x="49" y="143"/>
                    <a:pt x="120" y="369"/>
                  </a:cubicBezTo>
                  <a:cubicBezTo>
                    <a:pt x="168" y="476"/>
                    <a:pt x="215" y="607"/>
                    <a:pt x="263" y="738"/>
                  </a:cubicBezTo>
                  <a:cubicBezTo>
                    <a:pt x="322" y="881"/>
                    <a:pt x="358" y="1024"/>
                    <a:pt x="418" y="1179"/>
                  </a:cubicBezTo>
                  <a:cubicBezTo>
                    <a:pt x="465" y="1322"/>
                    <a:pt x="525" y="1477"/>
                    <a:pt x="584" y="1608"/>
                  </a:cubicBezTo>
                  <a:cubicBezTo>
                    <a:pt x="644" y="1739"/>
                    <a:pt x="703" y="1870"/>
                    <a:pt x="751" y="1977"/>
                  </a:cubicBezTo>
                  <a:cubicBezTo>
                    <a:pt x="834" y="2203"/>
                    <a:pt x="918" y="2334"/>
                    <a:pt x="918" y="2334"/>
                  </a:cubicBezTo>
                  <a:cubicBezTo>
                    <a:pt x="918" y="2334"/>
                    <a:pt x="870" y="2179"/>
                    <a:pt x="799" y="1965"/>
                  </a:cubicBezTo>
                  <a:cubicBezTo>
                    <a:pt x="751" y="1858"/>
                    <a:pt x="703" y="1727"/>
                    <a:pt x="656" y="1584"/>
                  </a:cubicBezTo>
                  <a:cubicBezTo>
                    <a:pt x="596" y="1453"/>
                    <a:pt x="560" y="1310"/>
                    <a:pt x="501" y="1155"/>
                  </a:cubicBezTo>
                  <a:cubicBezTo>
                    <a:pt x="453" y="1012"/>
                    <a:pt x="394" y="857"/>
                    <a:pt x="334" y="727"/>
                  </a:cubicBezTo>
                  <a:cubicBezTo>
                    <a:pt x="275" y="596"/>
                    <a:pt x="215" y="465"/>
                    <a:pt x="168" y="357"/>
                  </a:cubicBezTo>
                  <a:cubicBezTo>
                    <a:pt x="84" y="13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" name="Google Shape;352;p21"/>
            <p:cNvSpPr/>
            <p:nvPr/>
          </p:nvSpPr>
          <p:spPr>
            <a:xfrm>
              <a:off x="5297974" y="2539046"/>
              <a:ext cx="26190" cy="67499"/>
            </a:xfrm>
            <a:custGeom>
              <a:avLst/>
              <a:gdLst/>
              <a:ahLst/>
              <a:cxnLst/>
              <a:rect l="l" t="t" r="r" b="b"/>
              <a:pathLst>
                <a:path w="906" h="2335" extrusionOk="0">
                  <a:moveTo>
                    <a:pt x="1" y="1"/>
                  </a:moveTo>
                  <a:cubicBezTo>
                    <a:pt x="1" y="1"/>
                    <a:pt x="48" y="168"/>
                    <a:pt x="120" y="370"/>
                  </a:cubicBezTo>
                  <a:cubicBezTo>
                    <a:pt x="167" y="477"/>
                    <a:pt x="215" y="608"/>
                    <a:pt x="251" y="751"/>
                  </a:cubicBezTo>
                  <a:cubicBezTo>
                    <a:pt x="310" y="882"/>
                    <a:pt x="358" y="1025"/>
                    <a:pt x="417" y="1180"/>
                  </a:cubicBezTo>
                  <a:cubicBezTo>
                    <a:pt x="465" y="1322"/>
                    <a:pt x="525" y="1477"/>
                    <a:pt x="584" y="1608"/>
                  </a:cubicBezTo>
                  <a:cubicBezTo>
                    <a:pt x="644" y="1739"/>
                    <a:pt x="703" y="1870"/>
                    <a:pt x="751" y="1977"/>
                  </a:cubicBezTo>
                  <a:cubicBezTo>
                    <a:pt x="834" y="2203"/>
                    <a:pt x="906" y="2334"/>
                    <a:pt x="906" y="2334"/>
                  </a:cubicBezTo>
                  <a:cubicBezTo>
                    <a:pt x="906" y="2334"/>
                    <a:pt x="870" y="2192"/>
                    <a:pt x="786" y="1965"/>
                  </a:cubicBezTo>
                  <a:cubicBezTo>
                    <a:pt x="739" y="1858"/>
                    <a:pt x="703" y="1727"/>
                    <a:pt x="656" y="1596"/>
                  </a:cubicBezTo>
                  <a:cubicBezTo>
                    <a:pt x="596" y="1453"/>
                    <a:pt x="548" y="1311"/>
                    <a:pt x="489" y="1156"/>
                  </a:cubicBezTo>
                  <a:cubicBezTo>
                    <a:pt x="453" y="1013"/>
                    <a:pt x="394" y="858"/>
                    <a:pt x="334" y="727"/>
                  </a:cubicBezTo>
                  <a:cubicBezTo>
                    <a:pt x="275" y="596"/>
                    <a:pt x="215" y="465"/>
                    <a:pt x="167" y="358"/>
                  </a:cubicBezTo>
                  <a:cubicBezTo>
                    <a:pt x="72" y="1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" name="Google Shape;353;p21"/>
            <p:cNvSpPr/>
            <p:nvPr/>
          </p:nvSpPr>
          <p:spPr>
            <a:xfrm>
              <a:off x="3486175" y="-80475"/>
              <a:ext cx="4740743" cy="4761557"/>
            </a:xfrm>
            <a:custGeom>
              <a:avLst/>
              <a:gdLst/>
              <a:ahLst/>
              <a:cxnLst/>
              <a:rect l="l" t="t" r="r" b="b"/>
              <a:pathLst>
                <a:path w="163997" h="164717" extrusionOk="0">
                  <a:moveTo>
                    <a:pt x="31968" y="0"/>
                  </a:moveTo>
                  <a:cubicBezTo>
                    <a:pt x="26996" y="0"/>
                    <a:pt x="22166" y="1212"/>
                    <a:pt x="18431" y="4570"/>
                  </a:cubicBezTo>
                  <a:cubicBezTo>
                    <a:pt x="0" y="21131"/>
                    <a:pt x="11644" y="44479"/>
                    <a:pt x="31826" y="48873"/>
                  </a:cubicBezTo>
                  <a:cubicBezTo>
                    <a:pt x="44208" y="51563"/>
                    <a:pt x="64913" y="55361"/>
                    <a:pt x="70997" y="70197"/>
                  </a:cubicBezTo>
                  <a:cubicBezTo>
                    <a:pt x="86297" y="107511"/>
                    <a:pt x="24122" y="94176"/>
                    <a:pt x="19931" y="137383"/>
                  </a:cubicBezTo>
                  <a:cubicBezTo>
                    <a:pt x="17956" y="157679"/>
                    <a:pt x="30712" y="164717"/>
                    <a:pt x="43572" y="164717"/>
                  </a:cubicBezTo>
                  <a:cubicBezTo>
                    <a:pt x="50863" y="164717"/>
                    <a:pt x="58186" y="162455"/>
                    <a:pt x="62877" y="159065"/>
                  </a:cubicBezTo>
                  <a:cubicBezTo>
                    <a:pt x="75129" y="150206"/>
                    <a:pt x="76903" y="132835"/>
                    <a:pt x="96012" y="123537"/>
                  </a:cubicBezTo>
                  <a:cubicBezTo>
                    <a:pt x="110181" y="116631"/>
                    <a:pt x="127778" y="118691"/>
                    <a:pt x="141149" y="110368"/>
                  </a:cubicBezTo>
                  <a:cubicBezTo>
                    <a:pt x="161985" y="97402"/>
                    <a:pt x="163997" y="62970"/>
                    <a:pt x="157687" y="48896"/>
                  </a:cubicBezTo>
                  <a:cubicBezTo>
                    <a:pt x="153531" y="39657"/>
                    <a:pt x="140661" y="26918"/>
                    <a:pt x="128992" y="25382"/>
                  </a:cubicBezTo>
                  <a:cubicBezTo>
                    <a:pt x="127955" y="25246"/>
                    <a:pt x="126920" y="25183"/>
                    <a:pt x="125888" y="25183"/>
                  </a:cubicBezTo>
                  <a:cubicBezTo>
                    <a:pt x="119048" y="25183"/>
                    <a:pt x="112341" y="27933"/>
                    <a:pt x="105823" y="30323"/>
                  </a:cubicBezTo>
                  <a:cubicBezTo>
                    <a:pt x="99282" y="32722"/>
                    <a:pt x="94033" y="33739"/>
                    <a:pt x="89701" y="33739"/>
                  </a:cubicBezTo>
                  <a:cubicBezTo>
                    <a:pt x="71681" y="33739"/>
                    <a:pt x="69533" y="16137"/>
                    <a:pt x="56210" y="7248"/>
                  </a:cubicBezTo>
                  <a:cubicBezTo>
                    <a:pt x="53060" y="5140"/>
                    <a:pt x="42210" y="0"/>
                    <a:pt x="31968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" name="Google Shape;354;p21"/>
            <p:cNvSpPr/>
            <p:nvPr/>
          </p:nvSpPr>
          <p:spPr>
            <a:xfrm>
              <a:off x="5968387" y="1307439"/>
              <a:ext cx="632352" cy="743241"/>
            </a:xfrm>
            <a:custGeom>
              <a:avLst/>
              <a:gdLst/>
              <a:ahLst/>
              <a:cxnLst/>
              <a:rect l="l" t="t" r="r" b="b"/>
              <a:pathLst>
                <a:path w="21875" h="25711" extrusionOk="0">
                  <a:moveTo>
                    <a:pt x="2976" y="0"/>
                  </a:moveTo>
                  <a:cubicBezTo>
                    <a:pt x="2961" y="0"/>
                    <a:pt x="2947" y="2"/>
                    <a:pt x="2932" y="4"/>
                  </a:cubicBezTo>
                  <a:cubicBezTo>
                    <a:pt x="2920" y="4"/>
                    <a:pt x="2896" y="4"/>
                    <a:pt x="2884" y="28"/>
                  </a:cubicBezTo>
                  <a:cubicBezTo>
                    <a:pt x="2872" y="28"/>
                    <a:pt x="2837" y="40"/>
                    <a:pt x="2825" y="52"/>
                  </a:cubicBezTo>
                  <a:lnTo>
                    <a:pt x="2813" y="64"/>
                  </a:lnTo>
                  <a:cubicBezTo>
                    <a:pt x="2801" y="88"/>
                    <a:pt x="2777" y="88"/>
                    <a:pt x="2765" y="100"/>
                  </a:cubicBezTo>
                  <a:cubicBezTo>
                    <a:pt x="2753" y="100"/>
                    <a:pt x="2753" y="112"/>
                    <a:pt x="2741" y="123"/>
                  </a:cubicBezTo>
                  <a:cubicBezTo>
                    <a:pt x="2718" y="147"/>
                    <a:pt x="2706" y="159"/>
                    <a:pt x="2706" y="171"/>
                  </a:cubicBezTo>
                  <a:cubicBezTo>
                    <a:pt x="2694" y="183"/>
                    <a:pt x="2694" y="183"/>
                    <a:pt x="2694" y="207"/>
                  </a:cubicBezTo>
                  <a:cubicBezTo>
                    <a:pt x="2682" y="219"/>
                    <a:pt x="2682" y="231"/>
                    <a:pt x="2658" y="242"/>
                  </a:cubicBezTo>
                  <a:cubicBezTo>
                    <a:pt x="2658" y="266"/>
                    <a:pt x="2646" y="278"/>
                    <a:pt x="2646" y="290"/>
                  </a:cubicBezTo>
                  <a:cubicBezTo>
                    <a:pt x="2634" y="302"/>
                    <a:pt x="2634" y="338"/>
                    <a:pt x="2622" y="350"/>
                  </a:cubicBezTo>
                  <a:cubicBezTo>
                    <a:pt x="2622" y="362"/>
                    <a:pt x="2599" y="385"/>
                    <a:pt x="2599" y="397"/>
                  </a:cubicBezTo>
                  <a:cubicBezTo>
                    <a:pt x="2587" y="421"/>
                    <a:pt x="2587" y="445"/>
                    <a:pt x="2575" y="469"/>
                  </a:cubicBezTo>
                  <a:cubicBezTo>
                    <a:pt x="2575" y="481"/>
                    <a:pt x="2563" y="504"/>
                    <a:pt x="2563" y="516"/>
                  </a:cubicBezTo>
                  <a:cubicBezTo>
                    <a:pt x="2539" y="540"/>
                    <a:pt x="2539" y="576"/>
                    <a:pt x="2527" y="623"/>
                  </a:cubicBezTo>
                  <a:cubicBezTo>
                    <a:pt x="2527" y="635"/>
                    <a:pt x="2527" y="647"/>
                    <a:pt x="2515" y="647"/>
                  </a:cubicBezTo>
                  <a:cubicBezTo>
                    <a:pt x="2503" y="695"/>
                    <a:pt x="2480" y="754"/>
                    <a:pt x="2480" y="802"/>
                  </a:cubicBezTo>
                  <a:cubicBezTo>
                    <a:pt x="2468" y="838"/>
                    <a:pt x="2468" y="897"/>
                    <a:pt x="2456" y="957"/>
                  </a:cubicBezTo>
                  <a:cubicBezTo>
                    <a:pt x="2456" y="981"/>
                    <a:pt x="2456" y="993"/>
                    <a:pt x="2444" y="1004"/>
                  </a:cubicBezTo>
                  <a:cubicBezTo>
                    <a:pt x="2444" y="1052"/>
                    <a:pt x="2420" y="1100"/>
                    <a:pt x="2420" y="1135"/>
                  </a:cubicBezTo>
                  <a:cubicBezTo>
                    <a:pt x="2420" y="1159"/>
                    <a:pt x="2420" y="1183"/>
                    <a:pt x="2408" y="1195"/>
                  </a:cubicBezTo>
                  <a:cubicBezTo>
                    <a:pt x="2408" y="1243"/>
                    <a:pt x="2396" y="1290"/>
                    <a:pt x="2396" y="1338"/>
                  </a:cubicBezTo>
                  <a:lnTo>
                    <a:pt x="2396" y="1409"/>
                  </a:lnTo>
                  <a:cubicBezTo>
                    <a:pt x="2396" y="1457"/>
                    <a:pt x="2396" y="1493"/>
                    <a:pt x="2384" y="1540"/>
                  </a:cubicBezTo>
                  <a:lnTo>
                    <a:pt x="2384" y="1612"/>
                  </a:lnTo>
                  <a:lnTo>
                    <a:pt x="2384" y="1766"/>
                  </a:lnTo>
                  <a:lnTo>
                    <a:pt x="2384" y="1838"/>
                  </a:lnTo>
                  <a:lnTo>
                    <a:pt x="2384" y="2005"/>
                  </a:lnTo>
                  <a:lnTo>
                    <a:pt x="2384" y="2064"/>
                  </a:lnTo>
                  <a:lnTo>
                    <a:pt x="2384" y="2267"/>
                  </a:lnTo>
                  <a:lnTo>
                    <a:pt x="2384" y="2290"/>
                  </a:lnTo>
                  <a:cubicBezTo>
                    <a:pt x="2384" y="2374"/>
                    <a:pt x="2384" y="2445"/>
                    <a:pt x="2396" y="2540"/>
                  </a:cubicBezTo>
                  <a:cubicBezTo>
                    <a:pt x="2456" y="3612"/>
                    <a:pt x="2694" y="4886"/>
                    <a:pt x="3111" y="6112"/>
                  </a:cubicBezTo>
                  <a:cubicBezTo>
                    <a:pt x="3992" y="8613"/>
                    <a:pt x="5813" y="10148"/>
                    <a:pt x="6325" y="10398"/>
                  </a:cubicBezTo>
                  <a:cubicBezTo>
                    <a:pt x="6587" y="10887"/>
                    <a:pt x="6873" y="11363"/>
                    <a:pt x="7159" y="11839"/>
                  </a:cubicBezTo>
                  <a:cubicBezTo>
                    <a:pt x="6397" y="11256"/>
                    <a:pt x="5158" y="10482"/>
                    <a:pt x="3896" y="10113"/>
                  </a:cubicBezTo>
                  <a:cubicBezTo>
                    <a:pt x="3089" y="9880"/>
                    <a:pt x="2296" y="9748"/>
                    <a:pt x="1644" y="9748"/>
                  </a:cubicBezTo>
                  <a:cubicBezTo>
                    <a:pt x="663" y="9748"/>
                    <a:pt x="1" y="10047"/>
                    <a:pt x="86" y="10756"/>
                  </a:cubicBezTo>
                  <a:cubicBezTo>
                    <a:pt x="86" y="10779"/>
                    <a:pt x="98" y="10815"/>
                    <a:pt x="98" y="10839"/>
                  </a:cubicBezTo>
                  <a:cubicBezTo>
                    <a:pt x="325" y="12006"/>
                    <a:pt x="2587" y="13577"/>
                    <a:pt x="4646" y="13958"/>
                  </a:cubicBezTo>
                  <a:cubicBezTo>
                    <a:pt x="4883" y="14001"/>
                    <a:pt x="5108" y="14020"/>
                    <a:pt x="5321" y="14020"/>
                  </a:cubicBezTo>
                  <a:cubicBezTo>
                    <a:pt x="6670" y="14020"/>
                    <a:pt x="7558" y="13264"/>
                    <a:pt x="7825" y="12863"/>
                  </a:cubicBezTo>
                  <a:cubicBezTo>
                    <a:pt x="8242" y="13482"/>
                    <a:pt x="8695" y="14054"/>
                    <a:pt x="9147" y="14625"/>
                  </a:cubicBezTo>
                  <a:cubicBezTo>
                    <a:pt x="9897" y="15530"/>
                    <a:pt x="10278" y="15959"/>
                    <a:pt x="11112" y="16780"/>
                  </a:cubicBezTo>
                  <a:cubicBezTo>
                    <a:pt x="11052" y="16756"/>
                    <a:pt x="10993" y="16733"/>
                    <a:pt x="10933" y="16709"/>
                  </a:cubicBezTo>
                  <a:cubicBezTo>
                    <a:pt x="10695" y="16602"/>
                    <a:pt x="10445" y="16518"/>
                    <a:pt x="10159" y="16423"/>
                  </a:cubicBezTo>
                  <a:cubicBezTo>
                    <a:pt x="9885" y="16340"/>
                    <a:pt x="9588" y="16256"/>
                    <a:pt x="9266" y="16185"/>
                  </a:cubicBezTo>
                  <a:cubicBezTo>
                    <a:pt x="8968" y="16125"/>
                    <a:pt x="8659" y="16054"/>
                    <a:pt x="8349" y="16006"/>
                  </a:cubicBezTo>
                  <a:cubicBezTo>
                    <a:pt x="7718" y="15899"/>
                    <a:pt x="7063" y="15828"/>
                    <a:pt x="6432" y="15816"/>
                  </a:cubicBezTo>
                  <a:cubicBezTo>
                    <a:pt x="6099" y="15804"/>
                    <a:pt x="5778" y="15804"/>
                    <a:pt x="5456" y="15804"/>
                  </a:cubicBezTo>
                  <a:lnTo>
                    <a:pt x="4587" y="15804"/>
                  </a:lnTo>
                  <a:cubicBezTo>
                    <a:pt x="4273" y="15791"/>
                    <a:pt x="3964" y="15781"/>
                    <a:pt x="3669" y="15781"/>
                  </a:cubicBezTo>
                  <a:cubicBezTo>
                    <a:pt x="3427" y="15781"/>
                    <a:pt x="3195" y="15788"/>
                    <a:pt x="2980" y="15804"/>
                  </a:cubicBezTo>
                  <a:cubicBezTo>
                    <a:pt x="2587" y="15840"/>
                    <a:pt x="2170" y="15828"/>
                    <a:pt x="1872" y="15887"/>
                  </a:cubicBezTo>
                  <a:cubicBezTo>
                    <a:pt x="1575" y="15947"/>
                    <a:pt x="1408" y="16102"/>
                    <a:pt x="1444" y="16364"/>
                  </a:cubicBezTo>
                  <a:cubicBezTo>
                    <a:pt x="1444" y="16399"/>
                    <a:pt x="1456" y="16411"/>
                    <a:pt x="1456" y="16435"/>
                  </a:cubicBezTo>
                  <a:cubicBezTo>
                    <a:pt x="1515" y="16709"/>
                    <a:pt x="1753" y="17066"/>
                    <a:pt x="2146" y="17471"/>
                  </a:cubicBezTo>
                  <a:cubicBezTo>
                    <a:pt x="2337" y="17661"/>
                    <a:pt x="2575" y="17864"/>
                    <a:pt x="2872" y="18078"/>
                  </a:cubicBezTo>
                  <a:cubicBezTo>
                    <a:pt x="3015" y="18185"/>
                    <a:pt x="3170" y="18280"/>
                    <a:pt x="3337" y="18376"/>
                  </a:cubicBezTo>
                  <a:cubicBezTo>
                    <a:pt x="3420" y="18423"/>
                    <a:pt x="3492" y="18459"/>
                    <a:pt x="3587" y="18507"/>
                  </a:cubicBezTo>
                  <a:cubicBezTo>
                    <a:pt x="3670" y="18554"/>
                    <a:pt x="3765" y="18602"/>
                    <a:pt x="3837" y="18638"/>
                  </a:cubicBezTo>
                  <a:cubicBezTo>
                    <a:pt x="4480" y="18959"/>
                    <a:pt x="5206" y="19209"/>
                    <a:pt x="5956" y="19352"/>
                  </a:cubicBezTo>
                  <a:cubicBezTo>
                    <a:pt x="6325" y="19435"/>
                    <a:pt x="6706" y="19471"/>
                    <a:pt x="7087" y="19495"/>
                  </a:cubicBezTo>
                  <a:cubicBezTo>
                    <a:pt x="7218" y="19499"/>
                    <a:pt x="7346" y="19502"/>
                    <a:pt x="7472" y="19502"/>
                  </a:cubicBezTo>
                  <a:cubicBezTo>
                    <a:pt x="7690" y="19502"/>
                    <a:pt x="7904" y="19494"/>
                    <a:pt x="8123" y="19471"/>
                  </a:cubicBezTo>
                  <a:cubicBezTo>
                    <a:pt x="8814" y="19411"/>
                    <a:pt x="9385" y="19257"/>
                    <a:pt x="9885" y="19030"/>
                  </a:cubicBezTo>
                  <a:cubicBezTo>
                    <a:pt x="10123" y="18923"/>
                    <a:pt x="10361" y="18804"/>
                    <a:pt x="10540" y="18685"/>
                  </a:cubicBezTo>
                  <a:cubicBezTo>
                    <a:pt x="10719" y="18566"/>
                    <a:pt x="10897" y="18459"/>
                    <a:pt x="11052" y="18364"/>
                  </a:cubicBezTo>
                  <a:cubicBezTo>
                    <a:pt x="11219" y="18257"/>
                    <a:pt x="11374" y="18149"/>
                    <a:pt x="11493" y="18066"/>
                  </a:cubicBezTo>
                  <a:cubicBezTo>
                    <a:pt x="11576" y="17971"/>
                    <a:pt x="11671" y="17899"/>
                    <a:pt x="11766" y="17852"/>
                  </a:cubicBezTo>
                  <a:cubicBezTo>
                    <a:pt x="11874" y="17804"/>
                    <a:pt x="11981" y="17780"/>
                    <a:pt x="12052" y="17745"/>
                  </a:cubicBezTo>
                  <a:cubicBezTo>
                    <a:pt x="12088" y="17733"/>
                    <a:pt x="12100" y="17733"/>
                    <a:pt x="12112" y="17721"/>
                  </a:cubicBezTo>
                  <a:cubicBezTo>
                    <a:pt x="12683" y="18221"/>
                    <a:pt x="12981" y="18459"/>
                    <a:pt x="13576" y="18923"/>
                  </a:cubicBezTo>
                  <a:cubicBezTo>
                    <a:pt x="14386" y="19554"/>
                    <a:pt x="15255" y="20150"/>
                    <a:pt x="16148" y="20685"/>
                  </a:cubicBezTo>
                  <a:cubicBezTo>
                    <a:pt x="16338" y="20805"/>
                    <a:pt x="16529" y="20900"/>
                    <a:pt x="16731" y="21019"/>
                  </a:cubicBezTo>
                  <a:cubicBezTo>
                    <a:pt x="16632" y="21016"/>
                    <a:pt x="16525" y="21014"/>
                    <a:pt x="16410" y="21014"/>
                  </a:cubicBezTo>
                  <a:cubicBezTo>
                    <a:pt x="15239" y="21014"/>
                    <a:pt x="13283" y="21188"/>
                    <a:pt x="11504" y="21697"/>
                  </a:cubicBezTo>
                  <a:cubicBezTo>
                    <a:pt x="9838" y="22174"/>
                    <a:pt x="6754" y="23543"/>
                    <a:pt x="7171" y="24793"/>
                  </a:cubicBezTo>
                  <a:cubicBezTo>
                    <a:pt x="7171" y="24805"/>
                    <a:pt x="7183" y="24817"/>
                    <a:pt x="7206" y="24817"/>
                  </a:cubicBezTo>
                  <a:cubicBezTo>
                    <a:pt x="7206" y="24829"/>
                    <a:pt x="7206" y="24853"/>
                    <a:pt x="7218" y="24865"/>
                  </a:cubicBezTo>
                  <a:cubicBezTo>
                    <a:pt x="7242" y="24912"/>
                    <a:pt x="7290" y="24936"/>
                    <a:pt x="7349" y="24972"/>
                  </a:cubicBezTo>
                  <a:cubicBezTo>
                    <a:pt x="8212" y="25501"/>
                    <a:pt x="9221" y="25710"/>
                    <a:pt x="10256" y="25710"/>
                  </a:cubicBezTo>
                  <a:cubicBezTo>
                    <a:pt x="11665" y="25710"/>
                    <a:pt x="13120" y="25323"/>
                    <a:pt x="14314" y="24829"/>
                  </a:cubicBezTo>
                  <a:cubicBezTo>
                    <a:pt x="16529" y="23912"/>
                    <a:pt x="17398" y="22126"/>
                    <a:pt x="17541" y="21471"/>
                  </a:cubicBezTo>
                  <a:cubicBezTo>
                    <a:pt x="18934" y="22198"/>
                    <a:pt x="20375" y="22793"/>
                    <a:pt x="21875" y="23269"/>
                  </a:cubicBezTo>
                  <a:cubicBezTo>
                    <a:pt x="20387" y="22686"/>
                    <a:pt x="18946" y="22007"/>
                    <a:pt x="17589" y="21233"/>
                  </a:cubicBezTo>
                  <a:cubicBezTo>
                    <a:pt x="17958" y="21102"/>
                    <a:pt x="17958" y="20388"/>
                    <a:pt x="18160" y="19531"/>
                  </a:cubicBezTo>
                  <a:cubicBezTo>
                    <a:pt x="18184" y="19411"/>
                    <a:pt x="18220" y="19281"/>
                    <a:pt x="18243" y="19138"/>
                  </a:cubicBezTo>
                  <a:cubicBezTo>
                    <a:pt x="18255" y="19090"/>
                    <a:pt x="18255" y="19042"/>
                    <a:pt x="18279" y="18995"/>
                  </a:cubicBezTo>
                  <a:cubicBezTo>
                    <a:pt x="18279" y="18983"/>
                    <a:pt x="18279" y="18959"/>
                    <a:pt x="18291" y="18935"/>
                  </a:cubicBezTo>
                  <a:cubicBezTo>
                    <a:pt x="18303" y="18888"/>
                    <a:pt x="18303" y="18804"/>
                    <a:pt x="18315" y="18733"/>
                  </a:cubicBezTo>
                  <a:cubicBezTo>
                    <a:pt x="18339" y="18566"/>
                    <a:pt x="18351" y="18388"/>
                    <a:pt x="18351" y="18197"/>
                  </a:cubicBezTo>
                  <a:cubicBezTo>
                    <a:pt x="18351" y="18030"/>
                    <a:pt x="18351" y="17864"/>
                    <a:pt x="18362" y="17709"/>
                  </a:cubicBezTo>
                  <a:cubicBezTo>
                    <a:pt x="18362" y="17554"/>
                    <a:pt x="18374" y="17387"/>
                    <a:pt x="18374" y="17245"/>
                  </a:cubicBezTo>
                  <a:cubicBezTo>
                    <a:pt x="18374" y="17173"/>
                    <a:pt x="18398" y="17090"/>
                    <a:pt x="18398" y="17030"/>
                  </a:cubicBezTo>
                  <a:lnTo>
                    <a:pt x="18398" y="16971"/>
                  </a:lnTo>
                  <a:lnTo>
                    <a:pt x="18398" y="16899"/>
                  </a:lnTo>
                  <a:lnTo>
                    <a:pt x="18398" y="16756"/>
                  </a:lnTo>
                  <a:cubicBezTo>
                    <a:pt x="18398" y="16661"/>
                    <a:pt x="18398" y="16554"/>
                    <a:pt x="18410" y="16471"/>
                  </a:cubicBezTo>
                  <a:cubicBezTo>
                    <a:pt x="18410" y="16185"/>
                    <a:pt x="18410" y="15887"/>
                    <a:pt x="18398" y="15613"/>
                  </a:cubicBezTo>
                  <a:cubicBezTo>
                    <a:pt x="18374" y="15411"/>
                    <a:pt x="18362" y="15221"/>
                    <a:pt x="18351" y="15042"/>
                  </a:cubicBezTo>
                  <a:cubicBezTo>
                    <a:pt x="18315" y="14673"/>
                    <a:pt x="18255" y="14328"/>
                    <a:pt x="18220" y="13994"/>
                  </a:cubicBezTo>
                  <a:cubicBezTo>
                    <a:pt x="18184" y="13839"/>
                    <a:pt x="18172" y="13673"/>
                    <a:pt x="18136" y="13530"/>
                  </a:cubicBezTo>
                  <a:lnTo>
                    <a:pt x="18101" y="13304"/>
                  </a:lnTo>
                  <a:lnTo>
                    <a:pt x="18053" y="13077"/>
                  </a:lnTo>
                  <a:cubicBezTo>
                    <a:pt x="18041" y="13006"/>
                    <a:pt x="18017" y="12935"/>
                    <a:pt x="18017" y="12851"/>
                  </a:cubicBezTo>
                  <a:lnTo>
                    <a:pt x="17981" y="12637"/>
                  </a:lnTo>
                  <a:cubicBezTo>
                    <a:pt x="17934" y="12339"/>
                    <a:pt x="17874" y="12065"/>
                    <a:pt x="17815" y="11827"/>
                  </a:cubicBezTo>
                  <a:cubicBezTo>
                    <a:pt x="17708" y="11351"/>
                    <a:pt x="17600" y="10970"/>
                    <a:pt x="17529" y="10696"/>
                  </a:cubicBezTo>
                  <a:cubicBezTo>
                    <a:pt x="17505" y="10589"/>
                    <a:pt x="17470" y="10506"/>
                    <a:pt x="17458" y="10446"/>
                  </a:cubicBezTo>
                  <a:cubicBezTo>
                    <a:pt x="17446" y="10398"/>
                    <a:pt x="17422" y="10351"/>
                    <a:pt x="17410" y="10327"/>
                  </a:cubicBezTo>
                  <a:lnTo>
                    <a:pt x="17410" y="10303"/>
                  </a:lnTo>
                  <a:cubicBezTo>
                    <a:pt x="17398" y="10305"/>
                    <a:pt x="17387" y="10306"/>
                    <a:pt x="17377" y="10306"/>
                  </a:cubicBezTo>
                  <a:cubicBezTo>
                    <a:pt x="17317" y="10306"/>
                    <a:pt x="17288" y="10279"/>
                    <a:pt x="17267" y="10279"/>
                  </a:cubicBezTo>
                  <a:cubicBezTo>
                    <a:pt x="17243" y="10279"/>
                    <a:pt x="17243" y="10279"/>
                    <a:pt x="17231" y="10291"/>
                  </a:cubicBezTo>
                  <a:lnTo>
                    <a:pt x="17219" y="10291"/>
                  </a:lnTo>
                  <a:cubicBezTo>
                    <a:pt x="17216" y="10291"/>
                    <a:pt x="17212" y="10290"/>
                    <a:pt x="17208" y="10290"/>
                  </a:cubicBezTo>
                  <a:cubicBezTo>
                    <a:pt x="17132" y="10290"/>
                    <a:pt x="16984" y="10398"/>
                    <a:pt x="16803" y="10613"/>
                  </a:cubicBezTo>
                  <a:cubicBezTo>
                    <a:pt x="16708" y="10708"/>
                    <a:pt x="16612" y="10863"/>
                    <a:pt x="16505" y="11030"/>
                  </a:cubicBezTo>
                  <a:cubicBezTo>
                    <a:pt x="16398" y="11184"/>
                    <a:pt x="16291" y="11387"/>
                    <a:pt x="16196" y="11589"/>
                  </a:cubicBezTo>
                  <a:cubicBezTo>
                    <a:pt x="16148" y="11696"/>
                    <a:pt x="16088" y="11815"/>
                    <a:pt x="16041" y="11922"/>
                  </a:cubicBezTo>
                  <a:cubicBezTo>
                    <a:pt x="15993" y="12042"/>
                    <a:pt x="15934" y="12137"/>
                    <a:pt x="15898" y="12256"/>
                  </a:cubicBezTo>
                  <a:cubicBezTo>
                    <a:pt x="15862" y="12315"/>
                    <a:pt x="15850" y="12375"/>
                    <a:pt x="15815" y="12434"/>
                  </a:cubicBezTo>
                  <a:lnTo>
                    <a:pt x="15779" y="12577"/>
                  </a:lnTo>
                  <a:cubicBezTo>
                    <a:pt x="15755" y="12601"/>
                    <a:pt x="15755" y="12613"/>
                    <a:pt x="15743" y="12649"/>
                  </a:cubicBezTo>
                  <a:lnTo>
                    <a:pt x="15660" y="12958"/>
                  </a:lnTo>
                  <a:lnTo>
                    <a:pt x="15612" y="13089"/>
                  </a:lnTo>
                  <a:cubicBezTo>
                    <a:pt x="15565" y="13244"/>
                    <a:pt x="15541" y="13387"/>
                    <a:pt x="15505" y="13554"/>
                  </a:cubicBezTo>
                  <a:cubicBezTo>
                    <a:pt x="15481" y="13720"/>
                    <a:pt x="15445" y="13863"/>
                    <a:pt x="15434" y="14030"/>
                  </a:cubicBezTo>
                  <a:cubicBezTo>
                    <a:pt x="15386" y="14363"/>
                    <a:pt x="15362" y="14685"/>
                    <a:pt x="15338" y="15018"/>
                  </a:cubicBezTo>
                  <a:cubicBezTo>
                    <a:pt x="15338" y="15197"/>
                    <a:pt x="15326" y="15351"/>
                    <a:pt x="15326" y="15518"/>
                  </a:cubicBezTo>
                  <a:cubicBezTo>
                    <a:pt x="15326" y="15685"/>
                    <a:pt x="15314" y="15852"/>
                    <a:pt x="15314" y="16006"/>
                  </a:cubicBezTo>
                  <a:lnTo>
                    <a:pt x="15314" y="16125"/>
                  </a:lnTo>
                  <a:lnTo>
                    <a:pt x="15314" y="16268"/>
                  </a:lnTo>
                  <a:lnTo>
                    <a:pt x="15314" y="16578"/>
                  </a:lnTo>
                  <a:cubicBezTo>
                    <a:pt x="15314" y="16780"/>
                    <a:pt x="15326" y="16983"/>
                    <a:pt x="15362" y="17161"/>
                  </a:cubicBezTo>
                  <a:cubicBezTo>
                    <a:pt x="15374" y="17245"/>
                    <a:pt x="15386" y="17340"/>
                    <a:pt x="15386" y="17423"/>
                  </a:cubicBezTo>
                  <a:cubicBezTo>
                    <a:pt x="15398" y="17471"/>
                    <a:pt x="15398" y="17495"/>
                    <a:pt x="15398" y="17554"/>
                  </a:cubicBezTo>
                  <a:cubicBezTo>
                    <a:pt x="15398" y="17590"/>
                    <a:pt x="15398" y="17602"/>
                    <a:pt x="15422" y="17614"/>
                  </a:cubicBezTo>
                  <a:cubicBezTo>
                    <a:pt x="15422" y="17637"/>
                    <a:pt x="15422" y="17649"/>
                    <a:pt x="15434" y="17661"/>
                  </a:cubicBezTo>
                  <a:cubicBezTo>
                    <a:pt x="15457" y="17792"/>
                    <a:pt x="15481" y="17947"/>
                    <a:pt x="15505" y="18090"/>
                  </a:cubicBezTo>
                  <a:cubicBezTo>
                    <a:pt x="15553" y="18411"/>
                    <a:pt x="15612" y="18745"/>
                    <a:pt x="15695" y="19090"/>
                  </a:cubicBezTo>
                  <a:cubicBezTo>
                    <a:pt x="15862" y="19697"/>
                    <a:pt x="16148" y="20209"/>
                    <a:pt x="16446" y="20590"/>
                  </a:cubicBezTo>
                  <a:cubicBezTo>
                    <a:pt x="16386" y="20554"/>
                    <a:pt x="16327" y="20519"/>
                    <a:pt x="16255" y="20471"/>
                  </a:cubicBezTo>
                  <a:cubicBezTo>
                    <a:pt x="15386" y="19923"/>
                    <a:pt x="14541" y="19328"/>
                    <a:pt x="13731" y="18685"/>
                  </a:cubicBezTo>
                  <a:cubicBezTo>
                    <a:pt x="13136" y="18233"/>
                    <a:pt x="12862" y="17971"/>
                    <a:pt x="12290" y="17471"/>
                  </a:cubicBezTo>
                  <a:cubicBezTo>
                    <a:pt x="13052" y="17304"/>
                    <a:pt x="13243" y="14935"/>
                    <a:pt x="13338" y="12589"/>
                  </a:cubicBezTo>
                  <a:cubicBezTo>
                    <a:pt x="13350" y="12232"/>
                    <a:pt x="13350" y="11875"/>
                    <a:pt x="13338" y="11530"/>
                  </a:cubicBezTo>
                  <a:cubicBezTo>
                    <a:pt x="13279" y="10220"/>
                    <a:pt x="13076" y="9077"/>
                    <a:pt x="12921" y="8374"/>
                  </a:cubicBezTo>
                  <a:lnTo>
                    <a:pt x="12921" y="8363"/>
                  </a:lnTo>
                  <a:cubicBezTo>
                    <a:pt x="12921" y="8327"/>
                    <a:pt x="12898" y="8303"/>
                    <a:pt x="12898" y="8267"/>
                  </a:cubicBezTo>
                  <a:lnTo>
                    <a:pt x="12898" y="8243"/>
                  </a:lnTo>
                  <a:cubicBezTo>
                    <a:pt x="12898" y="8208"/>
                    <a:pt x="12886" y="8196"/>
                    <a:pt x="12886" y="8172"/>
                  </a:cubicBezTo>
                  <a:cubicBezTo>
                    <a:pt x="12886" y="8148"/>
                    <a:pt x="12886" y="8148"/>
                    <a:pt x="12874" y="8136"/>
                  </a:cubicBezTo>
                  <a:cubicBezTo>
                    <a:pt x="12874" y="8124"/>
                    <a:pt x="12862" y="8089"/>
                    <a:pt x="12862" y="8077"/>
                  </a:cubicBezTo>
                  <a:cubicBezTo>
                    <a:pt x="12862" y="8065"/>
                    <a:pt x="12862" y="8065"/>
                    <a:pt x="12838" y="8053"/>
                  </a:cubicBezTo>
                  <a:cubicBezTo>
                    <a:pt x="12838" y="8029"/>
                    <a:pt x="12826" y="8005"/>
                    <a:pt x="12826" y="7993"/>
                  </a:cubicBezTo>
                  <a:cubicBezTo>
                    <a:pt x="12826" y="7970"/>
                    <a:pt x="12826" y="7970"/>
                    <a:pt x="12814" y="7958"/>
                  </a:cubicBezTo>
                  <a:cubicBezTo>
                    <a:pt x="12802" y="7934"/>
                    <a:pt x="12802" y="7898"/>
                    <a:pt x="12778" y="7886"/>
                  </a:cubicBezTo>
                  <a:cubicBezTo>
                    <a:pt x="12778" y="7874"/>
                    <a:pt x="12767" y="7851"/>
                    <a:pt x="12767" y="7851"/>
                  </a:cubicBezTo>
                  <a:cubicBezTo>
                    <a:pt x="12767" y="7839"/>
                    <a:pt x="12767" y="7839"/>
                    <a:pt x="12755" y="7827"/>
                  </a:cubicBezTo>
                  <a:cubicBezTo>
                    <a:pt x="12755" y="7815"/>
                    <a:pt x="12743" y="7791"/>
                    <a:pt x="12743" y="7791"/>
                  </a:cubicBezTo>
                  <a:cubicBezTo>
                    <a:pt x="12743" y="7779"/>
                    <a:pt x="12743" y="7779"/>
                    <a:pt x="12719" y="7779"/>
                  </a:cubicBezTo>
                  <a:cubicBezTo>
                    <a:pt x="12719" y="7767"/>
                    <a:pt x="12707" y="7767"/>
                    <a:pt x="12707" y="7755"/>
                  </a:cubicBezTo>
                  <a:cubicBezTo>
                    <a:pt x="12707" y="7755"/>
                    <a:pt x="12707" y="7731"/>
                    <a:pt x="12695" y="7731"/>
                  </a:cubicBezTo>
                  <a:cubicBezTo>
                    <a:pt x="12695" y="7720"/>
                    <a:pt x="12683" y="7720"/>
                    <a:pt x="12683" y="7720"/>
                  </a:cubicBezTo>
                  <a:cubicBezTo>
                    <a:pt x="12683" y="7720"/>
                    <a:pt x="12683" y="7708"/>
                    <a:pt x="12659" y="7708"/>
                  </a:cubicBezTo>
                  <a:lnTo>
                    <a:pt x="12647" y="7696"/>
                  </a:lnTo>
                  <a:lnTo>
                    <a:pt x="12636" y="7672"/>
                  </a:lnTo>
                  <a:cubicBezTo>
                    <a:pt x="12624" y="7672"/>
                    <a:pt x="12624" y="7672"/>
                    <a:pt x="12600" y="7660"/>
                  </a:cubicBezTo>
                  <a:cubicBezTo>
                    <a:pt x="12588" y="7601"/>
                    <a:pt x="12576" y="7565"/>
                    <a:pt x="12528" y="7553"/>
                  </a:cubicBezTo>
                  <a:cubicBezTo>
                    <a:pt x="12524" y="7552"/>
                    <a:pt x="12520" y="7551"/>
                    <a:pt x="12516" y="7551"/>
                  </a:cubicBezTo>
                  <a:cubicBezTo>
                    <a:pt x="12475" y="7551"/>
                    <a:pt x="12441" y="7608"/>
                    <a:pt x="12397" y="7684"/>
                  </a:cubicBezTo>
                  <a:cubicBezTo>
                    <a:pt x="12386" y="7684"/>
                    <a:pt x="12362" y="7708"/>
                    <a:pt x="12362" y="7708"/>
                  </a:cubicBezTo>
                  <a:lnTo>
                    <a:pt x="12350" y="7708"/>
                  </a:lnTo>
                  <a:cubicBezTo>
                    <a:pt x="12302" y="7731"/>
                    <a:pt x="12266" y="7767"/>
                    <a:pt x="12207" y="7803"/>
                  </a:cubicBezTo>
                  <a:cubicBezTo>
                    <a:pt x="12207" y="7803"/>
                    <a:pt x="12183" y="7803"/>
                    <a:pt x="12183" y="7827"/>
                  </a:cubicBezTo>
                  <a:cubicBezTo>
                    <a:pt x="12159" y="7839"/>
                    <a:pt x="12147" y="7874"/>
                    <a:pt x="12112" y="7886"/>
                  </a:cubicBezTo>
                  <a:lnTo>
                    <a:pt x="12100" y="7898"/>
                  </a:lnTo>
                  <a:lnTo>
                    <a:pt x="12028" y="7970"/>
                  </a:lnTo>
                  <a:lnTo>
                    <a:pt x="12005" y="7970"/>
                  </a:lnTo>
                  <a:cubicBezTo>
                    <a:pt x="11755" y="8220"/>
                    <a:pt x="11457" y="8601"/>
                    <a:pt x="11195" y="9089"/>
                  </a:cubicBezTo>
                  <a:cubicBezTo>
                    <a:pt x="10838" y="9732"/>
                    <a:pt x="10504" y="10577"/>
                    <a:pt x="10397" y="11565"/>
                  </a:cubicBezTo>
                  <a:cubicBezTo>
                    <a:pt x="10219" y="13292"/>
                    <a:pt x="10552" y="15221"/>
                    <a:pt x="11135" y="16375"/>
                  </a:cubicBezTo>
                  <a:cubicBezTo>
                    <a:pt x="10373" y="15625"/>
                    <a:pt x="10016" y="15232"/>
                    <a:pt x="9326" y="14399"/>
                  </a:cubicBezTo>
                  <a:cubicBezTo>
                    <a:pt x="8849" y="13839"/>
                    <a:pt x="8397" y="13256"/>
                    <a:pt x="7956" y="12649"/>
                  </a:cubicBezTo>
                  <a:lnTo>
                    <a:pt x="7956" y="12649"/>
                  </a:lnTo>
                  <a:cubicBezTo>
                    <a:pt x="7989" y="12654"/>
                    <a:pt x="8022" y="12657"/>
                    <a:pt x="8055" y="12657"/>
                  </a:cubicBezTo>
                  <a:cubicBezTo>
                    <a:pt x="8795" y="12657"/>
                    <a:pt x="9523" y="11271"/>
                    <a:pt x="9945" y="9732"/>
                  </a:cubicBezTo>
                  <a:cubicBezTo>
                    <a:pt x="10076" y="9220"/>
                    <a:pt x="10123" y="8696"/>
                    <a:pt x="10135" y="8208"/>
                  </a:cubicBezTo>
                  <a:lnTo>
                    <a:pt x="10135" y="8005"/>
                  </a:lnTo>
                  <a:lnTo>
                    <a:pt x="10135" y="7970"/>
                  </a:lnTo>
                  <a:cubicBezTo>
                    <a:pt x="10135" y="7827"/>
                    <a:pt x="10123" y="7696"/>
                    <a:pt x="10123" y="7553"/>
                  </a:cubicBezTo>
                  <a:lnTo>
                    <a:pt x="10123" y="7529"/>
                  </a:lnTo>
                  <a:cubicBezTo>
                    <a:pt x="10123" y="7470"/>
                    <a:pt x="10100" y="7398"/>
                    <a:pt x="10100" y="7327"/>
                  </a:cubicBezTo>
                  <a:cubicBezTo>
                    <a:pt x="10100" y="7279"/>
                    <a:pt x="10088" y="7196"/>
                    <a:pt x="10088" y="7136"/>
                  </a:cubicBezTo>
                  <a:lnTo>
                    <a:pt x="10088" y="7124"/>
                  </a:lnTo>
                  <a:cubicBezTo>
                    <a:pt x="10088" y="7065"/>
                    <a:pt x="10076" y="7005"/>
                    <a:pt x="10076" y="6958"/>
                  </a:cubicBezTo>
                  <a:lnTo>
                    <a:pt x="10076" y="6946"/>
                  </a:lnTo>
                  <a:cubicBezTo>
                    <a:pt x="10064" y="6886"/>
                    <a:pt x="10064" y="6827"/>
                    <a:pt x="10040" y="6767"/>
                  </a:cubicBezTo>
                  <a:cubicBezTo>
                    <a:pt x="10028" y="6708"/>
                    <a:pt x="10028" y="6660"/>
                    <a:pt x="10016" y="6612"/>
                  </a:cubicBezTo>
                  <a:lnTo>
                    <a:pt x="10016" y="6588"/>
                  </a:lnTo>
                  <a:cubicBezTo>
                    <a:pt x="10004" y="6481"/>
                    <a:pt x="9980" y="6398"/>
                    <a:pt x="9957" y="6315"/>
                  </a:cubicBezTo>
                  <a:lnTo>
                    <a:pt x="9957" y="6291"/>
                  </a:lnTo>
                  <a:cubicBezTo>
                    <a:pt x="9945" y="6255"/>
                    <a:pt x="9945" y="6219"/>
                    <a:pt x="9921" y="6184"/>
                  </a:cubicBezTo>
                  <a:lnTo>
                    <a:pt x="9921" y="6172"/>
                  </a:lnTo>
                  <a:cubicBezTo>
                    <a:pt x="9909" y="6136"/>
                    <a:pt x="9909" y="6100"/>
                    <a:pt x="9897" y="6065"/>
                  </a:cubicBezTo>
                  <a:lnTo>
                    <a:pt x="9897" y="6053"/>
                  </a:lnTo>
                  <a:cubicBezTo>
                    <a:pt x="9897" y="6017"/>
                    <a:pt x="9885" y="6005"/>
                    <a:pt x="9885" y="5993"/>
                  </a:cubicBezTo>
                  <a:lnTo>
                    <a:pt x="9885" y="5981"/>
                  </a:lnTo>
                  <a:cubicBezTo>
                    <a:pt x="9861" y="5946"/>
                    <a:pt x="9861" y="5934"/>
                    <a:pt x="9850" y="5922"/>
                  </a:cubicBezTo>
                  <a:lnTo>
                    <a:pt x="9850" y="5898"/>
                  </a:lnTo>
                  <a:cubicBezTo>
                    <a:pt x="9850" y="5886"/>
                    <a:pt x="9838" y="5874"/>
                    <a:pt x="9838" y="5874"/>
                  </a:cubicBezTo>
                  <a:lnTo>
                    <a:pt x="9838" y="5862"/>
                  </a:lnTo>
                  <a:cubicBezTo>
                    <a:pt x="9826" y="5838"/>
                    <a:pt x="9826" y="5838"/>
                    <a:pt x="9826" y="5826"/>
                  </a:cubicBezTo>
                  <a:cubicBezTo>
                    <a:pt x="9802" y="5815"/>
                    <a:pt x="9778" y="5803"/>
                    <a:pt x="9766" y="5779"/>
                  </a:cubicBezTo>
                  <a:cubicBezTo>
                    <a:pt x="9742" y="5767"/>
                    <a:pt x="9730" y="5767"/>
                    <a:pt x="9719" y="5767"/>
                  </a:cubicBezTo>
                  <a:lnTo>
                    <a:pt x="9707" y="5767"/>
                  </a:lnTo>
                  <a:cubicBezTo>
                    <a:pt x="9683" y="5767"/>
                    <a:pt x="9671" y="5767"/>
                    <a:pt x="9659" y="5755"/>
                  </a:cubicBezTo>
                  <a:lnTo>
                    <a:pt x="9588" y="5755"/>
                  </a:lnTo>
                  <a:cubicBezTo>
                    <a:pt x="9564" y="5755"/>
                    <a:pt x="9540" y="5755"/>
                    <a:pt x="9504" y="5767"/>
                  </a:cubicBezTo>
                  <a:cubicBezTo>
                    <a:pt x="9480" y="5767"/>
                    <a:pt x="9445" y="5779"/>
                    <a:pt x="9421" y="5779"/>
                  </a:cubicBezTo>
                  <a:lnTo>
                    <a:pt x="9409" y="5779"/>
                  </a:lnTo>
                  <a:cubicBezTo>
                    <a:pt x="9373" y="5803"/>
                    <a:pt x="9349" y="5803"/>
                    <a:pt x="9314" y="5815"/>
                  </a:cubicBezTo>
                  <a:cubicBezTo>
                    <a:pt x="9290" y="5826"/>
                    <a:pt x="9242" y="5838"/>
                    <a:pt x="9195" y="5862"/>
                  </a:cubicBezTo>
                  <a:cubicBezTo>
                    <a:pt x="8837" y="6005"/>
                    <a:pt x="8397" y="6303"/>
                    <a:pt x="7992" y="6779"/>
                  </a:cubicBezTo>
                  <a:cubicBezTo>
                    <a:pt x="7742" y="7077"/>
                    <a:pt x="7504" y="7470"/>
                    <a:pt x="7337" y="7910"/>
                  </a:cubicBezTo>
                  <a:cubicBezTo>
                    <a:pt x="6944" y="8994"/>
                    <a:pt x="6873" y="10291"/>
                    <a:pt x="7087" y="11256"/>
                  </a:cubicBezTo>
                  <a:lnTo>
                    <a:pt x="6504" y="10327"/>
                  </a:lnTo>
                  <a:cubicBezTo>
                    <a:pt x="6671" y="9970"/>
                    <a:pt x="6325" y="7708"/>
                    <a:pt x="5516" y="5350"/>
                  </a:cubicBezTo>
                  <a:lnTo>
                    <a:pt x="5480" y="5219"/>
                  </a:lnTo>
                  <a:cubicBezTo>
                    <a:pt x="4825" y="3338"/>
                    <a:pt x="4135" y="1433"/>
                    <a:pt x="3575" y="528"/>
                  </a:cubicBezTo>
                  <a:cubicBezTo>
                    <a:pt x="3492" y="409"/>
                    <a:pt x="3420" y="302"/>
                    <a:pt x="3349" y="231"/>
                  </a:cubicBezTo>
                  <a:cubicBezTo>
                    <a:pt x="3211" y="83"/>
                    <a:pt x="3093" y="0"/>
                    <a:pt x="2976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" name="Google Shape;355;p21"/>
            <p:cNvSpPr/>
            <p:nvPr/>
          </p:nvSpPr>
          <p:spPr>
            <a:xfrm>
              <a:off x="5709628" y="1615254"/>
              <a:ext cx="1243196" cy="1079146"/>
            </a:xfrm>
            <a:custGeom>
              <a:avLst/>
              <a:gdLst/>
              <a:ahLst/>
              <a:cxnLst/>
              <a:rect l="l" t="t" r="r" b="b"/>
              <a:pathLst>
                <a:path w="43006" h="37331" extrusionOk="0">
                  <a:moveTo>
                    <a:pt x="17836" y="1"/>
                  </a:moveTo>
                  <a:cubicBezTo>
                    <a:pt x="17800" y="1"/>
                    <a:pt x="17777" y="1"/>
                    <a:pt x="17741" y="12"/>
                  </a:cubicBezTo>
                  <a:cubicBezTo>
                    <a:pt x="17729" y="12"/>
                    <a:pt x="17729" y="12"/>
                    <a:pt x="17717" y="36"/>
                  </a:cubicBezTo>
                  <a:cubicBezTo>
                    <a:pt x="17681" y="48"/>
                    <a:pt x="17658" y="60"/>
                    <a:pt x="17610" y="72"/>
                  </a:cubicBezTo>
                  <a:lnTo>
                    <a:pt x="17598" y="72"/>
                  </a:lnTo>
                  <a:cubicBezTo>
                    <a:pt x="17562" y="108"/>
                    <a:pt x="17527" y="131"/>
                    <a:pt x="17479" y="167"/>
                  </a:cubicBezTo>
                  <a:cubicBezTo>
                    <a:pt x="17467" y="167"/>
                    <a:pt x="17467" y="179"/>
                    <a:pt x="17443" y="191"/>
                  </a:cubicBezTo>
                  <a:lnTo>
                    <a:pt x="17348" y="298"/>
                  </a:lnTo>
                  <a:lnTo>
                    <a:pt x="17324" y="310"/>
                  </a:lnTo>
                  <a:cubicBezTo>
                    <a:pt x="17288" y="358"/>
                    <a:pt x="17241" y="417"/>
                    <a:pt x="17193" y="465"/>
                  </a:cubicBezTo>
                  <a:cubicBezTo>
                    <a:pt x="17193" y="477"/>
                    <a:pt x="17181" y="477"/>
                    <a:pt x="17181" y="489"/>
                  </a:cubicBezTo>
                  <a:cubicBezTo>
                    <a:pt x="17134" y="548"/>
                    <a:pt x="17086" y="608"/>
                    <a:pt x="17062" y="667"/>
                  </a:cubicBezTo>
                  <a:lnTo>
                    <a:pt x="16931" y="893"/>
                  </a:lnTo>
                  <a:lnTo>
                    <a:pt x="16931" y="905"/>
                  </a:lnTo>
                  <a:cubicBezTo>
                    <a:pt x="16515" y="1644"/>
                    <a:pt x="16122" y="2739"/>
                    <a:pt x="15979" y="4061"/>
                  </a:cubicBezTo>
                  <a:cubicBezTo>
                    <a:pt x="15883" y="4918"/>
                    <a:pt x="15883" y="5846"/>
                    <a:pt x="16062" y="6823"/>
                  </a:cubicBezTo>
                  <a:cubicBezTo>
                    <a:pt x="16467" y="9121"/>
                    <a:pt x="17300" y="11430"/>
                    <a:pt x="18265" y="12919"/>
                  </a:cubicBezTo>
                  <a:cubicBezTo>
                    <a:pt x="17729" y="12573"/>
                    <a:pt x="17193" y="12240"/>
                    <a:pt x="16645" y="11907"/>
                  </a:cubicBezTo>
                  <a:cubicBezTo>
                    <a:pt x="15526" y="9025"/>
                    <a:pt x="13038" y="6775"/>
                    <a:pt x="10383" y="5275"/>
                  </a:cubicBezTo>
                  <a:cubicBezTo>
                    <a:pt x="10299" y="5227"/>
                    <a:pt x="10228" y="5180"/>
                    <a:pt x="10168" y="5156"/>
                  </a:cubicBezTo>
                  <a:cubicBezTo>
                    <a:pt x="7729" y="3936"/>
                    <a:pt x="4829" y="2620"/>
                    <a:pt x="1956" y="2620"/>
                  </a:cubicBezTo>
                  <a:cubicBezTo>
                    <a:pt x="1800" y="2620"/>
                    <a:pt x="1644" y="2624"/>
                    <a:pt x="1489" y="2632"/>
                  </a:cubicBezTo>
                  <a:cubicBezTo>
                    <a:pt x="1239" y="2656"/>
                    <a:pt x="1013" y="2691"/>
                    <a:pt x="822" y="2751"/>
                  </a:cubicBezTo>
                  <a:cubicBezTo>
                    <a:pt x="441" y="2870"/>
                    <a:pt x="167" y="3049"/>
                    <a:pt x="60" y="3322"/>
                  </a:cubicBezTo>
                  <a:cubicBezTo>
                    <a:pt x="48" y="3346"/>
                    <a:pt x="36" y="3394"/>
                    <a:pt x="36" y="3430"/>
                  </a:cubicBezTo>
                  <a:cubicBezTo>
                    <a:pt x="24" y="3465"/>
                    <a:pt x="24" y="3525"/>
                    <a:pt x="1" y="3572"/>
                  </a:cubicBezTo>
                  <a:lnTo>
                    <a:pt x="1" y="3620"/>
                  </a:lnTo>
                  <a:lnTo>
                    <a:pt x="1" y="3727"/>
                  </a:lnTo>
                  <a:cubicBezTo>
                    <a:pt x="1" y="3739"/>
                    <a:pt x="1" y="3763"/>
                    <a:pt x="24" y="3787"/>
                  </a:cubicBezTo>
                  <a:cubicBezTo>
                    <a:pt x="24" y="3811"/>
                    <a:pt x="36" y="3858"/>
                    <a:pt x="36" y="3882"/>
                  </a:cubicBezTo>
                  <a:cubicBezTo>
                    <a:pt x="36" y="3918"/>
                    <a:pt x="48" y="3930"/>
                    <a:pt x="48" y="3965"/>
                  </a:cubicBezTo>
                  <a:cubicBezTo>
                    <a:pt x="60" y="3989"/>
                    <a:pt x="84" y="4037"/>
                    <a:pt x="84" y="4061"/>
                  </a:cubicBezTo>
                  <a:cubicBezTo>
                    <a:pt x="96" y="4096"/>
                    <a:pt x="96" y="4108"/>
                    <a:pt x="108" y="4144"/>
                  </a:cubicBezTo>
                  <a:cubicBezTo>
                    <a:pt x="120" y="4180"/>
                    <a:pt x="143" y="4215"/>
                    <a:pt x="167" y="4263"/>
                  </a:cubicBezTo>
                  <a:cubicBezTo>
                    <a:pt x="179" y="4287"/>
                    <a:pt x="203" y="4299"/>
                    <a:pt x="215" y="4334"/>
                  </a:cubicBezTo>
                  <a:cubicBezTo>
                    <a:pt x="227" y="4382"/>
                    <a:pt x="262" y="4418"/>
                    <a:pt x="286" y="4453"/>
                  </a:cubicBezTo>
                  <a:cubicBezTo>
                    <a:pt x="298" y="4477"/>
                    <a:pt x="322" y="4501"/>
                    <a:pt x="334" y="4525"/>
                  </a:cubicBezTo>
                  <a:cubicBezTo>
                    <a:pt x="358" y="4573"/>
                    <a:pt x="393" y="4632"/>
                    <a:pt x="441" y="4680"/>
                  </a:cubicBezTo>
                  <a:cubicBezTo>
                    <a:pt x="453" y="4692"/>
                    <a:pt x="465" y="4703"/>
                    <a:pt x="465" y="4715"/>
                  </a:cubicBezTo>
                  <a:cubicBezTo>
                    <a:pt x="513" y="4799"/>
                    <a:pt x="572" y="4858"/>
                    <a:pt x="632" y="4930"/>
                  </a:cubicBezTo>
                  <a:cubicBezTo>
                    <a:pt x="691" y="5001"/>
                    <a:pt x="751" y="5061"/>
                    <a:pt x="810" y="5132"/>
                  </a:cubicBezTo>
                  <a:cubicBezTo>
                    <a:pt x="822" y="5156"/>
                    <a:pt x="834" y="5180"/>
                    <a:pt x="870" y="5192"/>
                  </a:cubicBezTo>
                  <a:cubicBezTo>
                    <a:pt x="917" y="5251"/>
                    <a:pt x="953" y="5299"/>
                    <a:pt x="1013" y="5358"/>
                  </a:cubicBezTo>
                  <a:lnTo>
                    <a:pt x="1096" y="5430"/>
                  </a:lnTo>
                  <a:lnTo>
                    <a:pt x="1239" y="5585"/>
                  </a:lnTo>
                  <a:cubicBezTo>
                    <a:pt x="1275" y="5608"/>
                    <a:pt x="1298" y="5644"/>
                    <a:pt x="1334" y="5656"/>
                  </a:cubicBezTo>
                  <a:cubicBezTo>
                    <a:pt x="1370" y="5704"/>
                    <a:pt x="1429" y="5763"/>
                    <a:pt x="1489" y="5811"/>
                  </a:cubicBezTo>
                  <a:cubicBezTo>
                    <a:pt x="1525" y="5835"/>
                    <a:pt x="1548" y="5870"/>
                    <a:pt x="1584" y="5882"/>
                  </a:cubicBezTo>
                  <a:cubicBezTo>
                    <a:pt x="1644" y="5942"/>
                    <a:pt x="1703" y="5989"/>
                    <a:pt x="1763" y="6049"/>
                  </a:cubicBezTo>
                  <a:cubicBezTo>
                    <a:pt x="1786" y="6073"/>
                    <a:pt x="1822" y="6085"/>
                    <a:pt x="1846" y="6120"/>
                  </a:cubicBezTo>
                  <a:cubicBezTo>
                    <a:pt x="1906" y="6180"/>
                    <a:pt x="1977" y="6239"/>
                    <a:pt x="2060" y="6299"/>
                  </a:cubicBezTo>
                  <a:cubicBezTo>
                    <a:pt x="2084" y="6311"/>
                    <a:pt x="2108" y="6347"/>
                    <a:pt x="2132" y="6358"/>
                  </a:cubicBezTo>
                  <a:lnTo>
                    <a:pt x="2406" y="6585"/>
                  </a:lnTo>
                  <a:cubicBezTo>
                    <a:pt x="2418" y="6585"/>
                    <a:pt x="2418" y="6597"/>
                    <a:pt x="2429" y="6597"/>
                  </a:cubicBezTo>
                  <a:cubicBezTo>
                    <a:pt x="2537" y="6680"/>
                    <a:pt x="2632" y="6763"/>
                    <a:pt x="2739" y="6847"/>
                  </a:cubicBezTo>
                  <a:cubicBezTo>
                    <a:pt x="4096" y="7906"/>
                    <a:pt x="5823" y="9037"/>
                    <a:pt x="7621" y="10002"/>
                  </a:cubicBezTo>
                  <a:cubicBezTo>
                    <a:pt x="10013" y="11281"/>
                    <a:pt x="12906" y="12223"/>
                    <a:pt x="15684" y="12223"/>
                  </a:cubicBezTo>
                  <a:cubicBezTo>
                    <a:pt x="15906" y="12223"/>
                    <a:pt x="16128" y="12217"/>
                    <a:pt x="16348" y="12204"/>
                  </a:cubicBezTo>
                  <a:cubicBezTo>
                    <a:pt x="17134" y="12740"/>
                    <a:pt x="17919" y="13276"/>
                    <a:pt x="18693" y="13812"/>
                  </a:cubicBezTo>
                  <a:cubicBezTo>
                    <a:pt x="18179" y="13724"/>
                    <a:pt x="17577" y="13672"/>
                    <a:pt x="16925" y="13672"/>
                  </a:cubicBezTo>
                  <a:cubicBezTo>
                    <a:pt x="15445" y="13672"/>
                    <a:pt x="13706" y="13938"/>
                    <a:pt x="12145" y="14657"/>
                  </a:cubicBezTo>
                  <a:cubicBezTo>
                    <a:pt x="9633" y="15824"/>
                    <a:pt x="6120" y="18634"/>
                    <a:pt x="6692" y="20717"/>
                  </a:cubicBezTo>
                  <a:cubicBezTo>
                    <a:pt x="6692" y="20753"/>
                    <a:pt x="6728" y="20789"/>
                    <a:pt x="6751" y="20813"/>
                  </a:cubicBezTo>
                  <a:cubicBezTo>
                    <a:pt x="7284" y="21349"/>
                    <a:pt x="8109" y="21555"/>
                    <a:pt x="9058" y="21555"/>
                  </a:cubicBezTo>
                  <a:cubicBezTo>
                    <a:pt x="11097" y="21555"/>
                    <a:pt x="13709" y="20605"/>
                    <a:pt x="15229" y="19955"/>
                  </a:cubicBezTo>
                  <a:cubicBezTo>
                    <a:pt x="18217" y="18693"/>
                    <a:pt x="20027" y="16122"/>
                    <a:pt x="20396" y="15014"/>
                  </a:cubicBezTo>
                  <a:cubicBezTo>
                    <a:pt x="21420" y="15752"/>
                    <a:pt x="22432" y="16503"/>
                    <a:pt x="23432" y="17276"/>
                  </a:cubicBezTo>
                  <a:cubicBezTo>
                    <a:pt x="25027" y="18491"/>
                    <a:pt x="25813" y="19110"/>
                    <a:pt x="27361" y="20396"/>
                  </a:cubicBezTo>
                  <a:cubicBezTo>
                    <a:pt x="27242" y="20360"/>
                    <a:pt x="27123" y="20348"/>
                    <a:pt x="27028" y="20313"/>
                  </a:cubicBezTo>
                  <a:cubicBezTo>
                    <a:pt x="26587" y="20217"/>
                    <a:pt x="26099" y="20158"/>
                    <a:pt x="25563" y="20122"/>
                  </a:cubicBezTo>
                  <a:cubicBezTo>
                    <a:pt x="25385" y="20114"/>
                    <a:pt x="25202" y="20110"/>
                    <a:pt x="25016" y="20110"/>
                  </a:cubicBezTo>
                  <a:cubicBezTo>
                    <a:pt x="24645" y="20110"/>
                    <a:pt x="24262" y="20126"/>
                    <a:pt x="23873" y="20158"/>
                  </a:cubicBezTo>
                  <a:cubicBezTo>
                    <a:pt x="23313" y="20217"/>
                    <a:pt x="22741" y="20289"/>
                    <a:pt x="22170" y="20396"/>
                  </a:cubicBezTo>
                  <a:cubicBezTo>
                    <a:pt x="21003" y="20610"/>
                    <a:pt x="19824" y="20991"/>
                    <a:pt x="18729" y="21479"/>
                  </a:cubicBezTo>
                  <a:cubicBezTo>
                    <a:pt x="18146" y="21729"/>
                    <a:pt x="17586" y="22015"/>
                    <a:pt x="17062" y="22301"/>
                  </a:cubicBezTo>
                  <a:cubicBezTo>
                    <a:pt x="16550" y="22563"/>
                    <a:pt x="16050" y="22837"/>
                    <a:pt x="15574" y="23099"/>
                  </a:cubicBezTo>
                  <a:cubicBezTo>
                    <a:pt x="14610" y="23634"/>
                    <a:pt x="13681" y="24170"/>
                    <a:pt x="12907" y="24694"/>
                  </a:cubicBezTo>
                  <a:cubicBezTo>
                    <a:pt x="12300" y="25170"/>
                    <a:pt x="11633" y="25587"/>
                    <a:pt x="11169" y="26016"/>
                  </a:cubicBezTo>
                  <a:cubicBezTo>
                    <a:pt x="10704" y="26432"/>
                    <a:pt x="10466" y="26849"/>
                    <a:pt x="10538" y="27242"/>
                  </a:cubicBezTo>
                  <a:cubicBezTo>
                    <a:pt x="10538" y="27266"/>
                    <a:pt x="10561" y="27313"/>
                    <a:pt x="10573" y="27337"/>
                  </a:cubicBezTo>
                  <a:cubicBezTo>
                    <a:pt x="10692" y="27694"/>
                    <a:pt x="11097" y="27992"/>
                    <a:pt x="11728" y="28218"/>
                  </a:cubicBezTo>
                  <a:cubicBezTo>
                    <a:pt x="12062" y="28337"/>
                    <a:pt x="12443" y="28433"/>
                    <a:pt x="12895" y="28492"/>
                  </a:cubicBezTo>
                  <a:cubicBezTo>
                    <a:pt x="13121" y="28516"/>
                    <a:pt x="13371" y="28528"/>
                    <a:pt x="13621" y="28552"/>
                  </a:cubicBezTo>
                  <a:lnTo>
                    <a:pt x="14026" y="28552"/>
                  </a:lnTo>
                  <a:cubicBezTo>
                    <a:pt x="14157" y="28552"/>
                    <a:pt x="14288" y="28528"/>
                    <a:pt x="14443" y="28528"/>
                  </a:cubicBezTo>
                  <a:cubicBezTo>
                    <a:pt x="15455" y="28492"/>
                    <a:pt x="16634" y="28337"/>
                    <a:pt x="17884" y="28052"/>
                  </a:cubicBezTo>
                  <a:cubicBezTo>
                    <a:pt x="18503" y="27921"/>
                    <a:pt x="19146" y="27730"/>
                    <a:pt x="19765" y="27540"/>
                  </a:cubicBezTo>
                  <a:cubicBezTo>
                    <a:pt x="20384" y="27337"/>
                    <a:pt x="20979" y="27123"/>
                    <a:pt x="21575" y="26885"/>
                  </a:cubicBezTo>
                  <a:cubicBezTo>
                    <a:pt x="22777" y="26409"/>
                    <a:pt x="23849" y="25813"/>
                    <a:pt x="24754" y="25218"/>
                  </a:cubicBezTo>
                  <a:cubicBezTo>
                    <a:pt x="25218" y="24920"/>
                    <a:pt x="25659" y="24599"/>
                    <a:pt x="26016" y="24301"/>
                  </a:cubicBezTo>
                  <a:cubicBezTo>
                    <a:pt x="26373" y="24027"/>
                    <a:pt x="26718" y="23742"/>
                    <a:pt x="27052" y="23491"/>
                  </a:cubicBezTo>
                  <a:cubicBezTo>
                    <a:pt x="27361" y="23230"/>
                    <a:pt x="27659" y="22991"/>
                    <a:pt x="27921" y="22777"/>
                  </a:cubicBezTo>
                  <a:cubicBezTo>
                    <a:pt x="28123" y="22563"/>
                    <a:pt x="28302" y="22396"/>
                    <a:pt x="28504" y="22301"/>
                  </a:cubicBezTo>
                  <a:cubicBezTo>
                    <a:pt x="28718" y="22182"/>
                    <a:pt x="28921" y="22087"/>
                    <a:pt x="29052" y="22015"/>
                  </a:cubicBezTo>
                  <a:cubicBezTo>
                    <a:pt x="29099" y="21979"/>
                    <a:pt x="29147" y="21956"/>
                    <a:pt x="29171" y="21944"/>
                  </a:cubicBezTo>
                  <a:cubicBezTo>
                    <a:pt x="30159" y="22789"/>
                    <a:pt x="30647" y="23206"/>
                    <a:pt x="31612" y="24087"/>
                  </a:cubicBezTo>
                  <a:cubicBezTo>
                    <a:pt x="32945" y="25254"/>
                    <a:pt x="34255" y="26480"/>
                    <a:pt x="35529" y="27718"/>
                  </a:cubicBezTo>
                  <a:cubicBezTo>
                    <a:pt x="35815" y="27980"/>
                    <a:pt x="36076" y="28254"/>
                    <a:pt x="36362" y="28516"/>
                  </a:cubicBezTo>
                  <a:cubicBezTo>
                    <a:pt x="35438" y="28359"/>
                    <a:pt x="34486" y="28282"/>
                    <a:pt x="33530" y="28282"/>
                  </a:cubicBezTo>
                  <a:cubicBezTo>
                    <a:pt x="31150" y="28282"/>
                    <a:pt x="28743" y="28758"/>
                    <a:pt x="26671" y="29659"/>
                  </a:cubicBezTo>
                  <a:cubicBezTo>
                    <a:pt x="23777" y="30933"/>
                    <a:pt x="17503" y="34148"/>
                    <a:pt x="17884" y="36707"/>
                  </a:cubicBezTo>
                  <a:cubicBezTo>
                    <a:pt x="17884" y="36719"/>
                    <a:pt x="17896" y="36731"/>
                    <a:pt x="17908" y="36743"/>
                  </a:cubicBezTo>
                  <a:cubicBezTo>
                    <a:pt x="17896" y="36779"/>
                    <a:pt x="17896" y="36791"/>
                    <a:pt x="17908" y="36826"/>
                  </a:cubicBezTo>
                  <a:cubicBezTo>
                    <a:pt x="17919" y="36886"/>
                    <a:pt x="17979" y="36910"/>
                    <a:pt x="18062" y="36922"/>
                  </a:cubicBezTo>
                  <a:cubicBezTo>
                    <a:pt x="18882" y="37210"/>
                    <a:pt x="19772" y="37331"/>
                    <a:pt x="20692" y="37331"/>
                  </a:cubicBezTo>
                  <a:cubicBezTo>
                    <a:pt x="23647" y="37331"/>
                    <a:pt x="26924" y="36088"/>
                    <a:pt x="29266" y="35172"/>
                  </a:cubicBezTo>
                  <a:cubicBezTo>
                    <a:pt x="32255" y="33993"/>
                    <a:pt x="35410" y="32385"/>
                    <a:pt x="37493" y="29635"/>
                  </a:cubicBezTo>
                  <a:cubicBezTo>
                    <a:pt x="39375" y="31528"/>
                    <a:pt x="41196" y="33457"/>
                    <a:pt x="43006" y="35433"/>
                  </a:cubicBezTo>
                  <a:cubicBezTo>
                    <a:pt x="41351" y="33267"/>
                    <a:pt x="39589" y="31195"/>
                    <a:pt x="37767" y="29206"/>
                  </a:cubicBezTo>
                  <a:cubicBezTo>
                    <a:pt x="38517" y="29087"/>
                    <a:pt x="39113" y="27730"/>
                    <a:pt x="40065" y="26135"/>
                  </a:cubicBezTo>
                  <a:cubicBezTo>
                    <a:pt x="40208" y="25908"/>
                    <a:pt x="40351" y="25647"/>
                    <a:pt x="40506" y="25361"/>
                  </a:cubicBezTo>
                  <a:cubicBezTo>
                    <a:pt x="40541" y="25289"/>
                    <a:pt x="40589" y="25194"/>
                    <a:pt x="40637" y="25111"/>
                  </a:cubicBezTo>
                  <a:cubicBezTo>
                    <a:pt x="40648" y="25063"/>
                    <a:pt x="40684" y="25039"/>
                    <a:pt x="40696" y="24992"/>
                  </a:cubicBezTo>
                  <a:cubicBezTo>
                    <a:pt x="40756" y="24873"/>
                    <a:pt x="40815" y="24742"/>
                    <a:pt x="40887" y="24599"/>
                  </a:cubicBezTo>
                  <a:cubicBezTo>
                    <a:pt x="41041" y="24289"/>
                    <a:pt x="41172" y="23932"/>
                    <a:pt x="41291" y="23527"/>
                  </a:cubicBezTo>
                  <a:cubicBezTo>
                    <a:pt x="41399" y="23206"/>
                    <a:pt x="41494" y="22860"/>
                    <a:pt x="41589" y="22515"/>
                  </a:cubicBezTo>
                  <a:cubicBezTo>
                    <a:pt x="41672" y="22206"/>
                    <a:pt x="41768" y="21884"/>
                    <a:pt x="41851" y="21563"/>
                  </a:cubicBezTo>
                  <a:lnTo>
                    <a:pt x="41994" y="21122"/>
                  </a:lnTo>
                  <a:cubicBezTo>
                    <a:pt x="42006" y="21086"/>
                    <a:pt x="42018" y="21051"/>
                    <a:pt x="42018" y="21003"/>
                  </a:cubicBezTo>
                  <a:cubicBezTo>
                    <a:pt x="42030" y="20955"/>
                    <a:pt x="42053" y="20896"/>
                    <a:pt x="42065" y="20848"/>
                  </a:cubicBezTo>
                  <a:lnTo>
                    <a:pt x="42137" y="20551"/>
                  </a:lnTo>
                  <a:cubicBezTo>
                    <a:pt x="42184" y="20348"/>
                    <a:pt x="42244" y="20158"/>
                    <a:pt x="42268" y="19943"/>
                  </a:cubicBezTo>
                  <a:cubicBezTo>
                    <a:pt x="42411" y="19336"/>
                    <a:pt x="42482" y="18693"/>
                    <a:pt x="42542" y="18074"/>
                  </a:cubicBezTo>
                  <a:cubicBezTo>
                    <a:pt x="42589" y="17634"/>
                    <a:pt x="42601" y="17217"/>
                    <a:pt x="42601" y="16788"/>
                  </a:cubicBezTo>
                  <a:cubicBezTo>
                    <a:pt x="42601" y="15955"/>
                    <a:pt x="42542" y="15133"/>
                    <a:pt x="42446" y="14359"/>
                  </a:cubicBezTo>
                  <a:cubicBezTo>
                    <a:pt x="42411" y="13978"/>
                    <a:pt x="42351" y="13609"/>
                    <a:pt x="42292" y="13228"/>
                  </a:cubicBezTo>
                  <a:cubicBezTo>
                    <a:pt x="42256" y="13050"/>
                    <a:pt x="42232" y="12859"/>
                    <a:pt x="42184" y="12681"/>
                  </a:cubicBezTo>
                  <a:cubicBezTo>
                    <a:pt x="42149" y="12502"/>
                    <a:pt x="42113" y="12323"/>
                    <a:pt x="42077" y="12157"/>
                  </a:cubicBezTo>
                  <a:cubicBezTo>
                    <a:pt x="42053" y="11978"/>
                    <a:pt x="42006" y="11800"/>
                    <a:pt x="41970" y="11621"/>
                  </a:cubicBezTo>
                  <a:cubicBezTo>
                    <a:pt x="41934" y="11430"/>
                    <a:pt x="41899" y="11252"/>
                    <a:pt x="41851" y="11073"/>
                  </a:cubicBezTo>
                  <a:cubicBezTo>
                    <a:pt x="41672" y="10359"/>
                    <a:pt x="41470" y="9692"/>
                    <a:pt x="41256" y="9097"/>
                  </a:cubicBezTo>
                  <a:cubicBezTo>
                    <a:pt x="40827" y="7906"/>
                    <a:pt x="40398" y="6942"/>
                    <a:pt x="40053" y="6251"/>
                  </a:cubicBezTo>
                  <a:cubicBezTo>
                    <a:pt x="39922" y="6001"/>
                    <a:pt x="39815" y="5775"/>
                    <a:pt x="39708" y="5596"/>
                  </a:cubicBezTo>
                  <a:cubicBezTo>
                    <a:pt x="39636" y="5477"/>
                    <a:pt x="39577" y="5394"/>
                    <a:pt x="39529" y="5311"/>
                  </a:cubicBezTo>
                  <a:cubicBezTo>
                    <a:pt x="39517" y="5299"/>
                    <a:pt x="39517" y="5299"/>
                    <a:pt x="39517" y="5287"/>
                  </a:cubicBezTo>
                  <a:cubicBezTo>
                    <a:pt x="39339" y="5156"/>
                    <a:pt x="39267" y="5084"/>
                    <a:pt x="39196" y="5061"/>
                  </a:cubicBezTo>
                  <a:cubicBezTo>
                    <a:pt x="39160" y="5061"/>
                    <a:pt x="39148" y="5084"/>
                    <a:pt x="39136" y="5096"/>
                  </a:cubicBezTo>
                  <a:cubicBezTo>
                    <a:pt x="39113" y="5096"/>
                    <a:pt x="39101" y="5084"/>
                    <a:pt x="39077" y="5084"/>
                  </a:cubicBezTo>
                  <a:cubicBezTo>
                    <a:pt x="39061" y="5081"/>
                    <a:pt x="39044" y="5079"/>
                    <a:pt x="39026" y="5079"/>
                  </a:cubicBezTo>
                  <a:cubicBezTo>
                    <a:pt x="38825" y="5079"/>
                    <a:pt x="38537" y="5330"/>
                    <a:pt x="38220" y="5823"/>
                  </a:cubicBezTo>
                  <a:cubicBezTo>
                    <a:pt x="38065" y="6097"/>
                    <a:pt x="37886" y="6430"/>
                    <a:pt x="37720" y="6835"/>
                  </a:cubicBezTo>
                  <a:cubicBezTo>
                    <a:pt x="37553" y="7239"/>
                    <a:pt x="37386" y="7704"/>
                    <a:pt x="37243" y="8204"/>
                  </a:cubicBezTo>
                  <a:cubicBezTo>
                    <a:pt x="37172" y="8454"/>
                    <a:pt x="37089" y="8704"/>
                    <a:pt x="37017" y="8978"/>
                  </a:cubicBezTo>
                  <a:cubicBezTo>
                    <a:pt x="36946" y="9252"/>
                    <a:pt x="36874" y="9514"/>
                    <a:pt x="36791" y="9799"/>
                  </a:cubicBezTo>
                  <a:cubicBezTo>
                    <a:pt x="36767" y="9930"/>
                    <a:pt x="36719" y="10073"/>
                    <a:pt x="36696" y="10216"/>
                  </a:cubicBezTo>
                  <a:cubicBezTo>
                    <a:pt x="36660" y="10299"/>
                    <a:pt x="36648" y="10407"/>
                    <a:pt x="36612" y="10514"/>
                  </a:cubicBezTo>
                  <a:lnTo>
                    <a:pt x="36577" y="10692"/>
                  </a:lnTo>
                  <a:cubicBezTo>
                    <a:pt x="36529" y="10919"/>
                    <a:pt x="36481" y="11169"/>
                    <a:pt x="36434" y="11407"/>
                  </a:cubicBezTo>
                  <a:cubicBezTo>
                    <a:pt x="36422" y="11514"/>
                    <a:pt x="36398" y="11597"/>
                    <a:pt x="36374" y="11704"/>
                  </a:cubicBezTo>
                  <a:cubicBezTo>
                    <a:pt x="36315" y="12050"/>
                    <a:pt x="36279" y="12383"/>
                    <a:pt x="36231" y="12740"/>
                  </a:cubicBezTo>
                  <a:cubicBezTo>
                    <a:pt x="36184" y="13097"/>
                    <a:pt x="36136" y="13443"/>
                    <a:pt x="36112" y="13800"/>
                  </a:cubicBezTo>
                  <a:cubicBezTo>
                    <a:pt x="36041" y="14514"/>
                    <a:pt x="35993" y="15229"/>
                    <a:pt x="35957" y="15943"/>
                  </a:cubicBezTo>
                  <a:cubicBezTo>
                    <a:pt x="35946" y="16312"/>
                    <a:pt x="35922" y="16669"/>
                    <a:pt x="35898" y="17026"/>
                  </a:cubicBezTo>
                  <a:cubicBezTo>
                    <a:pt x="35874" y="17384"/>
                    <a:pt x="35850" y="17729"/>
                    <a:pt x="35826" y="18062"/>
                  </a:cubicBezTo>
                  <a:cubicBezTo>
                    <a:pt x="35815" y="18158"/>
                    <a:pt x="35815" y="18205"/>
                    <a:pt x="35803" y="18312"/>
                  </a:cubicBezTo>
                  <a:cubicBezTo>
                    <a:pt x="35779" y="18431"/>
                    <a:pt x="35779" y="18491"/>
                    <a:pt x="35767" y="18610"/>
                  </a:cubicBezTo>
                  <a:cubicBezTo>
                    <a:pt x="35743" y="18824"/>
                    <a:pt x="35719" y="19039"/>
                    <a:pt x="35707" y="19265"/>
                  </a:cubicBezTo>
                  <a:cubicBezTo>
                    <a:pt x="35684" y="19682"/>
                    <a:pt x="35660" y="20098"/>
                    <a:pt x="35660" y="20467"/>
                  </a:cubicBezTo>
                  <a:lnTo>
                    <a:pt x="35660" y="21039"/>
                  </a:lnTo>
                  <a:lnTo>
                    <a:pt x="35660" y="21301"/>
                  </a:lnTo>
                  <a:lnTo>
                    <a:pt x="35660" y="21432"/>
                  </a:lnTo>
                  <a:lnTo>
                    <a:pt x="35660" y="21539"/>
                  </a:lnTo>
                  <a:cubicBezTo>
                    <a:pt x="35684" y="21825"/>
                    <a:pt x="35660" y="22122"/>
                    <a:pt x="35648" y="22444"/>
                  </a:cubicBezTo>
                  <a:cubicBezTo>
                    <a:pt x="35624" y="23087"/>
                    <a:pt x="35576" y="23789"/>
                    <a:pt x="35588" y="24480"/>
                  </a:cubicBezTo>
                  <a:cubicBezTo>
                    <a:pt x="35600" y="25718"/>
                    <a:pt x="35826" y="26790"/>
                    <a:pt x="36124" y="27599"/>
                  </a:cubicBezTo>
                  <a:cubicBezTo>
                    <a:pt x="36041" y="27504"/>
                    <a:pt x="35946" y="27409"/>
                    <a:pt x="35850" y="27313"/>
                  </a:cubicBezTo>
                  <a:cubicBezTo>
                    <a:pt x="34600" y="26028"/>
                    <a:pt x="33314" y="24777"/>
                    <a:pt x="32005" y="23563"/>
                  </a:cubicBezTo>
                  <a:cubicBezTo>
                    <a:pt x="31016" y="22670"/>
                    <a:pt x="30528" y="22241"/>
                    <a:pt x="29528" y="21372"/>
                  </a:cubicBezTo>
                  <a:cubicBezTo>
                    <a:pt x="32302" y="19098"/>
                    <a:pt x="31481" y="13871"/>
                    <a:pt x="31159" y="10966"/>
                  </a:cubicBezTo>
                  <a:cubicBezTo>
                    <a:pt x="31064" y="10216"/>
                    <a:pt x="30862" y="9418"/>
                    <a:pt x="30635" y="8680"/>
                  </a:cubicBezTo>
                  <a:cubicBezTo>
                    <a:pt x="29790" y="5870"/>
                    <a:pt x="28266" y="3406"/>
                    <a:pt x="27147" y="2013"/>
                  </a:cubicBezTo>
                  <a:lnTo>
                    <a:pt x="27135" y="2001"/>
                  </a:lnTo>
                  <a:lnTo>
                    <a:pt x="27004" y="1822"/>
                  </a:lnTo>
                  <a:cubicBezTo>
                    <a:pt x="26992" y="1798"/>
                    <a:pt x="26968" y="1786"/>
                    <a:pt x="26968" y="1775"/>
                  </a:cubicBezTo>
                  <a:cubicBezTo>
                    <a:pt x="26921" y="1727"/>
                    <a:pt x="26885" y="1667"/>
                    <a:pt x="26849" y="1620"/>
                  </a:cubicBezTo>
                  <a:cubicBezTo>
                    <a:pt x="26837" y="1608"/>
                    <a:pt x="26825" y="1596"/>
                    <a:pt x="26802" y="1560"/>
                  </a:cubicBezTo>
                  <a:cubicBezTo>
                    <a:pt x="26766" y="1525"/>
                    <a:pt x="26730" y="1477"/>
                    <a:pt x="26706" y="1441"/>
                  </a:cubicBezTo>
                  <a:cubicBezTo>
                    <a:pt x="26694" y="1429"/>
                    <a:pt x="26671" y="1417"/>
                    <a:pt x="26659" y="1382"/>
                  </a:cubicBezTo>
                  <a:cubicBezTo>
                    <a:pt x="26623" y="1346"/>
                    <a:pt x="26587" y="1310"/>
                    <a:pt x="26551" y="1286"/>
                  </a:cubicBezTo>
                  <a:lnTo>
                    <a:pt x="26504" y="1239"/>
                  </a:lnTo>
                  <a:cubicBezTo>
                    <a:pt x="26468" y="1179"/>
                    <a:pt x="26409" y="1132"/>
                    <a:pt x="26361" y="1084"/>
                  </a:cubicBezTo>
                  <a:lnTo>
                    <a:pt x="26290" y="1013"/>
                  </a:lnTo>
                  <a:cubicBezTo>
                    <a:pt x="26266" y="1001"/>
                    <a:pt x="26254" y="989"/>
                    <a:pt x="26230" y="965"/>
                  </a:cubicBezTo>
                  <a:cubicBezTo>
                    <a:pt x="26194" y="953"/>
                    <a:pt x="26182" y="929"/>
                    <a:pt x="26170" y="905"/>
                  </a:cubicBezTo>
                  <a:lnTo>
                    <a:pt x="26123" y="870"/>
                  </a:lnTo>
                  <a:cubicBezTo>
                    <a:pt x="26111" y="846"/>
                    <a:pt x="26075" y="834"/>
                    <a:pt x="26063" y="822"/>
                  </a:cubicBezTo>
                  <a:cubicBezTo>
                    <a:pt x="26051" y="810"/>
                    <a:pt x="26028" y="810"/>
                    <a:pt x="26016" y="786"/>
                  </a:cubicBezTo>
                  <a:cubicBezTo>
                    <a:pt x="26004" y="774"/>
                    <a:pt x="25992" y="763"/>
                    <a:pt x="25968" y="763"/>
                  </a:cubicBezTo>
                  <a:cubicBezTo>
                    <a:pt x="25956" y="763"/>
                    <a:pt x="25956" y="751"/>
                    <a:pt x="25944" y="751"/>
                  </a:cubicBezTo>
                  <a:cubicBezTo>
                    <a:pt x="25932" y="727"/>
                    <a:pt x="25909" y="727"/>
                    <a:pt x="25897" y="715"/>
                  </a:cubicBezTo>
                  <a:cubicBezTo>
                    <a:pt x="25897" y="715"/>
                    <a:pt x="25885" y="715"/>
                    <a:pt x="25885" y="703"/>
                  </a:cubicBezTo>
                  <a:cubicBezTo>
                    <a:pt x="25873" y="703"/>
                    <a:pt x="25849" y="691"/>
                    <a:pt x="25837" y="691"/>
                  </a:cubicBezTo>
                  <a:lnTo>
                    <a:pt x="25766" y="691"/>
                  </a:lnTo>
                  <a:cubicBezTo>
                    <a:pt x="25677" y="592"/>
                    <a:pt x="25589" y="523"/>
                    <a:pt x="25510" y="523"/>
                  </a:cubicBezTo>
                  <a:cubicBezTo>
                    <a:pt x="25504" y="523"/>
                    <a:pt x="25498" y="524"/>
                    <a:pt x="25492" y="524"/>
                  </a:cubicBezTo>
                  <a:cubicBezTo>
                    <a:pt x="25408" y="536"/>
                    <a:pt x="25373" y="703"/>
                    <a:pt x="25373" y="905"/>
                  </a:cubicBezTo>
                  <a:cubicBezTo>
                    <a:pt x="25361" y="929"/>
                    <a:pt x="25349" y="953"/>
                    <a:pt x="25337" y="989"/>
                  </a:cubicBezTo>
                  <a:cubicBezTo>
                    <a:pt x="25337" y="1001"/>
                    <a:pt x="25313" y="1001"/>
                    <a:pt x="25313" y="1013"/>
                  </a:cubicBezTo>
                  <a:cubicBezTo>
                    <a:pt x="25254" y="1108"/>
                    <a:pt x="25194" y="1227"/>
                    <a:pt x="25135" y="1358"/>
                  </a:cubicBezTo>
                  <a:cubicBezTo>
                    <a:pt x="25135" y="1370"/>
                    <a:pt x="25123" y="1370"/>
                    <a:pt x="25123" y="1382"/>
                  </a:cubicBezTo>
                  <a:cubicBezTo>
                    <a:pt x="25099" y="1441"/>
                    <a:pt x="25075" y="1501"/>
                    <a:pt x="25051" y="1584"/>
                  </a:cubicBezTo>
                  <a:cubicBezTo>
                    <a:pt x="25051" y="1596"/>
                    <a:pt x="25039" y="1608"/>
                    <a:pt x="25039" y="1620"/>
                  </a:cubicBezTo>
                  <a:cubicBezTo>
                    <a:pt x="25004" y="1703"/>
                    <a:pt x="24992" y="1775"/>
                    <a:pt x="24956" y="1846"/>
                  </a:cubicBezTo>
                  <a:lnTo>
                    <a:pt x="24956" y="1858"/>
                  </a:lnTo>
                  <a:cubicBezTo>
                    <a:pt x="24718" y="2596"/>
                    <a:pt x="24527" y="3620"/>
                    <a:pt x="24444" y="4858"/>
                  </a:cubicBezTo>
                  <a:cubicBezTo>
                    <a:pt x="24325" y="6466"/>
                    <a:pt x="24337" y="8442"/>
                    <a:pt x="24742" y="10454"/>
                  </a:cubicBezTo>
                  <a:cubicBezTo>
                    <a:pt x="25349" y="13514"/>
                    <a:pt x="26063" y="16741"/>
                    <a:pt x="27492" y="19634"/>
                  </a:cubicBezTo>
                  <a:cubicBezTo>
                    <a:pt x="26028" y="18455"/>
                    <a:pt x="25301" y="17872"/>
                    <a:pt x="23801" y="16764"/>
                  </a:cubicBezTo>
                  <a:cubicBezTo>
                    <a:pt x="22753" y="16002"/>
                    <a:pt x="21706" y="15240"/>
                    <a:pt x="20646" y="14526"/>
                  </a:cubicBezTo>
                  <a:cubicBezTo>
                    <a:pt x="22122" y="14109"/>
                    <a:pt x="23039" y="10788"/>
                    <a:pt x="22551" y="7275"/>
                  </a:cubicBezTo>
                  <a:cubicBezTo>
                    <a:pt x="22396" y="6180"/>
                    <a:pt x="22003" y="5108"/>
                    <a:pt x="21503" y="4144"/>
                  </a:cubicBezTo>
                  <a:cubicBezTo>
                    <a:pt x="21432" y="4001"/>
                    <a:pt x="21360" y="3858"/>
                    <a:pt x="21289" y="3727"/>
                  </a:cubicBezTo>
                  <a:cubicBezTo>
                    <a:pt x="21265" y="3703"/>
                    <a:pt x="21253" y="3680"/>
                    <a:pt x="21253" y="3668"/>
                  </a:cubicBezTo>
                  <a:cubicBezTo>
                    <a:pt x="21087" y="3394"/>
                    <a:pt x="20932" y="3132"/>
                    <a:pt x="20765" y="2870"/>
                  </a:cubicBezTo>
                  <a:cubicBezTo>
                    <a:pt x="20753" y="2858"/>
                    <a:pt x="20753" y="2846"/>
                    <a:pt x="20729" y="2834"/>
                  </a:cubicBezTo>
                  <a:cubicBezTo>
                    <a:pt x="20646" y="2715"/>
                    <a:pt x="20575" y="2596"/>
                    <a:pt x="20479" y="2477"/>
                  </a:cubicBezTo>
                  <a:lnTo>
                    <a:pt x="20217" y="2120"/>
                  </a:lnTo>
                  <a:cubicBezTo>
                    <a:pt x="20217" y="2096"/>
                    <a:pt x="20194" y="2096"/>
                    <a:pt x="20194" y="2084"/>
                  </a:cubicBezTo>
                  <a:cubicBezTo>
                    <a:pt x="20122" y="1989"/>
                    <a:pt x="20039" y="1882"/>
                    <a:pt x="19955" y="1786"/>
                  </a:cubicBezTo>
                  <a:lnTo>
                    <a:pt x="19932" y="1763"/>
                  </a:lnTo>
                  <a:cubicBezTo>
                    <a:pt x="19836" y="1655"/>
                    <a:pt x="19753" y="1548"/>
                    <a:pt x="19682" y="1465"/>
                  </a:cubicBezTo>
                  <a:cubicBezTo>
                    <a:pt x="19598" y="1370"/>
                    <a:pt x="19515" y="1286"/>
                    <a:pt x="19443" y="1191"/>
                  </a:cubicBezTo>
                  <a:lnTo>
                    <a:pt x="19396" y="1144"/>
                  </a:lnTo>
                  <a:lnTo>
                    <a:pt x="18943" y="703"/>
                  </a:lnTo>
                  <a:lnTo>
                    <a:pt x="18908" y="655"/>
                  </a:lnTo>
                  <a:cubicBezTo>
                    <a:pt x="18848" y="596"/>
                    <a:pt x="18789" y="548"/>
                    <a:pt x="18729" y="489"/>
                  </a:cubicBezTo>
                  <a:lnTo>
                    <a:pt x="18705" y="477"/>
                  </a:lnTo>
                  <a:cubicBezTo>
                    <a:pt x="18646" y="417"/>
                    <a:pt x="18586" y="370"/>
                    <a:pt x="18527" y="334"/>
                  </a:cubicBezTo>
                  <a:cubicBezTo>
                    <a:pt x="18515" y="310"/>
                    <a:pt x="18503" y="310"/>
                    <a:pt x="18503" y="298"/>
                  </a:cubicBezTo>
                  <a:lnTo>
                    <a:pt x="18372" y="215"/>
                  </a:lnTo>
                  <a:lnTo>
                    <a:pt x="18336" y="179"/>
                  </a:lnTo>
                  <a:lnTo>
                    <a:pt x="18205" y="96"/>
                  </a:lnTo>
                  <a:cubicBezTo>
                    <a:pt x="18205" y="96"/>
                    <a:pt x="18193" y="96"/>
                    <a:pt x="18193" y="72"/>
                  </a:cubicBezTo>
                  <a:lnTo>
                    <a:pt x="18098" y="36"/>
                  </a:lnTo>
                  <a:cubicBezTo>
                    <a:pt x="18086" y="36"/>
                    <a:pt x="18086" y="36"/>
                    <a:pt x="18074" y="12"/>
                  </a:cubicBezTo>
                  <a:cubicBezTo>
                    <a:pt x="18039" y="1"/>
                    <a:pt x="18015" y="1"/>
                    <a:pt x="18003" y="1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" name="Google Shape;356;p21"/>
            <p:cNvSpPr/>
            <p:nvPr/>
          </p:nvSpPr>
          <p:spPr>
            <a:xfrm>
              <a:off x="4499122" y="2584461"/>
              <a:ext cx="956838" cy="1348882"/>
            </a:xfrm>
            <a:custGeom>
              <a:avLst/>
              <a:gdLst/>
              <a:ahLst/>
              <a:cxnLst/>
              <a:rect l="l" t="t" r="r" b="b"/>
              <a:pathLst>
                <a:path w="33100" h="46662" extrusionOk="0">
                  <a:moveTo>
                    <a:pt x="22351" y="0"/>
                  </a:moveTo>
                  <a:cubicBezTo>
                    <a:pt x="22169" y="0"/>
                    <a:pt x="21970" y="67"/>
                    <a:pt x="21753" y="192"/>
                  </a:cubicBezTo>
                  <a:cubicBezTo>
                    <a:pt x="21610" y="275"/>
                    <a:pt x="21443" y="394"/>
                    <a:pt x="21277" y="549"/>
                  </a:cubicBezTo>
                  <a:cubicBezTo>
                    <a:pt x="19360" y="2347"/>
                    <a:pt x="18407" y="5157"/>
                    <a:pt x="17657" y="7550"/>
                  </a:cubicBezTo>
                  <a:cubicBezTo>
                    <a:pt x="17633" y="7633"/>
                    <a:pt x="17622" y="7693"/>
                    <a:pt x="17598" y="7764"/>
                  </a:cubicBezTo>
                  <a:cubicBezTo>
                    <a:pt x="16967" y="10348"/>
                    <a:pt x="16883" y="13289"/>
                    <a:pt x="18050" y="15730"/>
                  </a:cubicBezTo>
                  <a:cubicBezTo>
                    <a:pt x="17943" y="16277"/>
                    <a:pt x="17824" y="16813"/>
                    <a:pt x="17717" y="17361"/>
                  </a:cubicBezTo>
                  <a:cubicBezTo>
                    <a:pt x="17360" y="15861"/>
                    <a:pt x="16395" y="13956"/>
                    <a:pt x="15181" y="12301"/>
                  </a:cubicBezTo>
                  <a:cubicBezTo>
                    <a:pt x="14657" y="11598"/>
                    <a:pt x="14073" y="11039"/>
                    <a:pt x="13478" y="10586"/>
                  </a:cubicBezTo>
                  <a:cubicBezTo>
                    <a:pt x="12561" y="9896"/>
                    <a:pt x="11621" y="9479"/>
                    <a:pt x="10906" y="9300"/>
                  </a:cubicBezTo>
                  <a:lnTo>
                    <a:pt x="10894" y="9300"/>
                  </a:lnTo>
                  <a:lnTo>
                    <a:pt x="10668" y="9253"/>
                  </a:lnTo>
                  <a:cubicBezTo>
                    <a:pt x="10597" y="9241"/>
                    <a:pt x="10537" y="9217"/>
                    <a:pt x="10478" y="9217"/>
                  </a:cubicBezTo>
                  <a:lnTo>
                    <a:pt x="10442" y="9217"/>
                  </a:lnTo>
                  <a:cubicBezTo>
                    <a:pt x="10383" y="9205"/>
                    <a:pt x="10323" y="9205"/>
                    <a:pt x="10263" y="9205"/>
                  </a:cubicBezTo>
                  <a:lnTo>
                    <a:pt x="10085" y="9205"/>
                  </a:lnTo>
                  <a:cubicBezTo>
                    <a:pt x="10037" y="9205"/>
                    <a:pt x="10002" y="9205"/>
                    <a:pt x="9966" y="9217"/>
                  </a:cubicBezTo>
                  <a:lnTo>
                    <a:pt x="9954" y="9217"/>
                  </a:lnTo>
                  <a:cubicBezTo>
                    <a:pt x="9918" y="9217"/>
                    <a:pt x="9894" y="9241"/>
                    <a:pt x="9859" y="9253"/>
                  </a:cubicBezTo>
                  <a:cubicBezTo>
                    <a:pt x="9859" y="9264"/>
                    <a:pt x="9847" y="9264"/>
                    <a:pt x="9847" y="9264"/>
                  </a:cubicBezTo>
                  <a:cubicBezTo>
                    <a:pt x="9823" y="9276"/>
                    <a:pt x="9787" y="9300"/>
                    <a:pt x="9775" y="9312"/>
                  </a:cubicBezTo>
                  <a:cubicBezTo>
                    <a:pt x="9728" y="9336"/>
                    <a:pt x="9704" y="9384"/>
                    <a:pt x="9668" y="9419"/>
                  </a:cubicBezTo>
                  <a:cubicBezTo>
                    <a:pt x="9656" y="9431"/>
                    <a:pt x="9656" y="9443"/>
                    <a:pt x="9644" y="9479"/>
                  </a:cubicBezTo>
                  <a:cubicBezTo>
                    <a:pt x="9621" y="9479"/>
                    <a:pt x="9621" y="9491"/>
                    <a:pt x="9621" y="9491"/>
                  </a:cubicBezTo>
                  <a:cubicBezTo>
                    <a:pt x="9609" y="9503"/>
                    <a:pt x="9609" y="9538"/>
                    <a:pt x="9597" y="9562"/>
                  </a:cubicBezTo>
                  <a:lnTo>
                    <a:pt x="9597" y="9574"/>
                  </a:lnTo>
                  <a:cubicBezTo>
                    <a:pt x="9585" y="9622"/>
                    <a:pt x="9585" y="9669"/>
                    <a:pt x="9561" y="9717"/>
                  </a:cubicBezTo>
                  <a:lnTo>
                    <a:pt x="9561" y="9741"/>
                  </a:lnTo>
                  <a:cubicBezTo>
                    <a:pt x="9561" y="9788"/>
                    <a:pt x="9549" y="9836"/>
                    <a:pt x="9549" y="9872"/>
                  </a:cubicBezTo>
                  <a:lnTo>
                    <a:pt x="9549" y="9919"/>
                  </a:lnTo>
                  <a:cubicBezTo>
                    <a:pt x="9549" y="9991"/>
                    <a:pt x="9537" y="10050"/>
                    <a:pt x="9537" y="10134"/>
                  </a:cubicBezTo>
                  <a:lnTo>
                    <a:pt x="9537" y="10157"/>
                  </a:lnTo>
                  <a:lnTo>
                    <a:pt x="9537" y="10372"/>
                  </a:lnTo>
                  <a:lnTo>
                    <a:pt x="9537" y="10407"/>
                  </a:lnTo>
                  <a:cubicBezTo>
                    <a:pt x="9537" y="10574"/>
                    <a:pt x="9537" y="10765"/>
                    <a:pt x="9549" y="10967"/>
                  </a:cubicBezTo>
                  <a:lnTo>
                    <a:pt x="9549" y="11003"/>
                  </a:lnTo>
                  <a:cubicBezTo>
                    <a:pt x="9561" y="11110"/>
                    <a:pt x="9561" y="11217"/>
                    <a:pt x="9585" y="11324"/>
                  </a:cubicBezTo>
                  <a:cubicBezTo>
                    <a:pt x="9585" y="11420"/>
                    <a:pt x="9597" y="11539"/>
                    <a:pt x="9609" y="11658"/>
                  </a:cubicBezTo>
                  <a:lnTo>
                    <a:pt x="9609" y="11693"/>
                  </a:lnTo>
                  <a:cubicBezTo>
                    <a:pt x="9621" y="11801"/>
                    <a:pt x="9644" y="11896"/>
                    <a:pt x="9656" y="12015"/>
                  </a:cubicBezTo>
                  <a:lnTo>
                    <a:pt x="9656" y="12051"/>
                  </a:lnTo>
                  <a:cubicBezTo>
                    <a:pt x="9668" y="12182"/>
                    <a:pt x="9680" y="12301"/>
                    <a:pt x="9716" y="12432"/>
                  </a:cubicBezTo>
                  <a:cubicBezTo>
                    <a:pt x="9728" y="12551"/>
                    <a:pt x="9763" y="12693"/>
                    <a:pt x="9787" y="12813"/>
                  </a:cubicBezTo>
                  <a:cubicBezTo>
                    <a:pt x="9799" y="12824"/>
                    <a:pt x="9799" y="12836"/>
                    <a:pt x="9799" y="12848"/>
                  </a:cubicBezTo>
                  <a:cubicBezTo>
                    <a:pt x="9859" y="13122"/>
                    <a:pt x="9942" y="13372"/>
                    <a:pt x="10013" y="13646"/>
                  </a:cubicBezTo>
                  <a:cubicBezTo>
                    <a:pt x="10013" y="13658"/>
                    <a:pt x="10025" y="13682"/>
                    <a:pt x="10025" y="13706"/>
                  </a:cubicBezTo>
                  <a:cubicBezTo>
                    <a:pt x="10061" y="13836"/>
                    <a:pt x="10097" y="13956"/>
                    <a:pt x="10144" y="14087"/>
                  </a:cubicBezTo>
                  <a:cubicBezTo>
                    <a:pt x="10442" y="14979"/>
                    <a:pt x="10894" y="15872"/>
                    <a:pt x="11502" y="16634"/>
                  </a:cubicBezTo>
                  <a:cubicBezTo>
                    <a:pt x="13102" y="18650"/>
                    <a:pt x="15211" y="19960"/>
                    <a:pt x="16535" y="19960"/>
                  </a:cubicBezTo>
                  <a:cubicBezTo>
                    <a:pt x="16807" y="19960"/>
                    <a:pt x="17046" y="19905"/>
                    <a:pt x="17241" y="19790"/>
                  </a:cubicBezTo>
                  <a:lnTo>
                    <a:pt x="17241" y="19790"/>
                  </a:lnTo>
                  <a:cubicBezTo>
                    <a:pt x="17062" y="20909"/>
                    <a:pt x="16919" y="22016"/>
                    <a:pt x="16764" y="23135"/>
                  </a:cubicBezTo>
                  <a:cubicBezTo>
                    <a:pt x="16574" y="24754"/>
                    <a:pt x="16502" y="25564"/>
                    <a:pt x="16371" y="27195"/>
                  </a:cubicBezTo>
                  <a:cubicBezTo>
                    <a:pt x="15395" y="24564"/>
                    <a:pt x="13776" y="22171"/>
                    <a:pt x="12204" y="19932"/>
                  </a:cubicBezTo>
                  <a:cubicBezTo>
                    <a:pt x="11156" y="18480"/>
                    <a:pt x="9918" y="17277"/>
                    <a:pt x="8823" y="16384"/>
                  </a:cubicBezTo>
                  <a:cubicBezTo>
                    <a:pt x="7977" y="15706"/>
                    <a:pt x="7204" y="15206"/>
                    <a:pt x="6608" y="14920"/>
                  </a:cubicBezTo>
                  <a:cubicBezTo>
                    <a:pt x="6608" y="14908"/>
                    <a:pt x="6584" y="14908"/>
                    <a:pt x="6584" y="14908"/>
                  </a:cubicBezTo>
                  <a:cubicBezTo>
                    <a:pt x="6513" y="14872"/>
                    <a:pt x="6453" y="14849"/>
                    <a:pt x="6394" y="14813"/>
                  </a:cubicBezTo>
                  <a:cubicBezTo>
                    <a:pt x="6394" y="14813"/>
                    <a:pt x="6382" y="14801"/>
                    <a:pt x="6370" y="14801"/>
                  </a:cubicBezTo>
                  <a:cubicBezTo>
                    <a:pt x="6311" y="14789"/>
                    <a:pt x="6263" y="14753"/>
                    <a:pt x="6203" y="14741"/>
                  </a:cubicBezTo>
                  <a:cubicBezTo>
                    <a:pt x="6192" y="14729"/>
                    <a:pt x="6192" y="14729"/>
                    <a:pt x="6168" y="14729"/>
                  </a:cubicBezTo>
                  <a:cubicBezTo>
                    <a:pt x="6049" y="14682"/>
                    <a:pt x="5930" y="14658"/>
                    <a:pt x="5846" y="14634"/>
                  </a:cubicBezTo>
                  <a:lnTo>
                    <a:pt x="5811" y="14634"/>
                  </a:lnTo>
                  <a:cubicBezTo>
                    <a:pt x="5787" y="14634"/>
                    <a:pt x="5775" y="14622"/>
                    <a:pt x="5739" y="14622"/>
                  </a:cubicBezTo>
                  <a:cubicBezTo>
                    <a:pt x="5645" y="14529"/>
                    <a:pt x="5552" y="14464"/>
                    <a:pt x="5481" y="14464"/>
                  </a:cubicBezTo>
                  <a:cubicBezTo>
                    <a:pt x="5462" y="14464"/>
                    <a:pt x="5445" y="14469"/>
                    <a:pt x="5430" y="14479"/>
                  </a:cubicBezTo>
                  <a:cubicBezTo>
                    <a:pt x="5370" y="14515"/>
                    <a:pt x="5358" y="14622"/>
                    <a:pt x="5370" y="14741"/>
                  </a:cubicBezTo>
                  <a:lnTo>
                    <a:pt x="5322" y="14789"/>
                  </a:lnTo>
                  <a:cubicBezTo>
                    <a:pt x="5310" y="14789"/>
                    <a:pt x="5299" y="14801"/>
                    <a:pt x="5299" y="14813"/>
                  </a:cubicBezTo>
                  <a:lnTo>
                    <a:pt x="5299" y="14837"/>
                  </a:lnTo>
                  <a:cubicBezTo>
                    <a:pt x="5299" y="14849"/>
                    <a:pt x="5275" y="14860"/>
                    <a:pt x="5275" y="14872"/>
                  </a:cubicBezTo>
                  <a:lnTo>
                    <a:pt x="5275" y="14908"/>
                  </a:lnTo>
                  <a:cubicBezTo>
                    <a:pt x="5263" y="14920"/>
                    <a:pt x="5263" y="14956"/>
                    <a:pt x="5263" y="14968"/>
                  </a:cubicBezTo>
                  <a:lnTo>
                    <a:pt x="5263" y="15015"/>
                  </a:lnTo>
                  <a:lnTo>
                    <a:pt x="5263" y="15075"/>
                  </a:lnTo>
                  <a:lnTo>
                    <a:pt x="5263" y="15134"/>
                  </a:lnTo>
                  <a:lnTo>
                    <a:pt x="5263" y="15206"/>
                  </a:lnTo>
                  <a:lnTo>
                    <a:pt x="5263" y="15265"/>
                  </a:lnTo>
                  <a:lnTo>
                    <a:pt x="5263" y="15349"/>
                  </a:lnTo>
                  <a:lnTo>
                    <a:pt x="5263" y="15527"/>
                  </a:lnTo>
                  <a:lnTo>
                    <a:pt x="5263" y="15587"/>
                  </a:lnTo>
                  <a:cubicBezTo>
                    <a:pt x="5275" y="15634"/>
                    <a:pt x="5275" y="15682"/>
                    <a:pt x="5275" y="15730"/>
                  </a:cubicBezTo>
                  <a:lnTo>
                    <a:pt x="5275" y="15789"/>
                  </a:lnTo>
                  <a:cubicBezTo>
                    <a:pt x="5275" y="15825"/>
                    <a:pt x="5299" y="15884"/>
                    <a:pt x="5299" y="15932"/>
                  </a:cubicBezTo>
                  <a:lnTo>
                    <a:pt x="5299" y="15992"/>
                  </a:lnTo>
                  <a:cubicBezTo>
                    <a:pt x="5299" y="16039"/>
                    <a:pt x="5310" y="16099"/>
                    <a:pt x="5310" y="16158"/>
                  </a:cubicBezTo>
                  <a:lnTo>
                    <a:pt x="5310" y="16206"/>
                  </a:lnTo>
                  <a:cubicBezTo>
                    <a:pt x="5322" y="16265"/>
                    <a:pt x="5322" y="16337"/>
                    <a:pt x="5334" y="16396"/>
                  </a:cubicBezTo>
                  <a:lnTo>
                    <a:pt x="5334" y="16408"/>
                  </a:lnTo>
                  <a:cubicBezTo>
                    <a:pt x="5560" y="17968"/>
                    <a:pt x="6203" y="20397"/>
                    <a:pt x="7477" y="22623"/>
                  </a:cubicBezTo>
                  <a:cubicBezTo>
                    <a:pt x="7823" y="23219"/>
                    <a:pt x="8192" y="23838"/>
                    <a:pt x="8632" y="24338"/>
                  </a:cubicBezTo>
                  <a:cubicBezTo>
                    <a:pt x="10182" y="26192"/>
                    <a:pt x="12816" y="29594"/>
                    <a:pt x="15739" y="29594"/>
                  </a:cubicBezTo>
                  <a:cubicBezTo>
                    <a:pt x="15894" y="29594"/>
                    <a:pt x="16049" y="29584"/>
                    <a:pt x="16205" y="29565"/>
                  </a:cubicBezTo>
                  <a:lnTo>
                    <a:pt x="16205" y="29565"/>
                  </a:lnTo>
                  <a:cubicBezTo>
                    <a:pt x="16157" y="30720"/>
                    <a:pt x="16133" y="31291"/>
                    <a:pt x="16109" y="32446"/>
                  </a:cubicBezTo>
                  <a:cubicBezTo>
                    <a:pt x="16098" y="34018"/>
                    <a:pt x="16109" y="35577"/>
                    <a:pt x="16169" y="37137"/>
                  </a:cubicBezTo>
                  <a:cubicBezTo>
                    <a:pt x="16169" y="37256"/>
                    <a:pt x="16193" y="37363"/>
                    <a:pt x="16193" y="37482"/>
                  </a:cubicBezTo>
                  <a:cubicBezTo>
                    <a:pt x="15859" y="36815"/>
                    <a:pt x="15312" y="36042"/>
                    <a:pt x="14538" y="35280"/>
                  </a:cubicBezTo>
                  <a:cubicBezTo>
                    <a:pt x="14085" y="34851"/>
                    <a:pt x="13609" y="34458"/>
                    <a:pt x="13192" y="34089"/>
                  </a:cubicBezTo>
                  <a:cubicBezTo>
                    <a:pt x="12990" y="33910"/>
                    <a:pt x="12799" y="33732"/>
                    <a:pt x="12621" y="33553"/>
                  </a:cubicBezTo>
                  <a:lnTo>
                    <a:pt x="12561" y="33494"/>
                  </a:lnTo>
                  <a:cubicBezTo>
                    <a:pt x="12514" y="33458"/>
                    <a:pt x="12502" y="33446"/>
                    <a:pt x="12466" y="33422"/>
                  </a:cubicBezTo>
                  <a:cubicBezTo>
                    <a:pt x="12407" y="33363"/>
                    <a:pt x="12383" y="33315"/>
                    <a:pt x="12299" y="33256"/>
                  </a:cubicBezTo>
                  <a:cubicBezTo>
                    <a:pt x="12180" y="33148"/>
                    <a:pt x="12061" y="33029"/>
                    <a:pt x="11942" y="32922"/>
                  </a:cubicBezTo>
                  <a:cubicBezTo>
                    <a:pt x="11692" y="32708"/>
                    <a:pt x="11430" y="32470"/>
                    <a:pt x="11145" y="32232"/>
                  </a:cubicBezTo>
                  <a:lnTo>
                    <a:pt x="10692" y="31874"/>
                  </a:lnTo>
                  <a:cubicBezTo>
                    <a:pt x="10609" y="31791"/>
                    <a:pt x="10573" y="31767"/>
                    <a:pt x="10490" y="31708"/>
                  </a:cubicBezTo>
                  <a:cubicBezTo>
                    <a:pt x="10418" y="31648"/>
                    <a:pt x="10383" y="31636"/>
                    <a:pt x="10311" y="31577"/>
                  </a:cubicBezTo>
                  <a:cubicBezTo>
                    <a:pt x="10085" y="31398"/>
                    <a:pt x="9847" y="31196"/>
                    <a:pt x="9609" y="31005"/>
                  </a:cubicBezTo>
                  <a:cubicBezTo>
                    <a:pt x="9370" y="30815"/>
                    <a:pt x="9132" y="30600"/>
                    <a:pt x="8882" y="30398"/>
                  </a:cubicBezTo>
                  <a:cubicBezTo>
                    <a:pt x="8418" y="29993"/>
                    <a:pt x="7930" y="29588"/>
                    <a:pt x="7442" y="29207"/>
                  </a:cubicBezTo>
                  <a:cubicBezTo>
                    <a:pt x="7180" y="29017"/>
                    <a:pt x="6942" y="28826"/>
                    <a:pt x="6692" y="28636"/>
                  </a:cubicBezTo>
                  <a:cubicBezTo>
                    <a:pt x="6453" y="28445"/>
                    <a:pt x="6203" y="28267"/>
                    <a:pt x="5953" y="28100"/>
                  </a:cubicBezTo>
                  <a:lnTo>
                    <a:pt x="5727" y="27969"/>
                  </a:lnTo>
                  <a:cubicBezTo>
                    <a:pt x="5549" y="27850"/>
                    <a:pt x="5370" y="27731"/>
                    <a:pt x="5191" y="27636"/>
                  </a:cubicBezTo>
                  <a:cubicBezTo>
                    <a:pt x="5144" y="27612"/>
                    <a:pt x="5096" y="27588"/>
                    <a:pt x="5060" y="27552"/>
                  </a:cubicBezTo>
                  <a:cubicBezTo>
                    <a:pt x="4965" y="27517"/>
                    <a:pt x="4894" y="27469"/>
                    <a:pt x="4822" y="27421"/>
                  </a:cubicBezTo>
                  <a:cubicBezTo>
                    <a:pt x="4715" y="27362"/>
                    <a:pt x="4596" y="27302"/>
                    <a:pt x="4489" y="27243"/>
                  </a:cubicBezTo>
                  <a:cubicBezTo>
                    <a:pt x="4263" y="27124"/>
                    <a:pt x="4048" y="27017"/>
                    <a:pt x="3834" y="26898"/>
                  </a:cubicBezTo>
                  <a:cubicBezTo>
                    <a:pt x="3632" y="26779"/>
                    <a:pt x="3417" y="26683"/>
                    <a:pt x="3215" y="26576"/>
                  </a:cubicBezTo>
                  <a:cubicBezTo>
                    <a:pt x="2810" y="26362"/>
                    <a:pt x="2429" y="26183"/>
                    <a:pt x="2072" y="26052"/>
                  </a:cubicBezTo>
                  <a:cubicBezTo>
                    <a:pt x="1715" y="25921"/>
                    <a:pt x="1381" y="25826"/>
                    <a:pt x="1119" y="25767"/>
                  </a:cubicBezTo>
                  <a:cubicBezTo>
                    <a:pt x="912" y="25731"/>
                    <a:pt x="736" y="25714"/>
                    <a:pt x="592" y="25714"/>
                  </a:cubicBezTo>
                  <a:cubicBezTo>
                    <a:pt x="346" y="25714"/>
                    <a:pt x="191" y="25764"/>
                    <a:pt x="131" y="25862"/>
                  </a:cubicBezTo>
                  <a:cubicBezTo>
                    <a:pt x="119" y="25874"/>
                    <a:pt x="119" y="25886"/>
                    <a:pt x="107" y="25897"/>
                  </a:cubicBezTo>
                  <a:cubicBezTo>
                    <a:pt x="72" y="25897"/>
                    <a:pt x="60" y="25921"/>
                    <a:pt x="48" y="25933"/>
                  </a:cubicBezTo>
                  <a:cubicBezTo>
                    <a:pt x="0" y="25993"/>
                    <a:pt x="0" y="26100"/>
                    <a:pt x="24" y="26326"/>
                  </a:cubicBezTo>
                  <a:lnTo>
                    <a:pt x="24" y="26350"/>
                  </a:lnTo>
                  <a:cubicBezTo>
                    <a:pt x="36" y="26421"/>
                    <a:pt x="72" y="26517"/>
                    <a:pt x="96" y="26636"/>
                  </a:cubicBezTo>
                  <a:cubicBezTo>
                    <a:pt x="155" y="26802"/>
                    <a:pt x="215" y="27005"/>
                    <a:pt x="310" y="27243"/>
                  </a:cubicBezTo>
                  <a:cubicBezTo>
                    <a:pt x="548" y="27874"/>
                    <a:pt x="893" y="28731"/>
                    <a:pt x="1393" y="29719"/>
                  </a:cubicBezTo>
                  <a:cubicBezTo>
                    <a:pt x="1643" y="30208"/>
                    <a:pt x="1929" y="30743"/>
                    <a:pt x="2286" y="31279"/>
                  </a:cubicBezTo>
                  <a:cubicBezTo>
                    <a:pt x="2382" y="31422"/>
                    <a:pt x="2477" y="31565"/>
                    <a:pt x="2572" y="31696"/>
                  </a:cubicBezTo>
                  <a:cubicBezTo>
                    <a:pt x="2679" y="31827"/>
                    <a:pt x="2763" y="31958"/>
                    <a:pt x="2858" y="32101"/>
                  </a:cubicBezTo>
                  <a:cubicBezTo>
                    <a:pt x="2941" y="32232"/>
                    <a:pt x="3036" y="32351"/>
                    <a:pt x="3120" y="32482"/>
                  </a:cubicBezTo>
                  <a:cubicBezTo>
                    <a:pt x="3215" y="32613"/>
                    <a:pt x="3298" y="32732"/>
                    <a:pt x="3405" y="32875"/>
                  </a:cubicBezTo>
                  <a:cubicBezTo>
                    <a:pt x="3608" y="33136"/>
                    <a:pt x="3810" y="33386"/>
                    <a:pt x="4025" y="33660"/>
                  </a:cubicBezTo>
                  <a:cubicBezTo>
                    <a:pt x="4465" y="34184"/>
                    <a:pt x="4941" y="34696"/>
                    <a:pt x="5477" y="35208"/>
                  </a:cubicBezTo>
                  <a:cubicBezTo>
                    <a:pt x="5739" y="35458"/>
                    <a:pt x="6025" y="35696"/>
                    <a:pt x="6322" y="35934"/>
                  </a:cubicBezTo>
                  <a:cubicBezTo>
                    <a:pt x="6751" y="36280"/>
                    <a:pt x="7215" y="36589"/>
                    <a:pt x="7680" y="36887"/>
                  </a:cubicBezTo>
                  <a:cubicBezTo>
                    <a:pt x="7835" y="36994"/>
                    <a:pt x="7989" y="37077"/>
                    <a:pt x="8156" y="37173"/>
                  </a:cubicBezTo>
                  <a:cubicBezTo>
                    <a:pt x="8239" y="37232"/>
                    <a:pt x="8299" y="37244"/>
                    <a:pt x="8394" y="37304"/>
                  </a:cubicBezTo>
                  <a:cubicBezTo>
                    <a:pt x="8430" y="37316"/>
                    <a:pt x="8466" y="37351"/>
                    <a:pt x="8513" y="37363"/>
                  </a:cubicBezTo>
                  <a:cubicBezTo>
                    <a:pt x="8549" y="37375"/>
                    <a:pt x="8585" y="37399"/>
                    <a:pt x="8608" y="37411"/>
                  </a:cubicBezTo>
                  <a:cubicBezTo>
                    <a:pt x="8751" y="37470"/>
                    <a:pt x="8870" y="37530"/>
                    <a:pt x="8989" y="37589"/>
                  </a:cubicBezTo>
                  <a:cubicBezTo>
                    <a:pt x="9251" y="37720"/>
                    <a:pt x="9501" y="37851"/>
                    <a:pt x="9763" y="37994"/>
                  </a:cubicBezTo>
                  <a:cubicBezTo>
                    <a:pt x="10025" y="38137"/>
                    <a:pt x="10311" y="38268"/>
                    <a:pt x="10573" y="38411"/>
                  </a:cubicBezTo>
                  <a:cubicBezTo>
                    <a:pt x="10906" y="38566"/>
                    <a:pt x="11216" y="38685"/>
                    <a:pt x="11502" y="38792"/>
                  </a:cubicBezTo>
                  <a:cubicBezTo>
                    <a:pt x="11621" y="38840"/>
                    <a:pt x="11740" y="38887"/>
                    <a:pt x="11859" y="38911"/>
                  </a:cubicBezTo>
                  <a:cubicBezTo>
                    <a:pt x="11883" y="38923"/>
                    <a:pt x="11930" y="38923"/>
                    <a:pt x="11966" y="38947"/>
                  </a:cubicBezTo>
                  <a:cubicBezTo>
                    <a:pt x="12037" y="38971"/>
                    <a:pt x="12121" y="39006"/>
                    <a:pt x="12204" y="39018"/>
                  </a:cubicBezTo>
                  <a:cubicBezTo>
                    <a:pt x="12478" y="39090"/>
                    <a:pt x="12740" y="39149"/>
                    <a:pt x="12954" y="39209"/>
                  </a:cubicBezTo>
                  <a:cubicBezTo>
                    <a:pt x="14087" y="39464"/>
                    <a:pt x="15031" y="39768"/>
                    <a:pt x="15673" y="39768"/>
                  </a:cubicBezTo>
                  <a:cubicBezTo>
                    <a:pt x="15928" y="39768"/>
                    <a:pt x="16135" y="39720"/>
                    <a:pt x="16288" y="39602"/>
                  </a:cubicBezTo>
                  <a:cubicBezTo>
                    <a:pt x="16455" y="41959"/>
                    <a:pt x="16705" y="44316"/>
                    <a:pt x="17098" y="46662"/>
                  </a:cubicBezTo>
                  <a:cubicBezTo>
                    <a:pt x="16919" y="44328"/>
                    <a:pt x="16788" y="41995"/>
                    <a:pt x="16729" y="39673"/>
                  </a:cubicBezTo>
                  <a:lnTo>
                    <a:pt x="16729" y="39673"/>
                  </a:lnTo>
                  <a:cubicBezTo>
                    <a:pt x="17108" y="39714"/>
                    <a:pt x="17486" y="39733"/>
                    <a:pt x="17862" y="39733"/>
                  </a:cubicBezTo>
                  <a:cubicBezTo>
                    <a:pt x="20461" y="39733"/>
                    <a:pt x="22968" y="38820"/>
                    <a:pt x="25194" y="37780"/>
                  </a:cubicBezTo>
                  <a:cubicBezTo>
                    <a:pt x="27813" y="36565"/>
                    <a:pt x="31742" y="34637"/>
                    <a:pt x="33052" y="31720"/>
                  </a:cubicBezTo>
                  <a:cubicBezTo>
                    <a:pt x="33076" y="31660"/>
                    <a:pt x="33100" y="31601"/>
                    <a:pt x="33064" y="31565"/>
                  </a:cubicBezTo>
                  <a:cubicBezTo>
                    <a:pt x="33052" y="31541"/>
                    <a:pt x="33040" y="31541"/>
                    <a:pt x="33016" y="31529"/>
                  </a:cubicBezTo>
                  <a:cubicBezTo>
                    <a:pt x="33016" y="31517"/>
                    <a:pt x="33004" y="31505"/>
                    <a:pt x="33004" y="31482"/>
                  </a:cubicBezTo>
                  <a:cubicBezTo>
                    <a:pt x="32603" y="30976"/>
                    <a:pt x="31851" y="30778"/>
                    <a:pt x="30921" y="30778"/>
                  </a:cubicBezTo>
                  <a:cubicBezTo>
                    <a:pt x="28565" y="30778"/>
                    <a:pt x="25068" y="32050"/>
                    <a:pt x="23241" y="32827"/>
                  </a:cubicBezTo>
                  <a:cubicBezTo>
                    <a:pt x="20693" y="33898"/>
                    <a:pt x="18288" y="35911"/>
                    <a:pt x="16693" y="38292"/>
                  </a:cubicBezTo>
                  <a:cubicBezTo>
                    <a:pt x="16681" y="37947"/>
                    <a:pt x="16681" y="37613"/>
                    <a:pt x="16681" y="37280"/>
                  </a:cubicBezTo>
                  <a:cubicBezTo>
                    <a:pt x="16669" y="35708"/>
                    <a:pt x="16681" y="34148"/>
                    <a:pt x="16729" y="32601"/>
                  </a:cubicBezTo>
                  <a:cubicBezTo>
                    <a:pt x="16752" y="31458"/>
                    <a:pt x="16788" y="30886"/>
                    <a:pt x="16848" y="29755"/>
                  </a:cubicBezTo>
                  <a:cubicBezTo>
                    <a:pt x="16871" y="29743"/>
                    <a:pt x="16919" y="29743"/>
                    <a:pt x="16967" y="29731"/>
                  </a:cubicBezTo>
                  <a:cubicBezTo>
                    <a:pt x="17098" y="29684"/>
                    <a:pt x="17264" y="29612"/>
                    <a:pt x="17467" y="29553"/>
                  </a:cubicBezTo>
                  <a:cubicBezTo>
                    <a:pt x="17657" y="29493"/>
                    <a:pt x="17872" y="29481"/>
                    <a:pt x="18122" y="29481"/>
                  </a:cubicBezTo>
                  <a:cubicBezTo>
                    <a:pt x="18407" y="29434"/>
                    <a:pt x="18729" y="29386"/>
                    <a:pt x="19086" y="29338"/>
                  </a:cubicBezTo>
                  <a:cubicBezTo>
                    <a:pt x="19431" y="29303"/>
                    <a:pt x="19824" y="29255"/>
                    <a:pt x="20217" y="29196"/>
                  </a:cubicBezTo>
                  <a:cubicBezTo>
                    <a:pt x="20622" y="29148"/>
                    <a:pt x="21098" y="29041"/>
                    <a:pt x="21562" y="28945"/>
                  </a:cubicBezTo>
                  <a:cubicBezTo>
                    <a:pt x="22503" y="28719"/>
                    <a:pt x="23515" y="28386"/>
                    <a:pt x="24539" y="27910"/>
                  </a:cubicBezTo>
                  <a:cubicBezTo>
                    <a:pt x="25027" y="27695"/>
                    <a:pt x="25539" y="27433"/>
                    <a:pt x="26027" y="27171"/>
                  </a:cubicBezTo>
                  <a:cubicBezTo>
                    <a:pt x="26527" y="26886"/>
                    <a:pt x="27039" y="26588"/>
                    <a:pt x="27504" y="26278"/>
                  </a:cubicBezTo>
                  <a:cubicBezTo>
                    <a:pt x="28432" y="25671"/>
                    <a:pt x="29230" y="24993"/>
                    <a:pt x="29861" y="24385"/>
                  </a:cubicBezTo>
                  <a:cubicBezTo>
                    <a:pt x="29956" y="24302"/>
                    <a:pt x="30040" y="24219"/>
                    <a:pt x="30135" y="24135"/>
                  </a:cubicBezTo>
                  <a:cubicBezTo>
                    <a:pt x="30218" y="24064"/>
                    <a:pt x="30314" y="23969"/>
                    <a:pt x="30385" y="23885"/>
                  </a:cubicBezTo>
                  <a:cubicBezTo>
                    <a:pt x="30540" y="23707"/>
                    <a:pt x="30671" y="23540"/>
                    <a:pt x="30790" y="23373"/>
                  </a:cubicBezTo>
                  <a:cubicBezTo>
                    <a:pt x="31028" y="23052"/>
                    <a:pt x="31207" y="22754"/>
                    <a:pt x="31326" y="22480"/>
                  </a:cubicBezTo>
                  <a:cubicBezTo>
                    <a:pt x="31564" y="21945"/>
                    <a:pt x="31611" y="21516"/>
                    <a:pt x="31457" y="21218"/>
                  </a:cubicBezTo>
                  <a:lnTo>
                    <a:pt x="31409" y="21123"/>
                  </a:lnTo>
                  <a:cubicBezTo>
                    <a:pt x="31248" y="20891"/>
                    <a:pt x="30924" y="20779"/>
                    <a:pt x="30503" y="20779"/>
                  </a:cubicBezTo>
                  <a:cubicBezTo>
                    <a:pt x="30427" y="20779"/>
                    <a:pt x="30348" y="20782"/>
                    <a:pt x="30266" y="20790"/>
                  </a:cubicBezTo>
                  <a:cubicBezTo>
                    <a:pt x="29730" y="20825"/>
                    <a:pt x="29063" y="20992"/>
                    <a:pt x="28397" y="21099"/>
                  </a:cubicBezTo>
                  <a:cubicBezTo>
                    <a:pt x="27599" y="21278"/>
                    <a:pt x="26706" y="21528"/>
                    <a:pt x="25789" y="21826"/>
                  </a:cubicBezTo>
                  <a:cubicBezTo>
                    <a:pt x="25325" y="21980"/>
                    <a:pt x="24861" y="22123"/>
                    <a:pt x="24384" y="22290"/>
                  </a:cubicBezTo>
                  <a:cubicBezTo>
                    <a:pt x="23896" y="22457"/>
                    <a:pt x="23372" y="22647"/>
                    <a:pt x="22872" y="22849"/>
                  </a:cubicBezTo>
                  <a:cubicBezTo>
                    <a:pt x="21884" y="23266"/>
                    <a:pt x="20955" y="23790"/>
                    <a:pt x="20122" y="24385"/>
                  </a:cubicBezTo>
                  <a:cubicBezTo>
                    <a:pt x="19705" y="24683"/>
                    <a:pt x="19312" y="24993"/>
                    <a:pt x="18943" y="25326"/>
                  </a:cubicBezTo>
                  <a:cubicBezTo>
                    <a:pt x="18574" y="25647"/>
                    <a:pt x="18217" y="26005"/>
                    <a:pt x="17919" y="26362"/>
                  </a:cubicBezTo>
                  <a:cubicBezTo>
                    <a:pt x="17622" y="26719"/>
                    <a:pt x="17360" y="27076"/>
                    <a:pt x="17157" y="27421"/>
                  </a:cubicBezTo>
                  <a:cubicBezTo>
                    <a:pt x="17110" y="27493"/>
                    <a:pt x="17062" y="27588"/>
                    <a:pt x="17002" y="27672"/>
                  </a:cubicBezTo>
                  <a:cubicBezTo>
                    <a:pt x="17121" y="25933"/>
                    <a:pt x="17205" y="25052"/>
                    <a:pt x="17395" y="23314"/>
                  </a:cubicBezTo>
                  <a:cubicBezTo>
                    <a:pt x="17514" y="22218"/>
                    <a:pt x="17645" y="21111"/>
                    <a:pt x="17800" y="20028"/>
                  </a:cubicBezTo>
                  <a:cubicBezTo>
                    <a:pt x="18274" y="20243"/>
                    <a:pt x="19228" y="20459"/>
                    <a:pt x="20398" y="20459"/>
                  </a:cubicBezTo>
                  <a:cubicBezTo>
                    <a:pt x="21491" y="20459"/>
                    <a:pt x="22773" y="20270"/>
                    <a:pt x="24027" y="19718"/>
                  </a:cubicBezTo>
                  <a:cubicBezTo>
                    <a:pt x="25968" y="18861"/>
                    <a:pt x="29730" y="16920"/>
                    <a:pt x="29671" y="14837"/>
                  </a:cubicBezTo>
                  <a:cubicBezTo>
                    <a:pt x="29671" y="14801"/>
                    <a:pt x="29671" y="14741"/>
                    <a:pt x="29659" y="14729"/>
                  </a:cubicBezTo>
                  <a:cubicBezTo>
                    <a:pt x="29194" y="13982"/>
                    <a:pt x="28105" y="13698"/>
                    <a:pt x="26847" y="13698"/>
                  </a:cubicBezTo>
                  <a:cubicBezTo>
                    <a:pt x="25401" y="13698"/>
                    <a:pt x="23730" y="14073"/>
                    <a:pt x="22527" y="14551"/>
                  </a:cubicBezTo>
                  <a:cubicBezTo>
                    <a:pt x="20515" y="15349"/>
                    <a:pt x="18884" y="16956"/>
                    <a:pt x="18050" y="18194"/>
                  </a:cubicBezTo>
                  <a:lnTo>
                    <a:pt x="18455" y="15741"/>
                  </a:lnTo>
                  <a:cubicBezTo>
                    <a:pt x="20360" y="13956"/>
                    <a:pt x="21622" y="11348"/>
                    <a:pt x="22301" y="8883"/>
                  </a:cubicBezTo>
                  <a:cubicBezTo>
                    <a:pt x="22777" y="7169"/>
                    <a:pt x="23098" y="5395"/>
                    <a:pt x="23241" y="3895"/>
                  </a:cubicBezTo>
                  <a:cubicBezTo>
                    <a:pt x="23253" y="3776"/>
                    <a:pt x="23253" y="3657"/>
                    <a:pt x="23277" y="3538"/>
                  </a:cubicBezTo>
                  <a:lnTo>
                    <a:pt x="23277" y="3502"/>
                  </a:lnTo>
                  <a:cubicBezTo>
                    <a:pt x="23277" y="3407"/>
                    <a:pt x="23289" y="3311"/>
                    <a:pt x="23289" y="3204"/>
                  </a:cubicBezTo>
                  <a:lnTo>
                    <a:pt x="23289" y="3121"/>
                  </a:lnTo>
                  <a:cubicBezTo>
                    <a:pt x="23301" y="3026"/>
                    <a:pt x="23301" y="2954"/>
                    <a:pt x="23301" y="2883"/>
                  </a:cubicBezTo>
                  <a:lnTo>
                    <a:pt x="23301" y="2776"/>
                  </a:lnTo>
                  <a:lnTo>
                    <a:pt x="23301" y="2573"/>
                  </a:lnTo>
                  <a:lnTo>
                    <a:pt x="23301" y="2466"/>
                  </a:lnTo>
                  <a:lnTo>
                    <a:pt x="23301" y="2276"/>
                  </a:lnTo>
                  <a:lnTo>
                    <a:pt x="23301" y="2168"/>
                  </a:lnTo>
                  <a:lnTo>
                    <a:pt x="23301" y="1978"/>
                  </a:lnTo>
                  <a:lnTo>
                    <a:pt x="23301" y="1883"/>
                  </a:lnTo>
                  <a:cubicBezTo>
                    <a:pt x="23301" y="1811"/>
                    <a:pt x="23289" y="1752"/>
                    <a:pt x="23289" y="1692"/>
                  </a:cubicBezTo>
                  <a:lnTo>
                    <a:pt x="23289" y="1621"/>
                  </a:lnTo>
                  <a:cubicBezTo>
                    <a:pt x="23277" y="1525"/>
                    <a:pt x="23277" y="1454"/>
                    <a:pt x="23253" y="1383"/>
                  </a:cubicBezTo>
                  <a:lnTo>
                    <a:pt x="23217" y="1156"/>
                  </a:lnTo>
                  <a:cubicBezTo>
                    <a:pt x="23217" y="1121"/>
                    <a:pt x="23194" y="1109"/>
                    <a:pt x="23194" y="1097"/>
                  </a:cubicBezTo>
                  <a:cubicBezTo>
                    <a:pt x="23194" y="1049"/>
                    <a:pt x="23182" y="990"/>
                    <a:pt x="23170" y="942"/>
                  </a:cubicBezTo>
                  <a:cubicBezTo>
                    <a:pt x="23170" y="918"/>
                    <a:pt x="23158" y="906"/>
                    <a:pt x="23158" y="871"/>
                  </a:cubicBezTo>
                  <a:cubicBezTo>
                    <a:pt x="23158" y="823"/>
                    <a:pt x="23134" y="799"/>
                    <a:pt x="23122" y="752"/>
                  </a:cubicBezTo>
                  <a:cubicBezTo>
                    <a:pt x="23110" y="728"/>
                    <a:pt x="23110" y="704"/>
                    <a:pt x="23098" y="680"/>
                  </a:cubicBezTo>
                  <a:cubicBezTo>
                    <a:pt x="23075" y="632"/>
                    <a:pt x="23063" y="609"/>
                    <a:pt x="23051" y="573"/>
                  </a:cubicBezTo>
                  <a:cubicBezTo>
                    <a:pt x="23039" y="561"/>
                    <a:pt x="23039" y="525"/>
                    <a:pt x="23015" y="513"/>
                  </a:cubicBezTo>
                  <a:lnTo>
                    <a:pt x="22979" y="430"/>
                  </a:lnTo>
                  <a:cubicBezTo>
                    <a:pt x="22956" y="394"/>
                    <a:pt x="22956" y="382"/>
                    <a:pt x="22944" y="371"/>
                  </a:cubicBezTo>
                  <a:cubicBezTo>
                    <a:pt x="22920" y="335"/>
                    <a:pt x="22896" y="323"/>
                    <a:pt x="22884" y="287"/>
                  </a:cubicBezTo>
                  <a:cubicBezTo>
                    <a:pt x="22884" y="275"/>
                    <a:pt x="22872" y="263"/>
                    <a:pt x="22860" y="251"/>
                  </a:cubicBezTo>
                  <a:cubicBezTo>
                    <a:pt x="22836" y="228"/>
                    <a:pt x="22825" y="204"/>
                    <a:pt x="22801" y="192"/>
                  </a:cubicBezTo>
                  <a:lnTo>
                    <a:pt x="22765" y="156"/>
                  </a:lnTo>
                  <a:cubicBezTo>
                    <a:pt x="22741" y="132"/>
                    <a:pt x="22705" y="97"/>
                    <a:pt x="22658" y="85"/>
                  </a:cubicBezTo>
                  <a:lnTo>
                    <a:pt x="22575" y="37"/>
                  </a:lnTo>
                  <a:cubicBezTo>
                    <a:pt x="22503" y="12"/>
                    <a:pt x="22429" y="0"/>
                    <a:pt x="22351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" name="Google Shape;357;p21"/>
            <p:cNvSpPr/>
            <p:nvPr/>
          </p:nvSpPr>
          <p:spPr>
            <a:xfrm>
              <a:off x="5002676" y="3027364"/>
              <a:ext cx="883876" cy="278148"/>
            </a:xfrm>
            <a:custGeom>
              <a:avLst/>
              <a:gdLst/>
              <a:ahLst/>
              <a:cxnLst/>
              <a:rect l="l" t="t" r="r" b="b"/>
              <a:pathLst>
                <a:path w="30576" h="9622" extrusionOk="0">
                  <a:moveTo>
                    <a:pt x="17754" y="0"/>
                  </a:moveTo>
                  <a:cubicBezTo>
                    <a:pt x="15181" y="0"/>
                    <a:pt x="12676" y="255"/>
                    <a:pt x="10680" y="766"/>
                  </a:cubicBezTo>
                  <a:cubicBezTo>
                    <a:pt x="4072" y="2456"/>
                    <a:pt x="0" y="5445"/>
                    <a:pt x="0" y="5445"/>
                  </a:cubicBezTo>
                  <a:cubicBezTo>
                    <a:pt x="0" y="5445"/>
                    <a:pt x="810" y="6564"/>
                    <a:pt x="9001" y="8945"/>
                  </a:cubicBezTo>
                  <a:cubicBezTo>
                    <a:pt x="10716" y="9421"/>
                    <a:pt x="12452" y="9621"/>
                    <a:pt x="14158" y="9621"/>
                  </a:cubicBezTo>
                  <a:cubicBezTo>
                    <a:pt x="20518" y="9621"/>
                    <a:pt x="26468" y="6840"/>
                    <a:pt x="29397" y="5207"/>
                  </a:cubicBezTo>
                  <a:cubicBezTo>
                    <a:pt x="30563" y="4576"/>
                    <a:pt x="30575" y="2921"/>
                    <a:pt x="29444" y="2266"/>
                  </a:cubicBezTo>
                  <a:cubicBezTo>
                    <a:pt x="26844" y="758"/>
                    <a:pt x="22196" y="0"/>
                    <a:pt x="17754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" name="Google Shape;358;p21"/>
            <p:cNvSpPr/>
            <p:nvPr/>
          </p:nvSpPr>
          <p:spPr>
            <a:xfrm>
              <a:off x="5002676" y="3139326"/>
              <a:ext cx="874221" cy="46136"/>
            </a:xfrm>
            <a:custGeom>
              <a:avLst/>
              <a:gdLst/>
              <a:ahLst/>
              <a:cxnLst/>
              <a:rect l="l" t="t" r="r" b="b"/>
              <a:pathLst>
                <a:path w="30242" h="1596" extrusionOk="0">
                  <a:moveTo>
                    <a:pt x="30242" y="0"/>
                  </a:moveTo>
                  <a:cubicBezTo>
                    <a:pt x="30242" y="0"/>
                    <a:pt x="29789" y="12"/>
                    <a:pt x="28956" y="48"/>
                  </a:cubicBezTo>
                  <a:cubicBezTo>
                    <a:pt x="28135" y="72"/>
                    <a:pt x="26944" y="107"/>
                    <a:pt x="25527" y="167"/>
                  </a:cubicBezTo>
                  <a:cubicBezTo>
                    <a:pt x="24098" y="226"/>
                    <a:pt x="22455" y="286"/>
                    <a:pt x="20681" y="369"/>
                  </a:cubicBezTo>
                  <a:cubicBezTo>
                    <a:pt x="18907" y="453"/>
                    <a:pt x="17014" y="548"/>
                    <a:pt x="15121" y="643"/>
                  </a:cubicBezTo>
                  <a:cubicBezTo>
                    <a:pt x="13240" y="738"/>
                    <a:pt x="11347" y="846"/>
                    <a:pt x="9573" y="953"/>
                  </a:cubicBezTo>
                  <a:cubicBezTo>
                    <a:pt x="8680" y="1000"/>
                    <a:pt x="7834" y="1060"/>
                    <a:pt x="7013" y="1096"/>
                  </a:cubicBezTo>
                  <a:cubicBezTo>
                    <a:pt x="6191" y="1155"/>
                    <a:pt x="5441" y="1203"/>
                    <a:pt x="4727" y="1250"/>
                  </a:cubicBezTo>
                  <a:cubicBezTo>
                    <a:pt x="3310" y="1334"/>
                    <a:pt x="2131" y="1429"/>
                    <a:pt x="1298" y="1489"/>
                  </a:cubicBezTo>
                  <a:cubicBezTo>
                    <a:pt x="476" y="1560"/>
                    <a:pt x="0" y="1596"/>
                    <a:pt x="0" y="1596"/>
                  </a:cubicBezTo>
                  <a:cubicBezTo>
                    <a:pt x="0" y="1596"/>
                    <a:pt x="488" y="1572"/>
                    <a:pt x="1310" y="1548"/>
                  </a:cubicBezTo>
                  <a:cubicBezTo>
                    <a:pt x="2131" y="1512"/>
                    <a:pt x="3322" y="1489"/>
                    <a:pt x="4739" y="1429"/>
                  </a:cubicBezTo>
                  <a:cubicBezTo>
                    <a:pt x="5453" y="1393"/>
                    <a:pt x="6215" y="1369"/>
                    <a:pt x="7025" y="1334"/>
                  </a:cubicBezTo>
                  <a:cubicBezTo>
                    <a:pt x="7846" y="1298"/>
                    <a:pt x="8692" y="1262"/>
                    <a:pt x="9585" y="1215"/>
                  </a:cubicBezTo>
                  <a:cubicBezTo>
                    <a:pt x="11359" y="1131"/>
                    <a:pt x="13252" y="1036"/>
                    <a:pt x="15145" y="953"/>
                  </a:cubicBezTo>
                  <a:cubicBezTo>
                    <a:pt x="17038" y="846"/>
                    <a:pt x="18919" y="738"/>
                    <a:pt x="20693" y="643"/>
                  </a:cubicBezTo>
                  <a:cubicBezTo>
                    <a:pt x="22467" y="536"/>
                    <a:pt x="24110" y="429"/>
                    <a:pt x="25527" y="346"/>
                  </a:cubicBezTo>
                  <a:cubicBezTo>
                    <a:pt x="26944" y="250"/>
                    <a:pt x="28123" y="167"/>
                    <a:pt x="28956" y="107"/>
                  </a:cubicBezTo>
                  <a:cubicBezTo>
                    <a:pt x="29766" y="24"/>
                    <a:pt x="30242" y="0"/>
                    <a:pt x="30242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" name="Google Shape;359;p21"/>
            <p:cNvSpPr/>
            <p:nvPr/>
          </p:nvSpPr>
          <p:spPr>
            <a:xfrm>
              <a:off x="5236024" y="3172368"/>
              <a:ext cx="74726" cy="86405"/>
            </a:xfrm>
            <a:custGeom>
              <a:avLst/>
              <a:gdLst/>
              <a:ahLst/>
              <a:cxnLst/>
              <a:rect l="l" t="t" r="r" b="b"/>
              <a:pathLst>
                <a:path w="2585" h="2989" extrusionOk="0">
                  <a:moveTo>
                    <a:pt x="2584" y="0"/>
                  </a:moveTo>
                  <a:lnTo>
                    <a:pt x="2465" y="119"/>
                  </a:lnTo>
                  <a:cubicBezTo>
                    <a:pt x="2394" y="203"/>
                    <a:pt x="2287" y="310"/>
                    <a:pt x="2156" y="453"/>
                  </a:cubicBezTo>
                  <a:cubicBezTo>
                    <a:pt x="2037" y="584"/>
                    <a:pt x="1870" y="727"/>
                    <a:pt x="1727" y="905"/>
                  </a:cubicBezTo>
                  <a:cubicBezTo>
                    <a:pt x="1572" y="1084"/>
                    <a:pt x="1417" y="1262"/>
                    <a:pt x="1251" y="1465"/>
                  </a:cubicBezTo>
                  <a:cubicBezTo>
                    <a:pt x="1084" y="1643"/>
                    <a:pt x="929" y="1834"/>
                    <a:pt x="774" y="2012"/>
                  </a:cubicBezTo>
                  <a:cubicBezTo>
                    <a:pt x="632" y="2191"/>
                    <a:pt x="489" y="2358"/>
                    <a:pt x="370" y="2501"/>
                  </a:cubicBezTo>
                  <a:cubicBezTo>
                    <a:pt x="262" y="2655"/>
                    <a:pt x="167" y="2774"/>
                    <a:pt x="108" y="2858"/>
                  </a:cubicBezTo>
                  <a:cubicBezTo>
                    <a:pt x="36" y="2953"/>
                    <a:pt x="1" y="2989"/>
                    <a:pt x="1" y="2989"/>
                  </a:cubicBezTo>
                  <a:cubicBezTo>
                    <a:pt x="1" y="2989"/>
                    <a:pt x="48" y="2965"/>
                    <a:pt x="120" y="2870"/>
                  </a:cubicBezTo>
                  <a:cubicBezTo>
                    <a:pt x="191" y="2786"/>
                    <a:pt x="298" y="2679"/>
                    <a:pt x="429" y="2548"/>
                  </a:cubicBezTo>
                  <a:cubicBezTo>
                    <a:pt x="548" y="2417"/>
                    <a:pt x="715" y="2262"/>
                    <a:pt x="870" y="2084"/>
                  </a:cubicBezTo>
                  <a:cubicBezTo>
                    <a:pt x="1013" y="1905"/>
                    <a:pt x="1179" y="1727"/>
                    <a:pt x="1346" y="1536"/>
                  </a:cubicBezTo>
                  <a:cubicBezTo>
                    <a:pt x="1501" y="1358"/>
                    <a:pt x="1667" y="1155"/>
                    <a:pt x="1822" y="977"/>
                  </a:cubicBezTo>
                  <a:cubicBezTo>
                    <a:pt x="1965" y="798"/>
                    <a:pt x="2096" y="643"/>
                    <a:pt x="2215" y="488"/>
                  </a:cubicBezTo>
                  <a:cubicBezTo>
                    <a:pt x="2322" y="346"/>
                    <a:pt x="2429" y="226"/>
                    <a:pt x="2489" y="131"/>
                  </a:cubicBezTo>
                  <a:cubicBezTo>
                    <a:pt x="2560" y="48"/>
                    <a:pt x="2584" y="0"/>
                    <a:pt x="2584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" name="Google Shape;360;p21"/>
            <p:cNvSpPr/>
            <p:nvPr/>
          </p:nvSpPr>
          <p:spPr>
            <a:xfrm>
              <a:off x="5395395" y="3165141"/>
              <a:ext cx="74697" cy="86405"/>
            </a:xfrm>
            <a:custGeom>
              <a:avLst/>
              <a:gdLst/>
              <a:ahLst/>
              <a:cxnLst/>
              <a:rect l="l" t="t" r="r" b="b"/>
              <a:pathLst>
                <a:path w="2584" h="2989" extrusionOk="0">
                  <a:moveTo>
                    <a:pt x="2584" y="0"/>
                  </a:moveTo>
                  <a:lnTo>
                    <a:pt x="2465" y="119"/>
                  </a:lnTo>
                  <a:cubicBezTo>
                    <a:pt x="2393" y="203"/>
                    <a:pt x="2286" y="310"/>
                    <a:pt x="2155" y="441"/>
                  </a:cubicBezTo>
                  <a:cubicBezTo>
                    <a:pt x="2036" y="584"/>
                    <a:pt x="1869" y="727"/>
                    <a:pt x="1715" y="905"/>
                  </a:cubicBezTo>
                  <a:cubicBezTo>
                    <a:pt x="1572" y="1084"/>
                    <a:pt x="1405" y="1262"/>
                    <a:pt x="1238" y="1453"/>
                  </a:cubicBezTo>
                  <a:cubicBezTo>
                    <a:pt x="1084" y="1631"/>
                    <a:pt x="917" y="1834"/>
                    <a:pt x="774" y="2012"/>
                  </a:cubicBezTo>
                  <a:cubicBezTo>
                    <a:pt x="619" y="2191"/>
                    <a:pt x="488" y="2346"/>
                    <a:pt x="369" y="2501"/>
                  </a:cubicBezTo>
                  <a:cubicBezTo>
                    <a:pt x="262" y="2643"/>
                    <a:pt x="155" y="2762"/>
                    <a:pt x="95" y="2858"/>
                  </a:cubicBezTo>
                  <a:cubicBezTo>
                    <a:pt x="24" y="2941"/>
                    <a:pt x="0" y="2989"/>
                    <a:pt x="0" y="2989"/>
                  </a:cubicBezTo>
                  <a:lnTo>
                    <a:pt x="119" y="2870"/>
                  </a:lnTo>
                  <a:cubicBezTo>
                    <a:pt x="191" y="2786"/>
                    <a:pt x="298" y="2679"/>
                    <a:pt x="429" y="2548"/>
                  </a:cubicBezTo>
                  <a:cubicBezTo>
                    <a:pt x="548" y="2405"/>
                    <a:pt x="715" y="2262"/>
                    <a:pt x="857" y="2084"/>
                  </a:cubicBezTo>
                  <a:cubicBezTo>
                    <a:pt x="1012" y="1905"/>
                    <a:pt x="1167" y="1727"/>
                    <a:pt x="1334" y="1536"/>
                  </a:cubicBezTo>
                  <a:cubicBezTo>
                    <a:pt x="1500" y="1346"/>
                    <a:pt x="1667" y="1155"/>
                    <a:pt x="1810" y="977"/>
                  </a:cubicBezTo>
                  <a:cubicBezTo>
                    <a:pt x="1965" y="798"/>
                    <a:pt x="2096" y="643"/>
                    <a:pt x="2215" y="488"/>
                  </a:cubicBezTo>
                  <a:cubicBezTo>
                    <a:pt x="2322" y="346"/>
                    <a:pt x="2417" y="226"/>
                    <a:pt x="2477" y="131"/>
                  </a:cubicBezTo>
                  <a:cubicBezTo>
                    <a:pt x="2560" y="48"/>
                    <a:pt x="2584" y="0"/>
                    <a:pt x="2584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" name="Google Shape;361;p21"/>
            <p:cNvSpPr/>
            <p:nvPr/>
          </p:nvSpPr>
          <p:spPr>
            <a:xfrm>
              <a:off x="5554738" y="3157220"/>
              <a:ext cx="75073" cy="86751"/>
            </a:xfrm>
            <a:custGeom>
              <a:avLst/>
              <a:gdLst/>
              <a:ahLst/>
              <a:cxnLst/>
              <a:rect l="l" t="t" r="r" b="b"/>
              <a:pathLst>
                <a:path w="2597" h="3001" extrusionOk="0">
                  <a:moveTo>
                    <a:pt x="2596" y="0"/>
                  </a:moveTo>
                  <a:lnTo>
                    <a:pt x="2477" y="119"/>
                  </a:lnTo>
                  <a:cubicBezTo>
                    <a:pt x="2394" y="215"/>
                    <a:pt x="2299" y="322"/>
                    <a:pt x="2156" y="453"/>
                  </a:cubicBezTo>
                  <a:cubicBezTo>
                    <a:pt x="2037" y="584"/>
                    <a:pt x="1882" y="727"/>
                    <a:pt x="1727" y="917"/>
                  </a:cubicBezTo>
                  <a:cubicBezTo>
                    <a:pt x="1584" y="1096"/>
                    <a:pt x="1418" y="1274"/>
                    <a:pt x="1251" y="1465"/>
                  </a:cubicBezTo>
                  <a:cubicBezTo>
                    <a:pt x="1084" y="1643"/>
                    <a:pt x="929" y="1834"/>
                    <a:pt x="775" y="2013"/>
                  </a:cubicBezTo>
                  <a:cubicBezTo>
                    <a:pt x="632" y="2191"/>
                    <a:pt x="501" y="2358"/>
                    <a:pt x="382" y="2501"/>
                  </a:cubicBezTo>
                  <a:cubicBezTo>
                    <a:pt x="275" y="2655"/>
                    <a:pt x="167" y="2775"/>
                    <a:pt x="108" y="2858"/>
                  </a:cubicBezTo>
                  <a:cubicBezTo>
                    <a:pt x="36" y="2953"/>
                    <a:pt x="1" y="3001"/>
                    <a:pt x="1" y="3001"/>
                  </a:cubicBezTo>
                  <a:lnTo>
                    <a:pt x="120" y="2882"/>
                  </a:lnTo>
                  <a:cubicBezTo>
                    <a:pt x="203" y="2786"/>
                    <a:pt x="298" y="2679"/>
                    <a:pt x="441" y="2548"/>
                  </a:cubicBezTo>
                  <a:cubicBezTo>
                    <a:pt x="560" y="2417"/>
                    <a:pt x="715" y="2263"/>
                    <a:pt x="870" y="2084"/>
                  </a:cubicBezTo>
                  <a:cubicBezTo>
                    <a:pt x="1013" y="1905"/>
                    <a:pt x="1179" y="1727"/>
                    <a:pt x="1346" y="1536"/>
                  </a:cubicBezTo>
                  <a:cubicBezTo>
                    <a:pt x="1513" y="1358"/>
                    <a:pt x="1668" y="1167"/>
                    <a:pt x="1822" y="989"/>
                  </a:cubicBezTo>
                  <a:cubicBezTo>
                    <a:pt x="1965" y="810"/>
                    <a:pt x="2096" y="643"/>
                    <a:pt x="2215" y="489"/>
                  </a:cubicBezTo>
                  <a:cubicBezTo>
                    <a:pt x="2322" y="346"/>
                    <a:pt x="2430" y="227"/>
                    <a:pt x="2489" y="131"/>
                  </a:cubicBezTo>
                  <a:cubicBezTo>
                    <a:pt x="2561" y="48"/>
                    <a:pt x="2596" y="1"/>
                    <a:pt x="2596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" name="Google Shape;362;p21"/>
            <p:cNvSpPr/>
            <p:nvPr/>
          </p:nvSpPr>
          <p:spPr>
            <a:xfrm>
              <a:off x="5227756" y="3089055"/>
              <a:ext cx="83658" cy="79207"/>
            </a:xfrm>
            <a:custGeom>
              <a:avLst/>
              <a:gdLst/>
              <a:ahLst/>
              <a:cxnLst/>
              <a:rect l="l" t="t" r="r" b="b"/>
              <a:pathLst>
                <a:path w="2894" h="2740" extrusionOk="0">
                  <a:moveTo>
                    <a:pt x="1" y="1"/>
                  </a:moveTo>
                  <a:cubicBezTo>
                    <a:pt x="1" y="1"/>
                    <a:pt x="37" y="37"/>
                    <a:pt x="120" y="132"/>
                  </a:cubicBezTo>
                  <a:cubicBezTo>
                    <a:pt x="203" y="203"/>
                    <a:pt x="298" y="322"/>
                    <a:pt x="441" y="453"/>
                  </a:cubicBezTo>
                  <a:cubicBezTo>
                    <a:pt x="572" y="596"/>
                    <a:pt x="715" y="751"/>
                    <a:pt x="882" y="918"/>
                  </a:cubicBezTo>
                  <a:cubicBezTo>
                    <a:pt x="1049" y="1084"/>
                    <a:pt x="1227" y="1251"/>
                    <a:pt x="1406" y="1430"/>
                  </a:cubicBezTo>
                  <a:cubicBezTo>
                    <a:pt x="1584" y="1584"/>
                    <a:pt x="1763" y="1763"/>
                    <a:pt x="1942" y="1918"/>
                  </a:cubicBezTo>
                  <a:cubicBezTo>
                    <a:pt x="2108" y="2061"/>
                    <a:pt x="2275" y="2216"/>
                    <a:pt x="2418" y="2335"/>
                  </a:cubicBezTo>
                  <a:cubicBezTo>
                    <a:pt x="2549" y="2466"/>
                    <a:pt x="2668" y="2549"/>
                    <a:pt x="2763" y="2632"/>
                  </a:cubicBezTo>
                  <a:cubicBezTo>
                    <a:pt x="2846" y="2692"/>
                    <a:pt x="2894" y="2739"/>
                    <a:pt x="2894" y="2739"/>
                  </a:cubicBezTo>
                  <a:cubicBezTo>
                    <a:pt x="2894" y="2739"/>
                    <a:pt x="2846" y="2680"/>
                    <a:pt x="2775" y="2597"/>
                  </a:cubicBezTo>
                  <a:cubicBezTo>
                    <a:pt x="2704" y="2525"/>
                    <a:pt x="2596" y="2406"/>
                    <a:pt x="2465" y="2275"/>
                  </a:cubicBezTo>
                  <a:cubicBezTo>
                    <a:pt x="2323" y="2144"/>
                    <a:pt x="2180" y="1977"/>
                    <a:pt x="2013" y="1811"/>
                  </a:cubicBezTo>
                  <a:cubicBezTo>
                    <a:pt x="1846" y="1644"/>
                    <a:pt x="1668" y="1489"/>
                    <a:pt x="1489" y="1299"/>
                  </a:cubicBezTo>
                  <a:cubicBezTo>
                    <a:pt x="1310" y="1144"/>
                    <a:pt x="1132" y="965"/>
                    <a:pt x="953" y="811"/>
                  </a:cubicBezTo>
                  <a:cubicBezTo>
                    <a:pt x="775" y="668"/>
                    <a:pt x="620" y="513"/>
                    <a:pt x="477" y="394"/>
                  </a:cubicBezTo>
                  <a:cubicBezTo>
                    <a:pt x="346" y="263"/>
                    <a:pt x="227" y="180"/>
                    <a:pt x="144" y="96"/>
                  </a:cubicBezTo>
                  <a:cubicBezTo>
                    <a:pt x="49" y="3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" name="Google Shape;363;p21"/>
            <p:cNvSpPr/>
            <p:nvPr/>
          </p:nvSpPr>
          <p:spPr>
            <a:xfrm>
              <a:off x="5387127" y="3081163"/>
              <a:ext cx="83311" cy="79178"/>
            </a:xfrm>
            <a:custGeom>
              <a:avLst/>
              <a:gdLst/>
              <a:ahLst/>
              <a:cxnLst/>
              <a:rect l="l" t="t" r="r" b="b"/>
              <a:pathLst>
                <a:path w="2882" h="2739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9" y="49"/>
                    <a:pt x="119" y="131"/>
                  </a:cubicBezTo>
                  <a:cubicBezTo>
                    <a:pt x="191" y="214"/>
                    <a:pt x="298" y="334"/>
                    <a:pt x="429" y="464"/>
                  </a:cubicBezTo>
                  <a:cubicBezTo>
                    <a:pt x="560" y="595"/>
                    <a:pt x="715" y="762"/>
                    <a:pt x="881" y="929"/>
                  </a:cubicBezTo>
                  <a:cubicBezTo>
                    <a:pt x="1036" y="1084"/>
                    <a:pt x="1215" y="1250"/>
                    <a:pt x="1393" y="1429"/>
                  </a:cubicBezTo>
                  <a:cubicBezTo>
                    <a:pt x="1572" y="1596"/>
                    <a:pt x="1751" y="1774"/>
                    <a:pt x="1929" y="1917"/>
                  </a:cubicBezTo>
                  <a:cubicBezTo>
                    <a:pt x="2096" y="2072"/>
                    <a:pt x="2274" y="2215"/>
                    <a:pt x="2405" y="2334"/>
                  </a:cubicBezTo>
                  <a:cubicBezTo>
                    <a:pt x="2548" y="2465"/>
                    <a:pt x="2667" y="2560"/>
                    <a:pt x="2751" y="2631"/>
                  </a:cubicBezTo>
                  <a:cubicBezTo>
                    <a:pt x="2846" y="2691"/>
                    <a:pt x="2882" y="2739"/>
                    <a:pt x="2882" y="2739"/>
                  </a:cubicBezTo>
                  <a:cubicBezTo>
                    <a:pt x="2882" y="2739"/>
                    <a:pt x="2846" y="2679"/>
                    <a:pt x="2763" y="2608"/>
                  </a:cubicBezTo>
                  <a:cubicBezTo>
                    <a:pt x="2691" y="2536"/>
                    <a:pt x="2584" y="2417"/>
                    <a:pt x="2453" y="2274"/>
                  </a:cubicBezTo>
                  <a:cubicBezTo>
                    <a:pt x="2322" y="2143"/>
                    <a:pt x="2167" y="1977"/>
                    <a:pt x="2013" y="1822"/>
                  </a:cubicBezTo>
                  <a:cubicBezTo>
                    <a:pt x="1846" y="1655"/>
                    <a:pt x="1667" y="1488"/>
                    <a:pt x="1489" y="1310"/>
                  </a:cubicBezTo>
                  <a:cubicBezTo>
                    <a:pt x="1310" y="1143"/>
                    <a:pt x="1131" y="965"/>
                    <a:pt x="953" y="822"/>
                  </a:cubicBezTo>
                  <a:cubicBezTo>
                    <a:pt x="774" y="667"/>
                    <a:pt x="608" y="524"/>
                    <a:pt x="477" y="405"/>
                  </a:cubicBezTo>
                  <a:cubicBezTo>
                    <a:pt x="346" y="274"/>
                    <a:pt x="227" y="179"/>
                    <a:pt x="131" y="107"/>
                  </a:cubicBezTo>
                  <a:cubicBezTo>
                    <a:pt x="49" y="48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" name="Google Shape;364;p21"/>
            <p:cNvSpPr/>
            <p:nvPr/>
          </p:nvSpPr>
          <p:spPr>
            <a:xfrm>
              <a:off x="5546817" y="3073589"/>
              <a:ext cx="83340" cy="79178"/>
            </a:xfrm>
            <a:custGeom>
              <a:avLst/>
              <a:gdLst/>
              <a:ahLst/>
              <a:cxnLst/>
              <a:rect l="l" t="t" r="r" b="b"/>
              <a:pathLst>
                <a:path w="2883" h="2739" extrusionOk="0">
                  <a:moveTo>
                    <a:pt x="1" y="0"/>
                  </a:moveTo>
                  <a:cubicBezTo>
                    <a:pt x="1" y="0"/>
                    <a:pt x="25" y="60"/>
                    <a:pt x="120" y="131"/>
                  </a:cubicBezTo>
                  <a:cubicBezTo>
                    <a:pt x="191" y="203"/>
                    <a:pt x="299" y="322"/>
                    <a:pt x="430" y="453"/>
                  </a:cubicBezTo>
                  <a:cubicBezTo>
                    <a:pt x="560" y="596"/>
                    <a:pt x="715" y="750"/>
                    <a:pt x="870" y="917"/>
                  </a:cubicBezTo>
                  <a:cubicBezTo>
                    <a:pt x="1037" y="1084"/>
                    <a:pt x="1215" y="1250"/>
                    <a:pt x="1394" y="1429"/>
                  </a:cubicBezTo>
                  <a:cubicBezTo>
                    <a:pt x="1573" y="1584"/>
                    <a:pt x="1751" y="1762"/>
                    <a:pt x="1930" y="1917"/>
                  </a:cubicBezTo>
                  <a:cubicBezTo>
                    <a:pt x="2096" y="2060"/>
                    <a:pt x="2275" y="2215"/>
                    <a:pt x="2406" y="2334"/>
                  </a:cubicBezTo>
                  <a:cubicBezTo>
                    <a:pt x="2537" y="2465"/>
                    <a:pt x="2656" y="2560"/>
                    <a:pt x="2751" y="2631"/>
                  </a:cubicBezTo>
                  <a:cubicBezTo>
                    <a:pt x="2835" y="2691"/>
                    <a:pt x="2882" y="2739"/>
                    <a:pt x="2882" y="2739"/>
                  </a:cubicBezTo>
                  <a:cubicBezTo>
                    <a:pt x="2882" y="2739"/>
                    <a:pt x="2835" y="2679"/>
                    <a:pt x="2763" y="2596"/>
                  </a:cubicBezTo>
                  <a:cubicBezTo>
                    <a:pt x="2692" y="2524"/>
                    <a:pt x="2585" y="2405"/>
                    <a:pt x="2454" y="2274"/>
                  </a:cubicBezTo>
                  <a:cubicBezTo>
                    <a:pt x="2311" y="2143"/>
                    <a:pt x="2168" y="1977"/>
                    <a:pt x="2001" y="1810"/>
                  </a:cubicBezTo>
                  <a:cubicBezTo>
                    <a:pt x="1846" y="1643"/>
                    <a:pt x="1656" y="1488"/>
                    <a:pt x="1489" y="1310"/>
                  </a:cubicBezTo>
                  <a:cubicBezTo>
                    <a:pt x="1311" y="1143"/>
                    <a:pt x="1120" y="965"/>
                    <a:pt x="953" y="810"/>
                  </a:cubicBezTo>
                  <a:cubicBezTo>
                    <a:pt x="775" y="667"/>
                    <a:pt x="608" y="512"/>
                    <a:pt x="477" y="393"/>
                  </a:cubicBezTo>
                  <a:cubicBezTo>
                    <a:pt x="334" y="262"/>
                    <a:pt x="215" y="179"/>
                    <a:pt x="132" y="95"/>
                  </a:cubicBezTo>
                  <a:cubicBezTo>
                    <a:pt x="37" y="3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" name="Google Shape;365;p21"/>
            <p:cNvSpPr/>
            <p:nvPr/>
          </p:nvSpPr>
          <p:spPr>
            <a:xfrm>
              <a:off x="4397567" y="3205410"/>
              <a:ext cx="342496" cy="873932"/>
            </a:xfrm>
            <a:custGeom>
              <a:avLst/>
              <a:gdLst/>
              <a:ahLst/>
              <a:cxnLst/>
              <a:rect l="l" t="t" r="r" b="b"/>
              <a:pathLst>
                <a:path w="11848" h="30232" extrusionOk="0">
                  <a:moveTo>
                    <a:pt x="8085" y="0"/>
                  </a:moveTo>
                  <a:cubicBezTo>
                    <a:pt x="8085" y="0"/>
                    <a:pt x="6871" y="643"/>
                    <a:pt x="3358" y="8430"/>
                  </a:cubicBezTo>
                  <a:cubicBezTo>
                    <a:pt x="1" y="16133"/>
                    <a:pt x="2692" y="25170"/>
                    <a:pt x="4216" y="29147"/>
                  </a:cubicBezTo>
                  <a:cubicBezTo>
                    <a:pt x="4491" y="29848"/>
                    <a:pt x="5150" y="30231"/>
                    <a:pt x="5814" y="30231"/>
                  </a:cubicBezTo>
                  <a:cubicBezTo>
                    <a:pt x="6301" y="30231"/>
                    <a:pt x="6790" y="30025"/>
                    <a:pt x="7133" y="29587"/>
                  </a:cubicBezTo>
                  <a:cubicBezTo>
                    <a:pt x="10062" y="25861"/>
                    <a:pt x="11848" y="16812"/>
                    <a:pt x="11217" y="11228"/>
                  </a:cubicBezTo>
                  <a:cubicBezTo>
                    <a:pt x="10478" y="4441"/>
                    <a:pt x="8085" y="0"/>
                    <a:pt x="8085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" name="Google Shape;366;p21"/>
            <p:cNvSpPr/>
            <p:nvPr/>
          </p:nvSpPr>
          <p:spPr>
            <a:xfrm>
              <a:off x="4553152" y="3205410"/>
              <a:ext cx="78166" cy="871821"/>
            </a:xfrm>
            <a:custGeom>
              <a:avLst/>
              <a:gdLst/>
              <a:ahLst/>
              <a:cxnLst/>
              <a:rect l="l" t="t" r="r" b="b"/>
              <a:pathLst>
                <a:path w="2704" h="30159" extrusionOk="0">
                  <a:moveTo>
                    <a:pt x="2703" y="0"/>
                  </a:moveTo>
                  <a:lnTo>
                    <a:pt x="2703" y="0"/>
                  </a:lnTo>
                  <a:cubicBezTo>
                    <a:pt x="2703" y="1"/>
                    <a:pt x="2656" y="477"/>
                    <a:pt x="2548" y="1298"/>
                  </a:cubicBezTo>
                  <a:cubicBezTo>
                    <a:pt x="2465" y="2120"/>
                    <a:pt x="2322" y="3298"/>
                    <a:pt x="2191" y="4703"/>
                  </a:cubicBezTo>
                  <a:cubicBezTo>
                    <a:pt x="2132" y="5406"/>
                    <a:pt x="2048" y="6180"/>
                    <a:pt x="1965" y="6989"/>
                  </a:cubicBezTo>
                  <a:cubicBezTo>
                    <a:pt x="1882" y="7787"/>
                    <a:pt x="1786" y="8656"/>
                    <a:pt x="1715" y="9525"/>
                  </a:cubicBezTo>
                  <a:cubicBezTo>
                    <a:pt x="1548" y="11299"/>
                    <a:pt x="1394" y="13180"/>
                    <a:pt x="1215" y="15062"/>
                  </a:cubicBezTo>
                  <a:cubicBezTo>
                    <a:pt x="1048" y="16943"/>
                    <a:pt x="882" y="18836"/>
                    <a:pt x="739" y="20598"/>
                  </a:cubicBezTo>
                  <a:cubicBezTo>
                    <a:pt x="572" y="22372"/>
                    <a:pt x="465" y="24027"/>
                    <a:pt x="346" y="25444"/>
                  </a:cubicBezTo>
                  <a:cubicBezTo>
                    <a:pt x="227" y="26849"/>
                    <a:pt x="155" y="28028"/>
                    <a:pt x="96" y="28861"/>
                  </a:cubicBezTo>
                  <a:cubicBezTo>
                    <a:pt x="36" y="29682"/>
                    <a:pt x="1" y="30159"/>
                    <a:pt x="1" y="30159"/>
                  </a:cubicBezTo>
                  <a:cubicBezTo>
                    <a:pt x="1" y="30159"/>
                    <a:pt x="60" y="29682"/>
                    <a:pt x="155" y="28861"/>
                  </a:cubicBezTo>
                  <a:cubicBezTo>
                    <a:pt x="239" y="28039"/>
                    <a:pt x="382" y="26873"/>
                    <a:pt x="513" y="25456"/>
                  </a:cubicBezTo>
                  <a:cubicBezTo>
                    <a:pt x="643" y="24039"/>
                    <a:pt x="822" y="22408"/>
                    <a:pt x="989" y="20634"/>
                  </a:cubicBezTo>
                  <a:cubicBezTo>
                    <a:pt x="1155" y="18860"/>
                    <a:pt x="1310" y="16990"/>
                    <a:pt x="1489" y="15097"/>
                  </a:cubicBezTo>
                  <a:cubicBezTo>
                    <a:pt x="1656" y="13216"/>
                    <a:pt x="1822" y="11335"/>
                    <a:pt x="1965" y="9561"/>
                  </a:cubicBezTo>
                  <a:cubicBezTo>
                    <a:pt x="2048" y="8680"/>
                    <a:pt x="2120" y="7823"/>
                    <a:pt x="2179" y="7013"/>
                  </a:cubicBezTo>
                  <a:cubicBezTo>
                    <a:pt x="2239" y="6192"/>
                    <a:pt x="2298" y="5441"/>
                    <a:pt x="2358" y="4727"/>
                  </a:cubicBezTo>
                  <a:cubicBezTo>
                    <a:pt x="2477" y="3310"/>
                    <a:pt x="2548" y="2131"/>
                    <a:pt x="2608" y="1298"/>
                  </a:cubicBezTo>
                  <a:cubicBezTo>
                    <a:pt x="2667" y="477"/>
                    <a:pt x="2703" y="1"/>
                    <a:pt x="2703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" name="Google Shape;367;p21"/>
            <p:cNvSpPr/>
            <p:nvPr/>
          </p:nvSpPr>
          <p:spPr>
            <a:xfrm>
              <a:off x="4525284" y="3425691"/>
              <a:ext cx="75391" cy="86058"/>
            </a:xfrm>
            <a:custGeom>
              <a:avLst/>
              <a:gdLst/>
              <a:ahLst/>
              <a:cxnLst/>
              <a:rect l="l" t="t" r="r" b="b"/>
              <a:pathLst>
                <a:path w="2608" h="2977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49" y="49"/>
                    <a:pt x="107" y="119"/>
                  </a:cubicBezTo>
                  <a:cubicBezTo>
                    <a:pt x="167" y="215"/>
                    <a:pt x="250" y="334"/>
                    <a:pt x="369" y="477"/>
                  </a:cubicBezTo>
                  <a:cubicBezTo>
                    <a:pt x="488" y="619"/>
                    <a:pt x="619" y="786"/>
                    <a:pt x="774" y="965"/>
                  </a:cubicBezTo>
                  <a:cubicBezTo>
                    <a:pt x="917" y="1155"/>
                    <a:pt x="1084" y="1334"/>
                    <a:pt x="1250" y="1524"/>
                  </a:cubicBezTo>
                  <a:cubicBezTo>
                    <a:pt x="1417" y="1715"/>
                    <a:pt x="1572" y="1905"/>
                    <a:pt x="1738" y="2072"/>
                  </a:cubicBezTo>
                  <a:cubicBezTo>
                    <a:pt x="1893" y="2239"/>
                    <a:pt x="2036" y="2405"/>
                    <a:pt x="2167" y="2536"/>
                  </a:cubicBezTo>
                  <a:cubicBezTo>
                    <a:pt x="2286" y="2679"/>
                    <a:pt x="2405" y="2786"/>
                    <a:pt x="2489" y="2858"/>
                  </a:cubicBezTo>
                  <a:lnTo>
                    <a:pt x="2564" y="2933"/>
                  </a:lnTo>
                  <a:lnTo>
                    <a:pt x="2564" y="2933"/>
                  </a:lnTo>
                  <a:cubicBezTo>
                    <a:pt x="2546" y="2913"/>
                    <a:pt x="2524" y="2884"/>
                    <a:pt x="2500" y="2846"/>
                  </a:cubicBezTo>
                  <a:cubicBezTo>
                    <a:pt x="2441" y="2763"/>
                    <a:pt x="2358" y="2643"/>
                    <a:pt x="2227" y="2489"/>
                  </a:cubicBezTo>
                  <a:cubicBezTo>
                    <a:pt x="2119" y="2358"/>
                    <a:pt x="1977" y="2179"/>
                    <a:pt x="1834" y="2001"/>
                  </a:cubicBezTo>
                  <a:cubicBezTo>
                    <a:pt x="1679" y="1822"/>
                    <a:pt x="1524" y="1643"/>
                    <a:pt x="1357" y="1453"/>
                  </a:cubicBezTo>
                  <a:cubicBezTo>
                    <a:pt x="1191" y="1274"/>
                    <a:pt x="1024" y="1072"/>
                    <a:pt x="869" y="917"/>
                  </a:cubicBezTo>
                  <a:cubicBezTo>
                    <a:pt x="715" y="750"/>
                    <a:pt x="572" y="584"/>
                    <a:pt x="429" y="453"/>
                  </a:cubicBezTo>
                  <a:cubicBezTo>
                    <a:pt x="310" y="298"/>
                    <a:pt x="191" y="203"/>
                    <a:pt x="119" y="119"/>
                  </a:cubicBezTo>
                  <a:lnTo>
                    <a:pt x="0" y="0"/>
                  </a:lnTo>
                  <a:close/>
                  <a:moveTo>
                    <a:pt x="2564" y="2933"/>
                  </a:moveTo>
                  <a:lnTo>
                    <a:pt x="2564" y="2933"/>
                  </a:lnTo>
                  <a:cubicBezTo>
                    <a:pt x="2590" y="2964"/>
                    <a:pt x="2608" y="2977"/>
                    <a:pt x="2608" y="2977"/>
                  </a:cubicBezTo>
                  <a:lnTo>
                    <a:pt x="2564" y="2933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" name="Google Shape;368;p21"/>
            <p:cNvSpPr/>
            <p:nvPr/>
          </p:nvSpPr>
          <p:spPr>
            <a:xfrm>
              <a:off x="4510830" y="3584687"/>
              <a:ext cx="75044" cy="86087"/>
            </a:xfrm>
            <a:custGeom>
              <a:avLst/>
              <a:gdLst/>
              <a:ahLst/>
              <a:cxnLst/>
              <a:rect l="l" t="t" r="r" b="b"/>
              <a:pathLst>
                <a:path w="2596" h="2978" extrusionOk="0">
                  <a:moveTo>
                    <a:pt x="0" y="1"/>
                  </a:moveTo>
                  <a:cubicBezTo>
                    <a:pt x="0" y="1"/>
                    <a:pt x="24" y="60"/>
                    <a:pt x="95" y="120"/>
                  </a:cubicBezTo>
                  <a:cubicBezTo>
                    <a:pt x="155" y="203"/>
                    <a:pt x="250" y="322"/>
                    <a:pt x="369" y="477"/>
                  </a:cubicBezTo>
                  <a:cubicBezTo>
                    <a:pt x="488" y="608"/>
                    <a:pt x="619" y="787"/>
                    <a:pt x="774" y="965"/>
                  </a:cubicBezTo>
                  <a:cubicBezTo>
                    <a:pt x="917" y="1144"/>
                    <a:pt x="1084" y="1323"/>
                    <a:pt x="1238" y="1513"/>
                  </a:cubicBezTo>
                  <a:cubicBezTo>
                    <a:pt x="1405" y="1704"/>
                    <a:pt x="1572" y="1906"/>
                    <a:pt x="1738" y="2061"/>
                  </a:cubicBezTo>
                  <a:cubicBezTo>
                    <a:pt x="1881" y="2227"/>
                    <a:pt x="2036" y="2394"/>
                    <a:pt x="2167" y="2525"/>
                  </a:cubicBezTo>
                  <a:cubicBezTo>
                    <a:pt x="2286" y="2680"/>
                    <a:pt x="2405" y="2775"/>
                    <a:pt x="2477" y="2858"/>
                  </a:cubicBezTo>
                  <a:lnTo>
                    <a:pt x="2596" y="2977"/>
                  </a:lnTo>
                  <a:cubicBezTo>
                    <a:pt x="2596" y="2977"/>
                    <a:pt x="2560" y="2930"/>
                    <a:pt x="2500" y="2835"/>
                  </a:cubicBezTo>
                  <a:cubicBezTo>
                    <a:pt x="2441" y="2751"/>
                    <a:pt x="2346" y="2632"/>
                    <a:pt x="2227" y="2477"/>
                  </a:cubicBezTo>
                  <a:cubicBezTo>
                    <a:pt x="2107" y="2346"/>
                    <a:pt x="1977" y="2168"/>
                    <a:pt x="1822" y="1989"/>
                  </a:cubicBezTo>
                  <a:cubicBezTo>
                    <a:pt x="1679" y="1811"/>
                    <a:pt x="1512" y="1632"/>
                    <a:pt x="1345" y="1442"/>
                  </a:cubicBezTo>
                  <a:cubicBezTo>
                    <a:pt x="1191" y="1263"/>
                    <a:pt x="1024" y="1072"/>
                    <a:pt x="857" y="906"/>
                  </a:cubicBezTo>
                  <a:cubicBezTo>
                    <a:pt x="714" y="739"/>
                    <a:pt x="560" y="572"/>
                    <a:pt x="429" y="441"/>
                  </a:cubicBezTo>
                  <a:cubicBezTo>
                    <a:pt x="310" y="299"/>
                    <a:pt x="191" y="191"/>
                    <a:pt x="119" y="12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" name="Google Shape;369;p21"/>
            <p:cNvSpPr/>
            <p:nvPr/>
          </p:nvSpPr>
          <p:spPr>
            <a:xfrm>
              <a:off x="4496029" y="3743711"/>
              <a:ext cx="75391" cy="86087"/>
            </a:xfrm>
            <a:custGeom>
              <a:avLst/>
              <a:gdLst/>
              <a:ahLst/>
              <a:cxnLst/>
              <a:rect l="l" t="t" r="r" b="b"/>
              <a:pathLst>
                <a:path w="2608" h="2978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6" y="48"/>
                    <a:pt x="107" y="120"/>
                  </a:cubicBezTo>
                  <a:cubicBezTo>
                    <a:pt x="167" y="215"/>
                    <a:pt x="250" y="334"/>
                    <a:pt x="369" y="477"/>
                  </a:cubicBezTo>
                  <a:cubicBezTo>
                    <a:pt x="488" y="608"/>
                    <a:pt x="631" y="786"/>
                    <a:pt x="774" y="965"/>
                  </a:cubicBezTo>
                  <a:cubicBezTo>
                    <a:pt x="929" y="1144"/>
                    <a:pt x="1084" y="1322"/>
                    <a:pt x="1250" y="1525"/>
                  </a:cubicBezTo>
                  <a:cubicBezTo>
                    <a:pt x="1417" y="1715"/>
                    <a:pt x="1584" y="1906"/>
                    <a:pt x="1738" y="2072"/>
                  </a:cubicBezTo>
                  <a:cubicBezTo>
                    <a:pt x="1893" y="2239"/>
                    <a:pt x="2036" y="2394"/>
                    <a:pt x="2179" y="2537"/>
                  </a:cubicBezTo>
                  <a:cubicBezTo>
                    <a:pt x="2286" y="2680"/>
                    <a:pt x="2417" y="2787"/>
                    <a:pt x="2489" y="2858"/>
                  </a:cubicBezTo>
                  <a:lnTo>
                    <a:pt x="2608" y="2977"/>
                  </a:lnTo>
                  <a:cubicBezTo>
                    <a:pt x="2608" y="2977"/>
                    <a:pt x="2560" y="2930"/>
                    <a:pt x="2500" y="2846"/>
                  </a:cubicBezTo>
                  <a:cubicBezTo>
                    <a:pt x="2441" y="2751"/>
                    <a:pt x="2358" y="2632"/>
                    <a:pt x="2238" y="2489"/>
                  </a:cubicBezTo>
                  <a:cubicBezTo>
                    <a:pt x="2119" y="2358"/>
                    <a:pt x="1977" y="2179"/>
                    <a:pt x="1834" y="2001"/>
                  </a:cubicBezTo>
                  <a:cubicBezTo>
                    <a:pt x="1679" y="1822"/>
                    <a:pt x="1524" y="1644"/>
                    <a:pt x="1357" y="1441"/>
                  </a:cubicBezTo>
                  <a:cubicBezTo>
                    <a:pt x="1191" y="1263"/>
                    <a:pt x="1024" y="1072"/>
                    <a:pt x="869" y="905"/>
                  </a:cubicBezTo>
                  <a:cubicBezTo>
                    <a:pt x="714" y="751"/>
                    <a:pt x="572" y="584"/>
                    <a:pt x="429" y="453"/>
                  </a:cubicBezTo>
                  <a:cubicBezTo>
                    <a:pt x="310" y="298"/>
                    <a:pt x="191" y="191"/>
                    <a:pt x="119" y="12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" name="Google Shape;370;p21"/>
            <p:cNvSpPr/>
            <p:nvPr/>
          </p:nvSpPr>
          <p:spPr>
            <a:xfrm>
              <a:off x="4604435" y="3441186"/>
              <a:ext cx="90885" cy="71257"/>
            </a:xfrm>
            <a:custGeom>
              <a:avLst/>
              <a:gdLst/>
              <a:ahLst/>
              <a:cxnLst/>
              <a:rect l="l" t="t" r="r" b="b"/>
              <a:pathLst>
                <a:path w="3144" h="2465" extrusionOk="0">
                  <a:moveTo>
                    <a:pt x="3144" y="0"/>
                  </a:moveTo>
                  <a:lnTo>
                    <a:pt x="3144" y="0"/>
                  </a:lnTo>
                  <a:cubicBezTo>
                    <a:pt x="3144" y="0"/>
                    <a:pt x="3084" y="48"/>
                    <a:pt x="2989" y="95"/>
                  </a:cubicBezTo>
                  <a:cubicBezTo>
                    <a:pt x="2906" y="155"/>
                    <a:pt x="2763" y="238"/>
                    <a:pt x="2620" y="345"/>
                  </a:cubicBezTo>
                  <a:cubicBezTo>
                    <a:pt x="2453" y="452"/>
                    <a:pt x="2275" y="583"/>
                    <a:pt x="2096" y="714"/>
                  </a:cubicBezTo>
                  <a:cubicBezTo>
                    <a:pt x="1906" y="857"/>
                    <a:pt x="1715" y="1012"/>
                    <a:pt x="1513" y="1167"/>
                  </a:cubicBezTo>
                  <a:cubicBezTo>
                    <a:pt x="1322" y="1334"/>
                    <a:pt x="1132" y="1476"/>
                    <a:pt x="953" y="1631"/>
                  </a:cubicBezTo>
                  <a:cubicBezTo>
                    <a:pt x="763" y="1774"/>
                    <a:pt x="608" y="1929"/>
                    <a:pt x="465" y="2048"/>
                  </a:cubicBezTo>
                  <a:cubicBezTo>
                    <a:pt x="310" y="2167"/>
                    <a:pt x="191" y="2262"/>
                    <a:pt x="120" y="2346"/>
                  </a:cubicBezTo>
                  <a:lnTo>
                    <a:pt x="1" y="2465"/>
                  </a:lnTo>
                  <a:cubicBezTo>
                    <a:pt x="1" y="2465"/>
                    <a:pt x="60" y="2429"/>
                    <a:pt x="143" y="2369"/>
                  </a:cubicBezTo>
                  <a:cubicBezTo>
                    <a:pt x="239" y="2310"/>
                    <a:pt x="370" y="2227"/>
                    <a:pt x="524" y="2119"/>
                  </a:cubicBezTo>
                  <a:cubicBezTo>
                    <a:pt x="679" y="2012"/>
                    <a:pt x="858" y="1881"/>
                    <a:pt x="1036" y="1750"/>
                  </a:cubicBezTo>
                  <a:cubicBezTo>
                    <a:pt x="1239" y="1607"/>
                    <a:pt x="1429" y="1453"/>
                    <a:pt x="1620" y="1298"/>
                  </a:cubicBezTo>
                  <a:cubicBezTo>
                    <a:pt x="1810" y="1131"/>
                    <a:pt x="2013" y="988"/>
                    <a:pt x="2191" y="833"/>
                  </a:cubicBezTo>
                  <a:cubicBezTo>
                    <a:pt x="2382" y="691"/>
                    <a:pt x="2525" y="536"/>
                    <a:pt x="2679" y="417"/>
                  </a:cubicBezTo>
                  <a:cubicBezTo>
                    <a:pt x="2822" y="298"/>
                    <a:pt x="2941" y="202"/>
                    <a:pt x="3025" y="119"/>
                  </a:cubicBezTo>
                  <a:lnTo>
                    <a:pt x="3144" y="0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" name="Google Shape;371;p21"/>
            <p:cNvSpPr/>
            <p:nvPr/>
          </p:nvSpPr>
          <p:spPr>
            <a:xfrm>
              <a:off x="4589287" y="3600528"/>
              <a:ext cx="90885" cy="70939"/>
            </a:xfrm>
            <a:custGeom>
              <a:avLst/>
              <a:gdLst/>
              <a:ahLst/>
              <a:cxnLst/>
              <a:rect l="l" t="t" r="r" b="b"/>
              <a:pathLst>
                <a:path w="3144" h="2454" extrusionOk="0">
                  <a:moveTo>
                    <a:pt x="3144" y="1"/>
                  </a:moveTo>
                  <a:lnTo>
                    <a:pt x="3144" y="1"/>
                  </a:lnTo>
                  <a:cubicBezTo>
                    <a:pt x="3144" y="1"/>
                    <a:pt x="3096" y="24"/>
                    <a:pt x="2989" y="84"/>
                  </a:cubicBezTo>
                  <a:cubicBezTo>
                    <a:pt x="2906" y="143"/>
                    <a:pt x="2775" y="239"/>
                    <a:pt x="2620" y="346"/>
                  </a:cubicBezTo>
                  <a:cubicBezTo>
                    <a:pt x="2465" y="441"/>
                    <a:pt x="2275" y="584"/>
                    <a:pt x="2096" y="715"/>
                  </a:cubicBezTo>
                  <a:cubicBezTo>
                    <a:pt x="1906" y="846"/>
                    <a:pt x="1715" y="1013"/>
                    <a:pt x="1525" y="1156"/>
                  </a:cubicBezTo>
                  <a:cubicBezTo>
                    <a:pt x="1322" y="1322"/>
                    <a:pt x="1132" y="1477"/>
                    <a:pt x="953" y="1620"/>
                  </a:cubicBezTo>
                  <a:cubicBezTo>
                    <a:pt x="763" y="1775"/>
                    <a:pt x="608" y="1918"/>
                    <a:pt x="465" y="2037"/>
                  </a:cubicBezTo>
                  <a:cubicBezTo>
                    <a:pt x="310" y="2156"/>
                    <a:pt x="191" y="2263"/>
                    <a:pt x="120" y="2334"/>
                  </a:cubicBezTo>
                  <a:lnTo>
                    <a:pt x="1" y="2453"/>
                  </a:lnTo>
                  <a:cubicBezTo>
                    <a:pt x="1" y="2453"/>
                    <a:pt x="60" y="2429"/>
                    <a:pt x="155" y="2370"/>
                  </a:cubicBezTo>
                  <a:cubicBezTo>
                    <a:pt x="239" y="2310"/>
                    <a:pt x="370" y="2215"/>
                    <a:pt x="525" y="2108"/>
                  </a:cubicBezTo>
                  <a:cubicBezTo>
                    <a:pt x="691" y="2013"/>
                    <a:pt x="870" y="1870"/>
                    <a:pt x="1048" y="1739"/>
                  </a:cubicBezTo>
                  <a:cubicBezTo>
                    <a:pt x="1239" y="1608"/>
                    <a:pt x="1429" y="1441"/>
                    <a:pt x="1620" y="1298"/>
                  </a:cubicBezTo>
                  <a:cubicBezTo>
                    <a:pt x="1822" y="1132"/>
                    <a:pt x="2013" y="977"/>
                    <a:pt x="2191" y="834"/>
                  </a:cubicBezTo>
                  <a:cubicBezTo>
                    <a:pt x="2382" y="679"/>
                    <a:pt x="2537" y="536"/>
                    <a:pt x="2680" y="417"/>
                  </a:cubicBezTo>
                  <a:cubicBezTo>
                    <a:pt x="2834" y="298"/>
                    <a:pt x="2953" y="191"/>
                    <a:pt x="3025" y="120"/>
                  </a:cubicBezTo>
                  <a:lnTo>
                    <a:pt x="3144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" name="Google Shape;372;p21"/>
            <p:cNvSpPr/>
            <p:nvPr/>
          </p:nvSpPr>
          <p:spPr>
            <a:xfrm>
              <a:off x="4574833" y="3759206"/>
              <a:ext cx="90885" cy="70939"/>
            </a:xfrm>
            <a:custGeom>
              <a:avLst/>
              <a:gdLst/>
              <a:ahLst/>
              <a:cxnLst/>
              <a:rect l="l" t="t" r="r" b="b"/>
              <a:pathLst>
                <a:path w="3144" h="2454" extrusionOk="0">
                  <a:moveTo>
                    <a:pt x="3144" y="0"/>
                  </a:moveTo>
                  <a:cubicBezTo>
                    <a:pt x="3144" y="0"/>
                    <a:pt x="3096" y="36"/>
                    <a:pt x="2989" y="96"/>
                  </a:cubicBezTo>
                  <a:cubicBezTo>
                    <a:pt x="2906" y="155"/>
                    <a:pt x="2763" y="239"/>
                    <a:pt x="2620" y="346"/>
                  </a:cubicBezTo>
                  <a:cubicBezTo>
                    <a:pt x="2453" y="453"/>
                    <a:pt x="2275" y="584"/>
                    <a:pt x="2096" y="715"/>
                  </a:cubicBezTo>
                  <a:cubicBezTo>
                    <a:pt x="1906" y="846"/>
                    <a:pt x="1715" y="1012"/>
                    <a:pt x="1513" y="1167"/>
                  </a:cubicBezTo>
                  <a:cubicBezTo>
                    <a:pt x="1322" y="1322"/>
                    <a:pt x="1132" y="1477"/>
                    <a:pt x="953" y="1620"/>
                  </a:cubicBezTo>
                  <a:cubicBezTo>
                    <a:pt x="751" y="1774"/>
                    <a:pt x="608" y="1917"/>
                    <a:pt x="453" y="2036"/>
                  </a:cubicBezTo>
                  <a:cubicBezTo>
                    <a:pt x="310" y="2155"/>
                    <a:pt x="191" y="2263"/>
                    <a:pt x="120" y="2334"/>
                  </a:cubicBezTo>
                  <a:lnTo>
                    <a:pt x="1" y="2453"/>
                  </a:lnTo>
                  <a:cubicBezTo>
                    <a:pt x="1" y="2453"/>
                    <a:pt x="60" y="2429"/>
                    <a:pt x="144" y="2370"/>
                  </a:cubicBezTo>
                  <a:cubicBezTo>
                    <a:pt x="239" y="2310"/>
                    <a:pt x="370" y="2215"/>
                    <a:pt x="513" y="2120"/>
                  </a:cubicBezTo>
                  <a:cubicBezTo>
                    <a:pt x="679" y="2013"/>
                    <a:pt x="858" y="1882"/>
                    <a:pt x="1036" y="1739"/>
                  </a:cubicBezTo>
                  <a:cubicBezTo>
                    <a:pt x="1227" y="1608"/>
                    <a:pt x="1429" y="1441"/>
                    <a:pt x="1620" y="1298"/>
                  </a:cubicBezTo>
                  <a:cubicBezTo>
                    <a:pt x="1810" y="1131"/>
                    <a:pt x="2001" y="989"/>
                    <a:pt x="2179" y="834"/>
                  </a:cubicBezTo>
                  <a:cubicBezTo>
                    <a:pt x="2382" y="691"/>
                    <a:pt x="2525" y="536"/>
                    <a:pt x="2680" y="417"/>
                  </a:cubicBezTo>
                  <a:cubicBezTo>
                    <a:pt x="2822" y="298"/>
                    <a:pt x="2941" y="191"/>
                    <a:pt x="3025" y="119"/>
                  </a:cubicBezTo>
                  <a:lnTo>
                    <a:pt x="31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" name="Google Shape;373;p21"/>
            <p:cNvSpPr/>
            <p:nvPr/>
          </p:nvSpPr>
          <p:spPr>
            <a:xfrm>
              <a:off x="5346164" y="2572782"/>
              <a:ext cx="911425" cy="766858"/>
            </a:xfrm>
            <a:custGeom>
              <a:avLst/>
              <a:gdLst/>
              <a:ahLst/>
              <a:cxnLst/>
              <a:rect l="l" t="t" r="r" b="b"/>
              <a:pathLst>
                <a:path w="31529" h="26528" extrusionOk="0">
                  <a:moveTo>
                    <a:pt x="16311" y="0"/>
                  </a:moveTo>
                  <a:cubicBezTo>
                    <a:pt x="15700" y="0"/>
                    <a:pt x="15163" y="88"/>
                    <a:pt x="15062" y="382"/>
                  </a:cubicBezTo>
                  <a:cubicBezTo>
                    <a:pt x="15038" y="453"/>
                    <a:pt x="15050" y="536"/>
                    <a:pt x="15062" y="620"/>
                  </a:cubicBezTo>
                  <a:cubicBezTo>
                    <a:pt x="15098" y="715"/>
                    <a:pt x="15121" y="798"/>
                    <a:pt x="15169" y="882"/>
                  </a:cubicBezTo>
                  <a:cubicBezTo>
                    <a:pt x="15336" y="1298"/>
                    <a:pt x="15550" y="1751"/>
                    <a:pt x="15729" y="2263"/>
                  </a:cubicBezTo>
                  <a:cubicBezTo>
                    <a:pt x="15836" y="2537"/>
                    <a:pt x="15931" y="2858"/>
                    <a:pt x="15991" y="3180"/>
                  </a:cubicBezTo>
                  <a:cubicBezTo>
                    <a:pt x="16014" y="3346"/>
                    <a:pt x="16026" y="3513"/>
                    <a:pt x="16062" y="3668"/>
                  </a:cubicBezTo>
                  <a:cubicBezTo>
                    <a:pt x="16074" y="3727"/>
                    <a:pt x="16074" y="3787"/>
                    <a:pt x="16086" y="3846"/>
                  </a:cubicBezTo>
                  <a:cubicBezTo>
                    <a:pt x="16098" y="3942"/>
                    <a:pt x="16122" y="4025"/>
                    <a:pt x="16122" y="4120"/>
                  </a:cubicBezTo>
                  <a:cubicBezTo>
                    <a:pt x="16134" y="4192"/>
                    <a:pt x="16134" y="4263"/>
                    <a:pt x="16134" y="4323"/>
                  </a:cubicBezTo>
                  <a:cubicBezTo>
                    <a:pt x="16134" y="4406"/>
                    <a:pt x="16145" y="4454"/>
                    <a:pt x="16145" y="4513"/>
                  </a:cubicBezTo>
                  <a:cubicBezTo>
                    <a:pt x="16145" y="4596"/>
                    <a:pt x="16157" y="4668"/>
                    <a:pt x="16157" y="4739"/>
                  </a:cubicBezTo>
                  <a:cubicBezTo>
                    <a:pt x="16264" y="6504"/>
                    <a:pt x="15870" y="7192"/>
                    <a:pt x="15329" y="7192"/>
                  </a:cubicBezTo>
                  <a:cubicBezTo>
                    <a:pt x="14726" y="7192"/>
                    <a:pt x="13943" y="6340"/>
                    <a:pt x="13467" y="5168"/>
                  </a:cubicBezTo>
                  <a:cubicBezTo>
                    <a:pt x="13407" y="5025"/>
                    <a:pt x="13347" y="4870"/>
                    <a:pt x="13300" y="4727"/>
                  </a:cubicBezTo>
                  <a:cubicBezTo>
                    <a:pt x="13300" y="4715"/>
                    <a:pt x="13300" y="4715"/>
                    <a:pt x="13288" y="4692"/>
                  </a:cubicBezTo>
                  <a:cubicBezTo>
                    <a:pt x="13240" y="4549"/>
                    <a:pt x="13205" y="4394"/>
                    <a:pt x="13157" y="4239"/>
                  </a:cubicBezTo>
                  <a:cubicBezTo>
                    <a:pt x="12990" y="3549"/>
                    <a:pt x="12883" y="2965"/>
                    <a:pt x="12800" y="2513"/>
                  </a:cubicBezTo>
                  <a:cubicBezTo>
                    <a:pt x="12764" y="2310"/>
                    <a:pt x="12740" y="2156"/>
                    <a:pt x="12705" y="1989"/>
                  </a:cubicBezTo>
                  <a:cubicBezTo>
                    <a:pt x="12609" y="1346"/>
                    <a:pt x="12550" y="941"/>
                    <a:pt x="12443" y="703"/>
                  </a:cubicBezTo>
                  <a:cubicBezTo>
                    <a:pt x="12407" y="644"/>
                    <a:pt x="12395" y="584"/>
                    <a:pt x="12347" y="560"/>
                  </a:cubicBezTo>
                  <a:cubicBezTo>
                    <a:pt x="12324" y="513"/>
                    <a:pt x="12288" y="489"/>
                    <a:pt x="12252" y="453"/>
                  </a:cubicBezTo>
                  <a:cubicBezTo>
                    <a:pt x="12179" y="405"/>
                    <a:pt x="12087" y="384"/>
                    <a:pt x="11966" y="384"/>
                  </a:cubicBezTo>
                  <a:cubicBezTo>
                    <a:pt x="11673" y="384"/>
                    <a:pt x="11216" y="505"/>
                    <a:pt x="10490" y="632"/>
                  </a:cubicBezTo>
                  <a:cubicBezTo>
                    <a:pt x="10442" y="632"/>
                    <a:pt x="10419" y="644"/>
                    <a:pt x="10383" y="667"/>
                  </a:cubicBezTo>
                  <a:cubicBezTo>
                    <a:pt x="10371" y="667"/>
                    <a:pt x="10371" y="679"/>
                    <a:pt x="10359" y="679"/>
                  </a:cubicBezTo>
                  <a:cubicBezTo>
                    <a:pt x="10335" y="691"/>
                    <a:pt x="10311" y="703"/>
                    <a:pt x="10299" y="727"/>
                  </a:cubicBezTo>
                  <a:lnTo>
                    <a:pt x="10288" y="739"/>
                  </a:lnTo>
                  <a:cubicBezTo>
                    <a:pt x="10252" y="763"/>
                    <a:pt x="10240" y="798"/>
                    <a:pt x="10228" y="822"/>
                  </a:cubicBezTo>
                  <a:lnTo>
                    <a:pt x="10228" y="846"/>
                  </a:lnTo>
                  <a:cubicBezTo>
                    <a:pt x="10216" y="870"/>
                    <a:pt x="10192" y="906"/>
                    <a:pt x="10180" y="941"/>
                  </a:cubicBezTo>
                  <a:cubicBezTo>
                    <a:pt x="10180" y="965"/>
                    <a:pt x="10180" y="965"/>
                    <a:pt x="10168" y="977"/>
                  </a:cubicBezTo>
                  <a:cubicBezTo>
                    <a:pt x="10145" y="1013"/>
                    <a:pt x="10145" y="1048"/>
                    <a:pt x="10133" y="1096"/>
                  </a:cubicBezTo>
                  <a:lnTo>
                    <a:pt x="10133" y="1132"/>
                  </a:lnTo>
                  <a:cubicBezTo>
                    <a:pt x="10121" y="1167"/>
                    <a:pt x="10121" y="1227"/>
                    <a:pt x="10121" y="1287"/>
                  </a:cubicBezTo>
                  <a:lnTo>
                    <a:pt x="10121" y="1310"/>
                  </a:lnTo>
                  <a:lnTo>
                    <a:pt x="10121" y="1489"/>
                  </a:lnTo>
                  <a:lnTo>
                    <a:pt x="10121" y="1513"/>
                  </a:lnTo>
                  <a:cubicBezTo>
                    <a:pt x="10121" y="2644"/>
                    <a:pt x="10692" y="4585"/>
                    <a:pt x="10514" y="5632"/>
                  </a:cubicBezTo>
                  <a:cubicBezTo>
                    <a:pt x="10435" y="6095"/>
                    <a:pt x="10226" y="6386"/>
                    <a:pt x="9787" y="6386"/>
                  </a:cubicBezTo>
                  <a:cubicBezTo>
                    <a:pt x="9694" y="6386"/>
                    <a:pt x="9592" y="6374"/>
                    <a:pt x="9478" y="6347"/>
                  </a:cubicBezTo>
                  <a:cubicBezTo>
                    <a:pt x="8990" y="6251"/>
                    <a:pt x="8692" y="5918"/>
                    <a:pt x="8490" y="5513"/>
                  </a:cubicBezTo>
                  <a:cubicBezTo>
                    <a:pt x="8109" y="4763"/>
                    <a:pt x="8133" y="3668"/>
                    <a:pt x="8109" y="2989"/>
                  </a:cubicBezTo>
                  <a:lnTo>
                    <a:pt x="8109" y="2930"/>
                  </a:lnTo>
                  <a:lnTo>
                    <a:pt x="8109" y="2870"/>
                  </a:lnTo>
                  <a:lnTo>
                    <a:pt x="8109" y="2751"/>
                  </a:lnTo>
                  <a:lnTo>
                    <a:pt x="8109" y="2715"/>
                  </a:lnTo>
                  <a:cubicBezTo>
                    <a:pt x="8109" y="2691"/>
                    <a:pt x="8109" y="2656"/>
                    <a:pt x="8097" y="2632"/>
                  </a:cubicBezTo>
                  <a:lnTo>
                    <a:pt x="8097" y="2596"/>
                  </a:lnTo>
                  <a:cubicBezTo>
                    <a:pt x="8097" y="2572"/>
                    <a:pt x="8085" y="2537"/>
                    <a:pt x="8085" y="2513"/>
                  </a:cubicBezTo>
                  <a:cubicBezTo>
                    <a:pt x="8073" y="2453"/>
                    <a:pt x="8037" y="2358"/>
                    <a:pt x="7978" y="2275"/>
                  </a:cubicBezTo>
                  <a:cubicBezTo>
                    <a:pt x="7954" y="2215"/>
                    <a:pt x="7906" y="2144"/>
                    <a:pt x="7859" y="2084"/>
                  </a:cubicBezTo>
                  <a:cubicBezTo>
                    <a:pt x="7835" y="2049"/>
                    <a:pt x="7811" y="2001"/>
                    <a:pt x="7787" y="1977"/>
                  </a:cubicBezTo>
                  <a:cubicBezTo>
                    <a:pt x="7549" y="1668"/>
                    <a:pt x="7204" y="1370"/>
                    <a:pt x="6918" y="1346"/>
                  </a:cubicBezTo>
                  <a:lnTo>
                    <a:pt x="6835" y="1346"/>
                  </a:lnTo>
                  <a:cubicBezTo>
                    <a:pt x="6251" y="1465"/>
                    <a:pt x="5787" y="1537"/>
                    <a:pt x="5454" y="1620"/>
                  </a:cubicBezTo>
                  <a:cubicBezTo>
                    <a:pt x="5311" y="1644"/>
                    <a:pt x="5192" y="1679"/>
                    <a:pt x="5085" y="1691"/>
                  </a:cubicBezTo>
                  <a:cubicBezTo>
                    <a:pt x="4882" y="1739"/>
                    <a:pt x="4751" y="1798"/>
                    <a:pt x="4656" y="1870"/>
                  </a:cubicBezTo>
                  <a:cubicBezTo>
                    <a:pt x="4561" y="1965"/>
                    <a:pt x="4537" y="2060"/>
                    <a:pt x="4584" y="2227"/>
                  </a:cubicBezTo>
                  <a:cubicBezTo>
                    <a:pt x="4668" y="2525"/>
                    <a:pt x="4763" y="2810"/>
                    <a:pt x="4858" y="3061"/>
                  </a:cubicBezTo>
                  <a:cubicBezTo>
                    <a:pt x="4870" y="3120"/>
                    <a:pt x="4894" y="3191"/>
                    <a:pt x="4918" y="3251"/>
                  </a:cubicBezTo>
                  <a:cubicBezTo>
                    <a:pt x="4942" y="3370"/>
                    <a:pt x="4989" y="3489"/>
                    <a:pt x="5001" y="3608"/>
                  </a:cubicBezTo>
                  <a:cubicBezTo>
                    <a:pt x="5013" y="3703"/>
                    <a:pt x="5025" y="3787"/>
                    <a:pt x="5049" y="3858"/>
                  </a:cubicBezTo>
                  <a:lnTo>
                    <a:pt x="5049" y="3965"/>
                  </a:lnTo>
                  <a:cubicBezTo>
                    <a:pt x="5049" y="4025"/>
                    <a:pt x="5049" y="4084"/>
                    <a:pt x="5037" y="4144"/>
                  </a:cubicBezTo>
                  <a:cubicBezTo>
                    <a:pt x="5013" y="4192"/>
                    <a:pt x="5013" y="4251"/>
                    <a:pt x="4989" y="4299"/>
                  </a:cubicBezTo>
                  <a:cubicBezTo>
                    <a:pt x="4930" y="4430"/>
                    <a:pt x="4787" y="4537"/>
                    <a:pt x="4596" y="4608"/>
                  </a:cubicBezTo>
                  <a:cubicBezTo>
                    <a:pt x="4527" y="4631"/>
                    <a:pt x="4464" y="4642"/>
                    <a:pt x="4407" y="4642"/>
                  </a:cubicBezTo>
                  <a:cubicBezTo>
                    <a:pt x="4077" y="4642"/>
                    <a:pt x="3957" y="4280"/>
                    <a:pt x="3906" y="3823"/>
                  </a:cubicBezTo>
                  <a:cubicBezTo>
                    <a:pt x="3882" y="3715"/>
                    <a:pt x="3870" y="3596"/>
                    <a:pt x="3870" y="3477"/>
                  </a:cubicBezTo>
                  <a:lnTo>
                    <a:pt x="3870" y="3358"/>
                  </a:lnTo>
                  <a:cubicBezTo>
                    <a:pt x="3846" y="2834"/>
                    <a:pt x="3858" y="2287"/>
                    <a:pt x="3751" y="1941"/>
                  </a:cubicBezTo>
                  <a:cubicBezTo>
                    <a:pt x="3227" y="2001"/>
                    <a:pt x="2834" y="2049"/>
                    <a:pt x="2501" y="2060"/>
                  </a:cubicBezTo>
                  <a:cubicBezTo>
                    <a:pt x="2370" y="2084"/>
                    <a:pt x="2263" y="2084"/>
                    <a:pt x="2156" y="2084"/>
                  </a:cubicBezTo>
                  <a:cubicBezTo>
                    <a:pt x="2060" y="2084"/>
                    <a:pt x="1965" y="2084"/>
                    <a:pt x="1882" y="2096"/>
                  </a:cubicBezTo>
                  <a:cubicBezTo>
                    <a:pt x="1584" y="2096"/>
                    <a:pt x="1405" y="2060"/>
                    <a:pt x="1239" y="2037"/>
                  </a:cubicBezTo>
                  <a:cubicBezTo>
                    <a:pt x="1191" y="2025"/>
                    <a:pt x="1132" y="2025"/>
                    <a:pt x="1084" y="2001"/>
                  </a:cubicBezTo>
                  <a:lnTo>
                    <a:pt x="905" y="2001"/>
                  </a:lnTo>
                  <a:cubicBezTo>
                    <a:pt x="858" y="2001"/>
                    <a:pt x="834" y="2025"/>
                    <a:pt x="786" y="2037"/>
                  </a:cubicBezTo>
                  <a:cubicBezTo>
                    <a:pt x="774" y="2037"/>
                    <a:pt x="774" y="2037"/>
                    <a:pt x="763" y="2049"/>
                  </a:cubicBezTo>
                  <a:cubicBezTo>
                    <a:pt x="715" y="2060"/>
                    <a:pt x="691" y="2084"/>
                    <a:pt x="643" y="2108"/>
                  </a:cubicBezTo>
                  <a:cubicBezTo>
                    <a:pt x="643" y="2108"/>
                    <a:pt x="620" y="2108"/>
                    <a:pt x="620" y="2120"/>
                  </a:cubicBezTo>
                  <a:cubicBezTo>
                    <a:pt x="596" y="2156"/>
                    <a:pt x="548" y="2168"/>
                    <a:pt x="524" y="2203"/>
                  </a:cubicBezTo>
                  <a:lnTo>
                    <a:pt x="417" y="2299"/>
                  </a:lnTo>
                  <a:cubicBezTo>
                    <a:pt x="346" y="2394"/>
                    <a:pt x="298" y="2477"/>
                    <a:pt x="239" y="2596"/>
                  </a:cubicBezTo>
                  <a:cubicBezTo>
                    <a:pt x="155" y="2656"/>
                    <a:pt x="120" y="2775"/>
                    <a:pt x="155" y="2894"/>
                  </a:cubicBezTo>
                  <a:cubicBezTo>
                    <a:pt x="1" y="3572"/>
                    <a:pt x="155" y="4477"/>
                    <a:pt x="667" y="5216"/>
                  </a:cubicBezTo>
                  <a:cubicBezTo>
                    <a:pt x="822" y="5430"/>
                    <a:pt x="953" y="5668"/>
                    <a:pt x="1084" y="5918"/>
                  </a:cubicBezTo>
                  <a:cubicBezTo>
                    <a:pt x="1186" y="6114"/>
                    <a:pt x="1397" y="6228"/>
                    <a:pt x="1597" y="6228"/>
                  </a:cubicBezTo>
                  <a:cubicBezTo>
                    <a:pt x="1700" y="6228"/>
                    <a:pt x="1801" y="6197"/>
                    <a:pt x="1882" y="6132"/>
                  </a:cubicBezTo>
                  <a:cubicBezTo>
                    <a:pt x="2300" y="5785"/>
                    <a:pt x="2713" y="5469"/>
                    <a:pt x="3024" y="5469"/>
                  </a:cubicBezTo>
                  <a:cubicBezTo>
                    <a:pt x="3182" y="5469"/>
                    <a:pt x="3313" y="5551"/>
                    <a:pt x="3406" y="5751"/>
                  </a:cubicBezTo>
                  <a:cubicBezTo>
                    <a:pt x="3739" y="6454"/>
                    <a:pt x="2953" y="6728"/>
                    <a:pt x="1977" y="7168"/>
                  </a:cubicBezTo>
                  <a:cubicBezTo>
                    <a:pt x="1786" y="7263"/>
                    <a:pt x="1715" y="7454"/>
                    <a:pt x="1786" y="7656"/>
                  </a:cubicBezTo>
                  <a:cubicBezTo>
                    <a:pt x="1894" y="7942"/>
                    <a:pt x="2025" y="8299"/>
                    <a:pt x="2179" y="8668"/>
                  </a:cubicBezTo>
                  <a:lnTo>
                    <a:pt x="2179" y="8692"/>
                  </a:lnTo>
                  <a:cubicBezTo>
                    <a:pt x="2370" y="9180"/>
                    <a:pt x="2560" y="9716"/>
                    <a:pt x="2727" y="10145"/>
                  </a:cubicBezTo>
                  <a:cubicBezTo>
                    <a:pt x="2805" y="10364"/>
                    <a:pt x="3018" y="10496"/>
                    <a:pt x="3225" y="10496"/>
                  </a:cubicBezTo>
                  <a:cubicBezTo>
                    <a:pt x="3333" y="10496"/>
                    <a:pt x="3439" y="10460"/>
                    <a:pt x="3525" y="10383"/>
                  </a:cubicBezTo>
                  <a:cubicBezTo>
                    <a:pt x="3787" y="10157"/>
                    <a:pt x="4453" y="9942"/>
                    <a:pt x="4644" y="9799"/>
                  </a:cubicBezTo>
                  <a:cubicBezTo>
                    <a:pt x="5589" y="9158"/>
                    <a:pt x="6024" y="8868"/>
                    <a:pt x="6420" y="8868"/>
                  </a:cubicBezTo>
                  <a:cubicBezTo>
                    <a:pt x="6443" y="8868"/>
                    <a:pt x="6466" y="8869"/>
                    <a:pt x="6489" y="8871"/>
                  </a:cubicBezTo>
                  <a:cubicBezTo>
                    <a:pt x="7001" y="8895"/>
                    <a:pt x="7609" y="9847"/>
                    <a:pt x="5787" y="11216"/>
                  </a:cubicBezTo>
                  <a:cubicBezTo>
                    <a:pt x="4942" y="11847"/>
                    <a:pt x="4215" y="12097"/>
                    <a:pt x="3763" y="12383"/>
                  </a:cubicBezTo>
                  <a:cubicBezTo>
                    <a:pt x="3572" y="12502"/>
                    <a:pt x="3525" y="12740"/>
                    <a:pt x="3644" y="12943"/>
                  </a:cubicBezTo>
                  <a:cubicBezTo>
                    <a:pt x="4567" y="14519"/>
                    <a:pt x="4995" y="15103"/>
                    <a:pt x="5397" y="15103"/>
                  </a:cubicBezTo>
                  <a:cubicBezTo>
                    <a:pt x="6027" y="15103"/>
                    <a:pt x="6595" y="13670"/>
                    <a:pt x="8906" y="12383"/>
                  </a:cubicBezTo>
                  <a:cubicBezTo>
                    <a:pt x="9524" y="12036"/>
                    <a:pt x="10052" y="11892"/>
                    <a:pt x="10468" y="11892"/>
                  </a:cubicBezTo>
                  <a:cubicBezTo>
                    <a:pt x="11906" y="11892"/>
                    <a:pt x="12010" y="13603"/>
                    <a:pt x="9859" y="14526"/>
                  </a:cubicBezTo>
                  <a:cubicBezTo>
                    <a:pt x="8609" y="15062"/>
                    <a:pt x="7668" y="15062"/>
                    <a:pt x="6561" y="16467"/>
                  </a:cubicBezTo>
                  <a:cubicBezTo>
                    <a:pt x="6430" y="16634"/>
                    <a:pt x="6478" y="16884"/>
                    <a:pt x="6668" y="17038"/>
                  </a:cubicBezTo>
                  <a:cubicBezTo>
                    <a:pt x="7025" y="17336"/>
                    <a:pt x="7680" y="18098"/>
                    <a:pt x="8466" y="19134"/>
                  </a:cubicBezTo>
                  <a:cubicBezTo>
                    <a:pt x="8815" y="19590"/>
                    <a:pt x="9364" y="19837"/>
                    <a:pt x="9895" y="19837"/>
                  </a:cubicBezTo>
                  <a:cubicBezTo>
                    <a:pt x="10251" y="19837"/>
                    <a:pt x="10598" y="19725"/>
                    <a:pt x="10871" y="19491"/>
                  </a:cubicBezTo>
                  <a:cubicBezTo>
                    <a:pt x="12490" y="18094"/>
                    <a:pt x="14937" y="17186"/>
                    <a:pt x="16282" y="17186"/>
                  </a:cubicBezTo>
                  <a:cubicBezTo>
                    <a:pt x="16667" y="17186"/>
                    <a:pt x="16963" y="17260"/>
                    <a:pt x="17122" y="17419"/>
                  </a:cubicBezTo>
                  <a:cubicBezTo>
                    <a:pt x="19420" y="19741"/>
                    <a:pt x="11228" y="21610"/>
                    <a:pt x="12157" y="22932"/>
                  </a:cubicBezTo>
                  <a:cubicBezTo>
                    <a:pt x="12574" y="23492"/>
                    <a:pt x="15062" y="25813"/>
                    <a:pt x="17205" y="26468"/>
                  </a:cubicBezTo>
                  <a:cubicBezTo>
                    <a:pt x="17335" y="26508"/>
                    <a:pt x="17466" y="26528"/>
                    <a:pt x="17592" y="26528"/>
                  </a:cubicBezTo>
                  <a:cubicBezTo>
                    <a:pt x="18099" y="26528"/>
                    <a:pt x="18536" y="26219"/>
                    <a:pt x="18622" y="25742"/>
                  </a:cubicBezTo>
                  <a:cubicBezTo>
                    <a:pt x="18860" y="24444"/>
                    <a:pt x="18908" y="23885"/>
                    <a:pt x="19182" y="23253"/>
                  </a:cubicBezTo>
                  <a:cubicBezTo>
                    <a:pt x="19301" y="23099"/>
                    <a:pt x="19396" y="22920"/>
                    <a:pt x="19479" y="22742"/>
                  </a:cubicBezTo>
                  <a:cubicBezTo>
                    <a:pt x="20207" y="21601"/>
                    <a:pt x="20681" y="20983"/>
                    <a:pt x="20999" y="20983"/>
                  </a:cubicBezTo>
                  <a:cubicBezTo>
                    <a:pt x="21351" y="20983"/>
                    <a:pt x="21510" y="21743"/>
                    <a:pt x="21610" y="23396"/>
                  </a:cubicBezTo>
                  <a:cubicBezTo>
                    <a:pt x="21658" y="24254"/>
                    <a:pt x="21682" y="24956"/>
                    <a:pt x="21718" y="25539"/>
                  </a:cubicBezTo>
                  <a:cubicBezTo>
                    <a:pt x="21734" y="25928"/>
                    <a:pt x="22110" y="26202"/>
                    <a:pt x="22476" y="26202"/>
                  </a:cubicBezTo>
                  <a:cubicBezTo>
                    <a:pt x="22626" y="26202"/>
                    <a:pt x="22775" y="26156"/>
                    <a:pt x="22896" y="26051"/>
                  </a:cubicBezTo>
                  <a:cubicBezTo>
                    <a:pt x="23611" y="25456"/>
                    <a:pt x="24265" y="24706"/>
                    <a:pt x="24837" y="23730"/>
                  </a:cubicBezTo>
                  <a:cubicBezTo>
                    <a:pt x="26313" y="21289"/>
                    <a:pt x="24813" y="18491"/>
                    <a:pt x="23492" y="17169"/>
                  </a:cubicBezTo>
                  <a:cubicBezTo>
                    <a:pt x="23325" y="17003"/>
                    <a:pt x="23313" y="16800"/>
                    <a:pt x="23396" y="16646"/>
                  </a:cubicBezTo>
                  <a:cubicBezTo>
                    <a:pt x="23563" y="16646"/>
                    <a:pt x="23754" y="16646"/>
                    <a:pt x="23920" y="16634"/>
                  </a:cubicBezTo>
                  <a:cubicBezTo>
                    <a:pt x="26587" y="17884"/>
                    <a:pt x="29171" y="19015"/>
                    <a:pt x="31528" y="19967"/>
                  </a:cubicBezTo>
                  <a:lnTo>
                    <a:pt x="24158" y="16086"/>
                  </a:lnTo>
                  <a:cubicBezTo>
                    <a:pt x="23932" y="15967"/>
                    <a:pt x="23980" y="15669"/>
                    <a:pt x="24218" y="15657"/>
                  </a:cubicBezTo>
                  <a:cubicBezTo>
                    <a:pt x="26671" y="15443"/>
                    <a:pt x="30766" y="15062"/>
                    <a:pt x="31183" y="12121"/>
                  </a:cubicBezTo>
                  <a:lnTo>
                    <a:pt x="31183" y="12109"/>
                  </a:lnTo>
                  <a:lnTo>
                    <a:pt x="31231" y="11752"/>
                  </a:lnTo>
                  <a:lnTo>
                    <a:pt x="31231" y="11645"/>
                  </a:lnTo>
                  <a:cubicBezTo>
                    <a:pt x="31231" y="11538"/>
                    <a:pt x="31243" y="11454"/>
                    <a:pt x="31243" y="11347"/>
                  </a:cubicBezTo>
                  <a:cubicBezTo>
                    <a:pt x="31243" y="11216"/>
                    <a:pt x="31243" y="11073"/>
                    <a:pt x="31231" y="10919"/>
                  </a:cubicBezTo>
                  <a:cubicBezTo>
                    <a:pt x="31171" y="9978"/>
                    <a:pt x="31112" y="9097"/>
                    <a:pt x="31028" y="8311"/>
                  </a:cubicBezTo>
                  <a:cubicBezTo>
                    <a:pt x="31028" y="8275"/>
                    <a:pt x="31016" y="8240"/>
                    <a:pt x="31016" y="8192"/>
                  </a:cubicBezTo>
                  <a:cubicBezTo>
                    <a:pt x="30933" y="7859"/>
                    <a:pt x="30635" y="7585"/>
                    <a:pt x="30290" y="7490"/>
                  </a:cubicBezTo>
                  <a:cubicBezTo>
                    <a:pt x="30242" y="7478"/>
                    <a:pt x="30219" y="7478"/>
                    <a:pt x="30171" y="7466"/>
                  </a:cubicBezTo>
                  <a:cubicBezTo>
                    <a:pt x="30122" y="7461"/>
                    <a:pt x="30072" y="7458"/>
                    <a:pt x="30023" y="7458"/>
                  </a:cubicBezTo>
                  <a:cubicBezTo>
                    <a:pt x="29953" y="7458"/>
                    <a:pt x="29884" y="7464"/>
                    <a:pt x="29814" y="7478"/>
                  </a:cubicBezTo>
                  <a:cubicBezTo>
                    <a:pt x="29742" y="7490"/>
                    <a:pt x="29659" y="7525"/>
                    <a:pt x="29588" y="7549"/>
                  </a:cubicBezTo>
                  <a:cubicBezTo>
                    <a:pt x="29516" y="7597"/>
                    <a:pt x="29421" y="7644"/>
                    <a:pt x="29349" y="7692"/>
                  </a:cubicBezTo>
                  <a:cubicBezTo>
                    <a:pt x="29326" y="7704"/>
                    <a:pt x="29290" y="7728"/>
                    <a:pt x="29242" y="7752"/>
                  </a:cubicBezTo>
                  <a:cubicBezTo>
                    <a:pt x="29207" y="7775"/>
                    <a:pt x="29159" y="7787"/>
                    <a:pt x="29123" y="7823"/>
                  </a:cubicBezTo>
                  <a:cubicBezTo>
                    <a:pt x="29088" y="7847"/>
                    <a:pt x="29052" y="7871"/>
                    <a:pt x="29004" y="7894"/>
                  </a:cubicBezTo>
                  <a:cubicBezTo>
                    <a:pt x="28980" y="7906"/>
                    <a:pt x="28945" y="7942"/>
                    <a:pt x="28909" y="7954"/>
                  </a:cubicBezTo>
                  <a:cubicBezTo>
                    <a:pt x="28861" y="7990"/>
                    <a:pt x="28814" y="8014"/>
                    <a:pt x="28754" y="8061"/>
                  </a:cubicBezTo>
                  <a:cubicBezTo>
                    <a:pt x="28742" y="8073"/>
                    <a:pt x="28707" y="8085"/>
                    <a:pt x="28695" y="8109"/>
                  </a:cubicBezTo>
                  <a:cubicBezTo>
                    <a:pt x="28647" y="8133"/>
                    <a:pt x="28587" y="8180"/>
                    <a:pt x="28552" y="8204"/>
                  </a:cubicBezTo>
                  <a:cubicBezTo>
                    <a:pt x="28528" y="8228"/>
                    <a:pt x="28516" y="8228"/>
                    <a:pt x="28504" y="8240"/>
                  </a:cubicBezTo>
                  <a:cubicBezTo>
                    <a:pt x="28445" y="8287"/>
                    <a:pt x="28397" y="8311"/>
                    <a:pt x="28349" y="8359"/>
                  </a:cubicBezTo>
                  <a:cubicBezTo>
                    <a:pt x="28337" y="8359"/>
                    <a:pt x="28337" y="8371"/>
                    <a:pt x="28326" y="8371"/>
                  </a:cubicBezTo>
                  <a:cubicBezTo>
                    <a:pt x="28278" y="8418"/>
                    <a:pt x="28218" y="8442"/>
                    <a:pt x="28171" y="8490"/>
                  </a:cubicBezTo>
                  <a:lnTo>
                    <a:pt x="28159" y="8502"/>
                  </a:lnTo>
                  <a:cubicBezTo>
                    <a:pt x="28099" y="8549"/>
                    <a:pt x="28052" y="8597"/>
                    <a:pt x="27992" y="8645"/>
                  </a:cubicBezTo>
                  <a:cubicBezTo>
                    <a:pt x="27144" y="9367"/>
                    <a:pt x="26627" y="10022"/>
                    <a:pt x="26121" y="10022"/>
                  </a:cubicBezTo>
                  <a:cubicBezTo>
                    <a:pt x="25860" y="10022"/>
                    <a:pt x="25601" y="9848"/>
                    <a:pt x="25301" y="9418"/>
                  </a:cubicBezTo>
                  <a:cubicBezTo>
                    <a:pt x="24658" y="8502"/>
                    <a:pt x="25420" y="7930"/>
                    <a:pt x="26706" y="7192"/>
                  </a:cubicBezTo>
                  <a:cubicBezTo>
                    <a:pt x="26897" y="7097"/>
                    <a:pt x="27099" y="6978"/>
                    <a:pt x="27313" y="6859"/>
                  </a:cubicBezTo>
                  <a:lnTo>
                    <a:pt x="27623" y="6680"/>
                  </a:lnTo>
                  <a:lnTo>
                    <a:pt x="27718" y="6632"/>
                  </a:lnTo>
                  <a:cubicBezTo>
                    <a:pt x="27873" y="6537"/>
                    <a:pt x="28040" y="6442"/>
                    <a:pt x="28218" y="6347"/>
                  </a:cubicBezTo>
                  <a:cubicBezTo>
                    <a:pt x="28230" y="6335"/>
                    <a:pt x="28254" y="6335"/>
                    <a:pt x="28266" y="6323"/>
                  </a:cubicBezTo>
                  <a:cubicBezTo>
                    <a:pt x="28445" y="6216"/>
                    <a:pt x="28623" y="6109"/>
                    <a:pt x="28814" y="5989"/>
                  </a:cubicBezTo>
                  <a:cubicBezTo>
                    <a:pt x="28861" y="5966"/>
                    <a:pt x="28909" y="5930"/>
                    <a:pt x="28945" y="5882"/>
                  </a:cubicBezTo>
                  <a:cubicBezTo>
                    <a:pt x="29040" y="5811"/>
                    <a:pt x="29099" y="5728"/>
                    <a:pt x="29147" y="5632"/>
                  </a:cubicBezTo>
                  <a:cubicBezTo>
                    <a:pt x="29171" y="5585"/>
                    <a:pt x="29183" y="5549"/>
                    <a:pt x="29207" y="5489"/>
                  </a:cubicBezTo>
                  <a:cubicBezTo>
                    <a:pt x="29266" y="5275"/>
                    <a:pt x="29266" y="5049"/>
                    <a:pt x="29183" y="4835"/>
                  </a:cubicBezTo>
                  <a:cubicBezTo>
                    <a:pt x="28933" y="4144"/>
                    <a:pt x="28647" y="3644"/>
                    <a:pt x="28254" y="3239"/>
                  </a:cubicBezTo>
                  <a:cubicBezTo>
                    <a:pt x="28135" y="3120"/>
                    <a:pt x="28016" y="3013"/>
                    <a:pt x="27897" y="2930"/>
                  </a:cubicBezTo>
                  <a:cubicBezTo>
                    <a:pt x="27837" y="2882"/>
                    <a:pt x="27754" y="2834"/>
                    <a:pt x="27694" y="2787"/>
                  </a:cubicBezTo>
                  <a:cubicBezTo>
                    <a:pt x="27313" y="2513"/>
                    <a:pt x="26802" y="2322"/>
                    <a:pt x="26182" y="2168"/>
                  </a:cubicBezTo>
                  <a:cubicBezTo>
                    <a:pt x="25099" y="1899"/>
                    <a:pt x="24552" y="1765"/>
                    <a:pt x="24247" y="1765"/>
                  </a:cubicBezTo>
                  <a:cubicBezTo>
                    <a:pt x="24200" y="1765"/>
                    <a:pt x="24159" y="1768"/>
                    <a:pt x="24123" y="1775"/>
                  </a:cubicBezTo>
                  <a:cubicBezTo>
                    <a:pt x="24099" y="1798"/>
                    <a:pt x="24063" y="1798"/>
                    <a:pt x="24039" y="1810"/>
                  </a:cubicBezTo>
                  <a:cubicBezTo>
                    <a:pt x="23992" y="1822"/>
                    <a:pt x="23968" y="1858"/>
                    <a:pt x="23944" y="1906"/>
                  </a:cubicBezTo>
                  <a:cubicBezTo>
                    <a:pt x="23920" y="1929"/>
                    <a:pt x="23908" y="1977"/>
                    <a:pt x="23873" y="2037"/>
                  </a:cubicBezTo>
                  <a:cubicBezTo>
                    <a:pt x="23861" y="2060"/>
                    <a:pt x="23849" y="2108"/>
                    <a:pt x="23825" y="2156"/>
                  </a:cubicBezTo>
                  <a:cubicBezTo>
                    <a:pt x="23777" y="2275"/>
                    <a:pt x="23742" y="2430"/>
                    <a:pt x="23682" y="2632"/>
                  </a:cubicBezTo>
                  <a:cubicBezTo>
                    <a:pt x="23670" y="2691"/>
                    <a:pt x="23634" y="2751"/>
                    <a:pt x="23611" y="2810"/>
                  </a:cubicBezTo>
                  <a:cubicBezTo>
                    <a:pt x="23611" y="2822"/>
                    <a:pt x="23587" y="2834"/>
                    <a:pt x="23587" y="2858"/>
                  </a:cubicBezTo>
                  <a:cubicBezTo>
                    <a:pt x="23563" y="2918"/>
                    <a:pt x="23527" y="2989"/>
                    <a:pt x="23503" y="3049"/>
                  </a:cubicBezTo>
                  <a:cubicBezTo>
                    <a:pt x="23468" y="3120"/>
                    <a:pt x="23444" y="3191"/>
                    <a:pt x="23396" y="3263"/>
                  </a:cubicBezTo>
                  <a:cubicBezTo>
                    <a:pt x="23384" y="3287"/>
                    <a:pt x="23384" y="3299"/>
                    <a:pt x="23373" y="3322"/>
                  </a:cubicBezTo>
                  <a:cubicBezTo>
                    <a:pt x="23337" y="3406"/>
                    <a:pt x="23289" y="3477"/>
                    <a:pt x="23253" y="3561"/>
                  </a:cubicBezTo>
                  <a:cubicBezTo>
                    <a:pt x="23206" y="3656"/>
                    <a:pt x="23158" y="3727"/>
                    <a:pt x="23111" y="3823"/>
                  </a:cubicBezTo>
                  <a:cubicBezTo>
                    <a:pt x="23099" y="3834"/>
                    <a:pt x="23099" y="3846"/>
                    <a:pt x="23087" y="3882"/>
                  </a:cubicBezTo>
                  <a:cubicBezTo>
                    <a:pt x="22992" y="4061"/>
                    <a:pt x="22896" y="4239"/>
                    <a:pt x="22801" y="4418"/>
                  </a:cubicBezTo>
                  <a:cubicBezTo>
                    <a:pt x="22789" y="4430"/>
                    <a:pt x="22789" y="4442"/>
                    <a:pt x="22777" y="4477"/>
                  </a:cubicBezTo>
                  <a:cubicBezTo>
                    <a:pt x="22730" y="4561"/>
                    <a:pt x="22670" y="4656"/>
                    <a:pt x="22622" y="4739"/>
                  </a:cubicBezTo>
                  <a:cubicBezTo>
                    <a:pt x="21906" y="5987"/>
                    <a:pt x="21012" y="7216"/>
                    <a:pt x="20498" y="7216"/>
                  </a:cubicBezTo>
                  <a:cubicBezTo>
                    <a:pt x="20449" y="7216"/>
                    <a:pt x="20402" y="7204"/>
                    <a:pt x="20360" y="7180"/>
                  </a:cubicBezTo>
                  <a:cubicBezTo>
                    <a:pt x="19324" y="6597"/>
                    <a:pt x="19217" y="5585"/>
                    <a:pt x="19586" y="4477"/>
                  </a:cubicBezTo>
                  <a:cubicBezTo>
                    <a:pt x="19741" y="4013"/>
                    <a:pt x="19979" y="3537"/>
                    <a:pt x="20241" y="3072"/>
                  </a:cubicBezTo>
                  <a:cubicBezTo>
                    <a:pt x="20301" y="2953"/>
                    <a:pt x="20372" y="2846"/>
                    <a:pt x="20455" y="2727"/>
                  </a:cubicBezTo>
                  <a:cubicBezTo>
                    <a:pt x="20455" y="2715"/>
                    <a:pt x="20467" y="2715"/>
                    <a:pt x="20467" y="2703"/>
                  </a:cubicBezTo>
                  <a:cubicBezTo>
                    <a:pt x="20539" y="2596"/>
                    <a:pt x="20598" y="2489"/>
                    <a:pt x="20670" y="2394"/>
                  </a:cubicBezTo>
                  <a:cubicBezTo>
                    <a:pt x="20694" y="2370"/>
                    <a:pt x="20694" y="2358"/>
                    <a:pt x="20706" y="2346"/>
                  </a:cubicBezTo>
                  <a:lnTo>
                    <a:pt x="20932" y="2037"/>
                  </a:lnTo>
                  <a:cubicBezTo>
                    <a:pt x="20944" y="2013"/>
                    <a:pt x="20944" y="2001"/>
                    <a:pt x="20956" y="1989"/>
                  </a:cubicBezTo>
                  <a:cubicBezTo>
                    <a:pt x="21027" y="1882"/>
                    <a:pt x="21110" y="1775"/>
                    <a:pt x="21194" y="1679"/>
                  </a:cubicBezTo>
                  <a:cubicBezTo>
                    <a:pt x="21491" y="1298"/>
                    <a:pt x="21206" y="989"/>
                    <a:pt x="20634" y="739"/>
                  </a:cubicBezTo>
                  <a:cubicBezTo>
                    <a:pt x="20051" y="489"/>
                    <a:pt x="19158" y="310"/>
                    <a:pt x="18229" y="179"/>
                  </a:cubicBezTo>
                  <a:cubicBezTo>
                    <a:pt x="17927" y="133"/>
                    <a:pt x="17063" y="0"/>
                    <a:pt x="16311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" name="Google Shape;374;p21"/>
            <p:cNvSpPr/>
            <p:nvPr/>
          </p:nvSpPr>
          <p:spPr>
            <a:xfrm>
              <a:off x="3871320" y="3163753"/>
              <a:ext cx="802993" cy="1182750"/>
            </a:xfrm>
            <a:custGeom>
              <a:avLst/>
              <a:gdLst/>
              <a:ahLst/>
              <a:cxnLst/>
              <a:rect l="l" t="t" r="r" b="b"/>
              <a:pathLst>
                <a:path w="27778" h="40915" extrusionOk="0">
                  <a:moveTo>
                    <a:pt x="929" y="1"/>
                  </a:moveTo>
                  <a:cubicBezTo>
                    <a:pt x="929" y="1"/>
                    <a:pt x="0" y="1954"/>
                    <a:pt x="2893" y="15098"/>
                  </a:cubicBezTo>
                  <a:cubicBezTo>
                    <a:pt x="5894" y="28016"/>
                    <a:pt x="17812" y="36910"/>
                    <a:pt x="23467" y="40494"/>
                  </a:cubicBezTo>
                  <a:cubicBezTo>
                    <a:pt x="23924" y="40783"/>
                    <a:pt x="24419" y="40914"/>
                    <a:pt x="24902" y="40914"/>
                  </a:cubicBezTo>
                  <a:cubicBezTo>
                    <a:pt x="26269" y="40914"/>
                    <a:pt x="27540" y="39858"/>
                    <a:pt x="27575" y="38327"/>
                  </a:cubicBezTo>
                  <a:cubicBezTo>
                    <a:pt x="27778" y="30838"/>
                    <a:pt x="21503" y="17717"/>
                    <a:pt x="15466" y="11228"/>
                  </a:cubicBezTo>
                  <a:cubicBezTo>
                    <a:pt x="8144" y="3347"/>
                    <a:pt x="929" y="1"/>
                    <a:pt x="929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" name="Google Shape;375;p21"/>
            <p:cNvSpPr/>
            <p:nvPr/>
          </p:nvSpPr>
          <p:spPr>
            <a:xfrm>
              <a:off x="3898494" y="3164100"/>
              <a:ext cx="723497" cy="1174367"/>
            </a:xfrm>
            <a:custGeom>
              <a:avLst/>
              <a:gdLst/>
              <a:ahLst/>
              <a:cxnLst/>
              <a:rect l="l" t="t" r="r" b="b"/>
              <a:pathLst>
                <a:path w="25028" h="40625" extrusionOk="0">
                  <a:moveTo>
                    <a:pt x="1" y="1"/>
                  </a:moveTo>
                  <a:cubicBezTo>
                    <a:pt x="1" y="1"/>
                    <a:pt x="370" y="644"/>
                    <a:pt x="1037" y="1763"/>
                  </a:cubicBezTo>
                  <a:cubicBezTo>
                    <a:pt x="1382" y="2322"/>
                    <a:pt x="1787" y="3001"/>
                    <a:pt x="2251" y="3787"/>
                  </a:cubicBezTo>
                  <a:cubicBezTo>
                    <a:pt x="2704" y="4561"/>
                    <a:pt x="3227" y="5454"/>
                    <a:pt x="3811" y="6406"/>
                  </a:cubicBezTo>
                  <a:cubicBezTo>
                    <a:pt x="4394" y="7359"/>
                    <a:pt x="5013" y="8394"/>
                    <a:pt x="5668" y="9502"/>
                  </a:cubicBezTo>
                  <a:cubicBezTo>
                    <a:pt x="6323" y="10597"/>
                    <a:pt x="7026" y="11764"/>
                    <a:pt x="7752" y="12955"/>
                  </a:cubicBezTo>
                  <a:cubicBezTo>
                    <a:pt x="8478" y="14145"/>
                    <a:pt x="9240" y="15383"/>
                    <a:pt x="10002" y="16634"/>
                  </a:cubicBezTo>
                  <a:cubicBezTo>
                    <a:pt x="10752" y="17884"/>
                    <a:pt x="11550" y="19158"/>
                    <a:pt x="12324" y="20420"/>
                  </a:cubicBezTo>
                  <a:cubicBezTo>
                    <a:pt x="13098" y="21694"/>
                    <a:pt x="13884" y="22956"/>
                    <a:pt x="14657" y="24206"/>
                  </a:cubicBezTo>
                  <a:cubicBezTo>
                    <a:pt x="15431" y="25456"/>
                    <a:pt x="16193" y="26670"/>
                    <a:pt x="16932" y="27861"/>
                  </a:cubicBezTo>
                  <a:cubicBezTo>
                    <a:pt x="18420" y="30242"/>
                    <a:pt x="19825" y="32445"/>
                    <a:pt x="21015" y="34338"/>
                  </a:cubicBezTo>
                  <a:cubicBezTo>
                    <a:pt x="21611" y="35291"/>
                    <a:pt x="22158" y="36160"/>
                    <a:pt x="22647" y="36910"/>
                  </a:cubicBezTo>
                  <a:cubicBezTo>
                    <a:pt x="23147" y="37672"/>
                    <a:pt x="23551" y="38339"/>
                    <a:pt x="23909" y="38886"/>
                  </a:cubicBezTo>
                  <a:cubicBezTo>
                    <a:pt x="24635" y="39994"/>
                    <a:pt x="25028" y="40625"/>
                    <a:pt x="25028" y="40625"/>
                  </a:cubicBezTo>
                  <a:cubicBezTo>
                    <a:pt x="25028" y="40625"/>
                    <a:pt x="24647" y="39982"/>
                    <a:pt x="23992" y="38851"/>
                  </a:cubicBezTo>
                  <a:cubicBezTo>
                    <a:pt x="23647" y="38279"/>
                    <a:pt x="23242" y="37612"/>
                    <a:pt x="22789" y="36826"/>
                  </a:cubicBezTo>
                  <a:cubicBezTo>
                    <a:pt x="22325" y="36053"/>
                    <a:pt x="21801" y="35160"/>
                    <a:pt x="21218" y="34207"/>
                  </a:cubicBezTo>
                  <a:cubicBezTo>
                    <a:pt x="20063" y="32290"/>
                    <a:pt x="18741" y="30052"/>
                    <a:pt x="17277" y="27659"/>
                  </a:cubicBezTo>
                  <a:cubicBezTo>
                    <a:pt x="16551" y="26468"/>
                    <a:pt x="15789" y="25230"/>
                    <a:pt x="15027" y="23980"/>
                  </a:cubicBezTo>
                  <a:cubicBezTo>
                    <a:pt x="14276" y="22730"/>
                    <a:pt x="13479" y="21444"/>
                    <a:pt x="12705" y="20182"/>
                  </a:cubicBezTo>
                  <a:cubicBezTo>
                    <a:pt x="11931" y="18920"/>
                    <a:pt x="11145" y="17657"/>
                    <a:pt x="10371" y="16407"/>
                  </a:cubicBezTo>
                  <a:cubicBezTo>
                    <a:pt x="9597" y="15157"/>
                    <a:pt x="8835" y="13931"/>
                    <a:pt x="8097" y="12740"/>
                  </a:cubicBezTo>
                  <a:cubicBezTo>
                    <a:pt x="7371" y="11561"/>
                    <a:pt x="6633" y="10418"/>
                    <a:pt x="5954" y="9335"/>
                  </a:cubicBezTo>
                  <a:cubicBezTo>
                    <a:pt x="5263" y="8252"/>
                    <a:pt x="4609" y="7240"/>
                    <a:pt x="4013" y="6287"/>
                  </a:cubicBezTo>
                  <a:cubicBezTo>
                    <a:pt x="3418" y="5335"/>
                    <a:pt x="2870" y="4465"/>
                    <a:pt x="2382" y="3715"/>
                  </a:cubicBezTo>
                  <a:cubicBezTo>
                    <a:pt x="1882" y="2953"/>
                    <a:pt x="1477" y="2287"/>
                    <a:pt x="1120" y="1727"/>
                  </a:cubicBezTo>
                  <a:cubicBezTo>
                    <a:pt x="394" y="6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" name="Google Shape;376;p21"/>
            <p:cNvSpPr/>
            <p:nvPr/>
          </p:nvSpPr>
          <p:spPr>
            <a:xfrm>
              <a:off x="3972153" y="3542018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1" y="1"/>
                  </a:moveTo>
                  <a:cubicBezTo>
                    <a:pt x="1" y="1"/>
                    <a:pt x="370" y="120"/>
                    <a:pt x="953" y="274"/>
                  </a:cubicBezTo>
                  <a:cubicBezTo>
                    <a:pt x="1227" y="370"/>
                    <a:pt x="1561" y="441"/>
                    <a:pt x="1918" y="536"/>
                  </a:cubicBezTo>
                  <a:cubicBezTo>
                    <a:pt x="2275" y="620"/>
                    <a:pt x="2644" y="703"/>
                    <a:pt x="3037" y="786"/>
                  </a:cubicBezTo>
                  <a:cubicBezTo>
                    <a:pt x="3215" y="834"/>
                    <a:pt x="3406" y="858"/>
                    <a:pt x="3596" y="905"/>
                  </a:cubicBezTo>
                  <a:cubicBezTo>
                    <a:pt x="3775" y="941"/>
                    <a:pt x="3966" y="977"/>
                    <a:pt x="4144" y="1013"/>
                  </a:cubicBezTo>
                  <a:cubicBezTo>
                    <a:pt x="4501" y="1084"/>
                    <a:pt x="4847" y="1144"/>
                    <a:pt x="5132" y="1191"/>
                  </a:cubicBezTo>
                  <a:cubicBezTo>
                    <a:pt x="5716" y="1275"/>
                    <a:pt x="6097" y="1322"/>
                    <a:pt x="6097" y="1322"/>
                  </a:cubicBezTo>
                  <a:cubicBezTo>
                    <a:pt x="6097" y="1322"/>
                    <a:pt x="5728" y="1203"/>
                    <a:pt x="5156" y="1060"/>
                  </a:cubicBezTo>
                  <a:cubicBezTo>
                    <a:pt x="4870" y="965"/>
                    <a:pt x="4549" y="894"/>
                    <a:pt x="4192" y="798"/>
                  </a:cubicBezTo>
                  <a:cubicBezTo>
                    <a:pt x="4013" y="763"/>
                    <a:pt x="3835" y="715"/>
                    <a:pt x="3644" y="667"/>
                  </a:cubicBezTo>
                  <a:cubicBezTo>
                    <a:pt x="3466" y="620"/>
                    <a:pt x="3275" y="584"/>
                    <a:pt x="3073" y="536"/>
                  </a:cubicBezTo>
                  <a:cubicBezTo>
                    <a:pt x="2692" y="465"/>
                    <a:pt x="2299" y="382"/>
                    <a:pt x="1942" y="310"/>
                  </a:cubicBezTo>
                  <a:cubicBezTo>
                    <a:pt x="1584" y="239"/>
                    <a:pt x="1251" y="179"/>
                    <a:pt x="965" y="132"/>
                  </a:cubicBezTo>
                  <a:cubicBezTo>
                    <a:pt x="382" y="4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" name="Google Shape;377;p21"/>
            <p:cNvSpPr/>
            <p:nvPr/>
          </p:nvSpPr>
          <p:spPr>
            <a:xfrm>
              <a:off x="4103310" y="3756806"/>
              <a:ext cx="176249" cy="38216"/>
            </a:xfrm>
            <a:custGeom>
              <a:avLst/>
              <a:gdLst/>
              <a:ahLst/>
              <a:cxnLst/>
              <a:rect l="l" t="t" r="r" b="b"/>
              <a:pathLst>
                <a:path w="6097" h="1322" extrusionOk="0">
                  <a:moveTo>
                    <a:pt x="0" y="0"/>
                  </a:moveTo>
                  <a:cubicBezTo>
                    <a:pt x="0" y="0"/>
                    <a:pt x="369" y="131"/>
                    <a:pt x="953" y="274"/>
                  </a:cubicBezTo>
                  <a:cubicBezTo>
                    <a:pt x="1238" y="369"/>
                    <a:pt x="1560" y="441"/>
                    <a:pt x="1917" y="524"/>
                  </a:cubicBezTo>
                  <a:cubicBezTo>
                    <a:pt x="2274" y="619"/>
                    <a:pt x="2643" y="691"/>
                    <a:pt x="3036" y="786"/>
                  </a:cubicBezTo>
                  <a:cubicBezTo>
                    <a:pt x="3215" y="822"/>
                    <a:pt x="3405" y="857"/>
                    <a:pt x="3596" y="905"/>
                  </a:cubicBezTo>
                  <a:cubicBezTo>
                    <a:pt x="3774" y="929"/>
                    <a:pt x="3977" y="976"/>
                    <a:pt x="4155" y="1012"/>
                  </a:cubicBezTo>
                  <a:cubicBezTo>
                    <a:pt x="4513" y="1084"/>
                    <a:pt x="4846" y="1143"/>
                    <a:pt x="5132" y="1191"/>
                  </a:cubicBezTo>
                  <a:cubicBezTo>
                    <a:pt x="5715" y="1274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55" y="1048"/>
                  </a:cubicBezTo>
                  <a:cubicBezTo>
                    <a:pt x="4882" y="964"/>
                    <a:pt x="4548" y="893"/>
                    <a:pt x="4191" y="798"/>
                  </a:cubicBezTo>
                  <a:cubicBezTo>
                    <a:pt x="4012" y="750"/>
                    <a:pt x="3834" y="714"/>
                    <a:pt x="3643" y="667"/>
                  </a:cubicBezTo>
                  <a:cubicBezTo>
                    <a:pt x="3465" y="619"/>
                    <a:pt x="3274" y="572"/>
                    <a:pt x="3072" y="536"/>
                  </a:cubicBezTo>
                  <a:cubicBezTo>
                    <a:pt x="2691" y="452"/>
                    <a:pt x="2310" y="381"/>
                    <a:pt x="1941" y="310"/>
                  </a:cubicBezTo>
                  <a:cubicBezTo>
                    <a:pt x="1584" y="238"/>
                    <a:pt x="1250" y="179"/>
                    <a:pt x="964" y="131"/>
                  </a:cubicBezTo>
                  <a:cubicBezTo>
                    <a:pt x="381" y="3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" name="Google Shape;378;p21"/>
            <p:cNvSpPr/>
            <p:nvPr/>
          </p:nvSpPr>
          <p:spPr>
            <a:xfrm>
              <a:off x="4234091" y="3971913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370" y="120"/>
                    <a:pt x="953" y="274"/>
                  </a:cubicBezTo>
                  <a:cubicBezTo>
                    <a:pt x="1239" y="370"/>
                    <a:pt x="1560" y="441"/>
                    <a:pt x="1917" y="524"/>
                  </a:cubicBezTo>
                  <a:cubicBezTo>
                    <a:pt x="2275" y="620"/>
                    <a:pt x="2644" y="691"/>
                    <a:pt x="3037" y="786"/>
                  </a:cubicBezTo>
                  <a:cubicBezTo>
                    <a:pt x="3215" y="822"/>
                    <a:pt x="3406" y="858"/>
                    <a:pt x="3596" y="905"/>
                  </a:cubicBezTo>
                  <a:cubicBezTo>
                    <a:pt x="3775" y="929"/>
                    <a:pt x="3977" y="977"/>
                    <a:pt x="4156" y="1012"/>
                  </a:cubicBezTo>
                  <a:cubicBezTo>
                    <a:pt x="4513" y="1084"/>
                    <a:pt x="4846" y="1143"/>
                    <a:pt x="5132" y="1191"/>
                  </a:cubicBezTo>
                  <a:cubicBezTo>
                    <a:pt x="5715" y="1274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56" y="1048"/>
                  </a:cubicBezTo>
                  <a:cubicBezTo>
                    <a:pt x="4882" y="965"/>
                    <a:pt x="4549" y="893"/>
                    <a:pt x="4191" y="798"/>
                  </a:cubicBezTo>
                  <a:cubicBezTo>
                    <a:pt x="4013" y="751"/>
                    <a:pt x="3834" y="715"/>
                    <a:pt x="3644" y="667"/>
                  </a:cubicBezTo>
                  <a:cubicBezTo>
                    <a:pt x="3465" y="620"/>
                    <a:pt x="3275" y="572"/>
                    <a:pt x="3072" y="536"/>
                  </a:cubicBezTo>
                  <a:cubicBezTo>
                    <a:pt x="2691" y="453"/>
                    <a:pt x="2310" y="381"/>
                    <a:pt x="1953" y="310"/>
                  </a:cubicBezTo>
                  <a:cubicBezTo>
                    <a:pt x="1584" y="239"/>
                    <a:pt x="1251" y="179"/>
                    <a:pt x="965" y="131"/>
                  </a:cubicBezTo>
                  <a:cubicBezTo>
                    <a:pt x="382" y="36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" name="Google Shape;379;p21"/>
            <p:cNvSpPr/>
            <p:nvPr/>
          </p:nvSpPr>
          <p:spPr>
            <a:xfrm>
              <a:off x="4154593" y="3402275"/>
              <a:ext cx="46830" cy="174861"/>
            </a:xfrm>
            <a:custGeom>
              <a:avLst/>
              <a:gdLst/>
              <a:ahLst/>
              <a:cxnLst/>
              <a:rect l="l" t="t" r="r" b="b"/>
              <a:pathLst>
                <a:path w="1620" h="6049" extrusionOk="0">
                  <a:moveTo>
                    <a:pt x="1619" y="1"/>
                  </a:moveTo>
                  <a:lnTo>
                    <a:pt x="1619" y="1"/>
                  </a:lnTo>
                  <a:cubicBezTo>
                    <a:pt x="1619" y="1"/>
                    <a:pt x="1465" y="370"/>
                    <a:pt x="1310" y="929"/>
                  </a:cubicBezTo>
                  <a:cubicBezTo>
                    <a:pt x="1215" y="1203"/>
                    <a:pt x="1107" y="1525"/>
                    <a:pt x="1012" y="1882"/>
                  </a:cubicBezTo>
                  <a:cubicBezTo>
                    <a:pt x="905" y="2227"/>
                    <a:pt x="798" y="2620"/>
                    <a:pt x="691" y="2989"/>
                  </a:cubicBezTo>
                  <a:cubicBezTo>
                    <a:pt x="655" y="3180"/>
                    <a:pt x="595" y="3358"/>
                    <a:pt x="548" y="3549"/>
                  </a:cubicBezTo>
                  <a:cubicBezTo>
                    <a:pt x="500" y="3751"/>
                    <a:pt x="453" y="3930"/>
                    <a:pt x="417" y="4108"/>
                  </a:cubicBezTo>
                  <a:cubicBezTo>
                    <a:pt x="322" y="4465"/>
                    <a:pt x="250" y="4799"/>
                    <a:pt x="191" y="5085"/>
                  </a:cubicBezTo>
                  <a:cubicBezTo>
                    <a:pt x="60" y="5668"/>
                    <a:pt x="0" y="6049"/>
                    <a:pt x="0" y="6049"/>
                  </a:cubicBezTo>
                  <a:cubicBezTo>
                    <a:pt x="0" y="6049"/>
                    <a:pt x="131" y="5692"/>
                    <a:pt x="310" y="5132"/>
                  </a:cubicBezTo>
                  <a:cubicBezTo>
                    <a:pt x="393" y="4858"/>
                    <a:pt x="500" y="4537"/>
                    <a:pt x="607" y="4180"/>
                  </a:cubicBezTo>
                  <a:cubicBezTo>
                    <a:pt x="667" y="4001"/>
                    <a:pt x="726" y="3811"/>
                    <a:pt x="762" y="3632"/>
                  </a:cubicBezTo>
                  <a:cubicBezTo>
                    <a:pt x="810" y="3430"/>
                    <a:pt x="869" y="3251"/>
                    <a:pt x="917" y="3061"/>
                  </a:cubicBezTo>
                  <a:cubicBezTo>
                    <a:pt x="1024" y="2680"/>
                    <a:pt x="1107" y="2299"/>
                    <a:pt x="1203" y="1941"/>
                  </a:cubicBezTo>
                  <a:cubicBezTo>
                    <a:pt x="1286" y="1584"/>
                    <a:pt x="1357" y="1251"/>
                    <a:pt x="1429" y="965"/>
                  </a:cubicBezTo>
                  <a:cubicBezTo>
                    <a:pt x="1560" y="382"/>
                    <a:pt x="1619" y="1"/>
                    <a:pt x="1619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" name="Google Shape;380;p21"/>
            <p:cNvSpPr/>
            <p:nvPr/>
          </p:nvSpPr>
          <p:spPr>
            <a:xfrm>
              <a:off x="4285374" y="3616717"/>
              <a:ext cx="46830" cy="175208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0"/>
                  </a:moveTo>
                  <a:lnTo>
                    <a:pt x="1620" y="0"/>
                  </a:lnTo>
                  <a:cubicBezTo>
                    <a:pt x="1620" y="1"/>
                    <a:pt x="1489" y="381"/>
                    <a:pt x="1310" y="941"/>
                  </a:cubicBezTo>
                  <a:cubicBezTo>
                    <a:pt x="1215" y="1215"/>
                    <a:pt x="1108" y="1536"/>
                    <a:pt x="1013" y="1893"/>
                  </a:cubicBezTo>
                  <a:cubicBezTo>
                    <a:pt x="905" y="2239"/>
                    <a:pt x="798" y="2620"/>
                    <a:pt x="691" y="3001"/>
                  </a:cubicBezTo>
                  <a:cubicBezTo>
                    <a:pt x="655" y="3191"/>
                    <a:pt x="596" y="3370"/>
                    <a:pt x="548" y="3560"/>
                  </a:cubicBezTo>
                  <a:cubicBezTo>
                    <a:pt x="501" y="3751"/>
                    <a:pt x="453" y="3929"/>
                    <a:pt x="417" y="4108"/>
                  </a:cubicBezTo>
                  <a:cubicBezTo>
                    <a:pt x="322" y="4465"/>
                    <a:pt x="251" y="4810"/>
                    <a:pt x="191" y="5096"/>
                  </a:cubicBezTo>
                  <a:cubicBezTo>
                    <a:pt x="60" y="5679"/>
                    <a:pt x="0" y="6060"/>
                    <a:pt x="0" y="6060"/>
                  </a:cubicBezTo>
                  <a:cubicBezTo>
                    <a:pt x="0" y="6060"/>
                    <a:pt x="131" y="5703"/>
                    <a:pt x="310" y="5144"/>
                  </a:cubicBezTo>
                  <a:cubicBezTo>
                    <a:pt x="393" y="4870"/>
                    <a:pt x="501" y="4548"/>
                    <a:pt x="608" y="4191"/>
                  </a:cubicBezTo>
                  <a:cubicBezTo>
                    <a:pt x="667" y="4013"/>
                    <a:pt x="727" y="3810"/>
                    <a:pt x="774" y="3632"/>
                  </a:cubicBezTo>
                  <a:cubicBezTo>
                    <a:pt x="810" y="3441"/>
                    <a:pt x="870" y="3263"/>
                    <a:pt x="917" y="3072"/>
                  </a:cubicBezTo>
                  <a:cubicBezTo>
                    <a:pt x="1024" y="2679"/>
                    <a:pt x="1108" y="2310"/>
                    <a:pt x="1203" y="1953"/>
                  </a:cubicBezTo>
                  <a:cubicBezTo>
                    <a:pt x="1286" y="1596"/>
                    <a:pt x="1370" y="1250"/>
                    <a:pt x="1429" y="977"/>
                  </a:cubicBezTo>
                  <a:cubicBezTo>
                    <a:pt x="1560" y="393"/>
                    <a:pt x="1620" y="1"/>
                    <a:pt x="162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" name="Google Shape;381;p21"/>
            <p:cNvSpPr/>
            <p:nvPr/>
          </p:nvSpPr>
          <p:spPr>
            <a:xfrm>
              <a:off x="4416502" y="3831823"/>
              <a:ext cx="46830" cy="175208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1"/>
                  </a:moveTo>
                  <a:cubicBezTo>
                    <a:pt x="1620" y="1"/>
                    <a:pt x="1489" y="358"/>
                    <a:pt x="1310" y="941"/>
                  </a:cubicBezTo>
                  <a:cubicBezTo>
                    <a:pt x="1215" y="1215"/>
                    <a:pt x="1120" y="1537"/>
                    <a:pt x="1013" y="1894"/>
                  </a:cubicBezTo>
                  <a:cubicBezTo>
                    <a:pt x="906" y="2239"/>
                    <a:pt x="798" y="2620"/>
                    <a:pt x="703" y="3001"/>
                  </a:cubicBezTo>
                  <a:cubicBezTo>
                    <a:pt x="656" y="3191"/>
                    <a:pt x="596" y="3370"/>
                    <a:pt x="548" y="3561"/>
                  </a:cubicBezTo>
                  <a:cubicBezTo>
                    <a:pt x="501" y="3751"/>
                    <a:pt x="465" y="3930"/>
                    <a:pt x="417" y="4108"/>
                  </a:cubicBezTo>
                  <a:cubicBezTo>
                    <a:pt x="322" y="4465"/>
                    <a:pt x="251" y="4811"/>
                    <a:pt x="191" y="5096"/>
                  </a:cubicBezTo>
                  <a:cubicBezTo>
                    <a:pt x="60" y="5680"/>
                    <a:pt x="1" y="6061"/>
                    <a:pt x="1" y="6061"/>
                  </a:cubicBezTo>
                  <a:cubicBezTo>
                    <a:pt x="1" y="6061"/>
                    <a:pt x="132" y="5704"/>
                    <a:pt x="310" y="5144"/>
                  </a:cubicBezTo>
                  <a:cubicBezTo>
                    <a:pt x="406" y="4870"/>
                    <a:pt x="501" y="4549"/>
                    <a:pt x="608" y="4192"/>
                  </a:cubicBezTo>
                  <a:cubicBezTo>
                    <a:pt x="668" y="4013"/>
                    <a:pt x="727" y="3811"/>
                    <a:pt x="775" y="3632"/>
                  </a:cubicBezTo>
                  <a:cubicBezTo>
                    <a:pt x="822" y="3442"/>
                    <a:pt x="870" y="3263"/>
                    <a:pt x="918" y="3072"/>
                  </a:cubicBezTo>
                  <a:cubicBezTo>
                    <a:pt x="1025" y="2680"/>
                    <a:pt x="1120" y="2310"/>
                    <a:pt x="1203" y="1953"/>
                  </a:cubicBezTo>
                  <a:cubicBezTo>
                    <a:pt x="1299" y="1596"/>
                    <a:pt x="1370" y="1251"/>
                    <a:pt x="1430" y="977"/>
                  </a:cubicBezTo>
                  <a:cubicBezTo>
                    <a:pt x="1560" y="394"/>
                    <a:pt x="1620" y="1"/>
                    <a:pt x="162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" name="Google Shape;382;p21"/>
            <p:cNvSpPr/>
            <p:nvPr/>
          </p:nvSpPr>
          <p:spPr>
            <a:xfrm>
              <a:off x="6244143" y="2172865"/>
              <a:ext cx="560719" cy="926919"/>
            </a:xfrm>
            <a:custGeom>
              <a:avLst/>
              <a:gdLst/>
              <a:ahLst/>
              <a:cxnLst/>
              <a:rect l="l" t="t" r="r" b="b"/>
              <a:pathLst>
                <a:path w="19397" h="32065" extrusionOk="0">
                  <a:moveTo>
                    <a:pt x="16748" y="1"/>
                  </a:moveTo>
                  <a:cubicBezTo>
                    <a:pt x="16162" y="1"/>
                    <a:pt x="15527" y="149"/>
                    <a:pt x="14931" y="464"/>
                  </a:cubicBezTo>
                  <a:cubicBezTo>
                    <a:pt x="13217" y="1369"/>
                    <a:pt x="12217" y="3274"/>
                    <a:pt x="10848" y="4512"/>
                  </a:cubicBezTo>
                  <a:cubicBezTo>
                    <a:pt x="8573" y="6572"/>
                    <a:pt x="4406" y="7703"/>
                    <a:pt x="3275" y="10525"/>
                  </a:cubicBezTo>
                  <a:cubicBezTo>
                    <a:pt x="2394" y="12727"/>
                    <a:pt x="2442" y="15109"/>
                    <a:pt x="2668" y="17645"/>
                  </a:cubicBezTo>
                  <a:cubicBezTo>
                    <a:pt x="2751" y="18609"/>
                    <a:pt x="2692" y="19728"/>
                    <a:pt x="2346" y="20681"/>
                  </a:cubicBezTo>
                  <a:cubicBezTo>
                    <a:pt x="1930" y="21812"/>
                    <a:pt x="1096" y="22562"/>
                    <a:pt x="680" y="23717"/>
                  </a:cubicBezTo>
                  <a:cubicBezTo>
                    <a:pt x="1" y="25538"/>
                    <a:pt x="668" y="27967"/>
                    <a:pt x="1811" y="29337"/>
                  </a:cubicBezTo>
                  <a:cubicBezTo>
                    <a:pt x="2677" y="30378"/>
                    <a:pt x="4913" y="32065"/>
                    <a:pt x="6119" y="32065"/>
                  </a:cubicBezTo>
                  <a:cubicBezTo>
                    <a:pt x="6140" y="32065"/>
                    <a:pt x="6160" y="32064"/>
                    <a:pt x="6180" y="32063"/>
                  </a:cubicBezTo>
                  <a:cubicBezTo>
                    <a:pt x="7752" y="31968"/>
                    <a:pt x="8633" y="29408"/>
                    <a:pt x="8871" y="27896"/>
                  </a:cubicBezTo>
                  <a:cubicBezTo>
                    <a:pt x="9157" y="26003"/>
                    <a:pt x="8621" y="23538"/>
                    <a:pt x="7692" y="21883"/>
                  </a:cubicBezTo>
                  <a:cubicBezTo>
                    <a:pt x="7502" y="21538"/>
                    <a:pt x="7288" y="21181"/>
                    <a:pt x="7204" y="20764"/>
                  </a:cubicBezTo>
                  <a:cubicBezTo>
                    <a:pt x="6907" y="19371"/>
                    <a:pt x="8157" y="18133"/>
                    <a:pt x="9228" y="17359"/>
                  </a:cubicBezTo>
                  <a:cubicBezTo>
                    <a:pt x="10705" y="16299"/>
                    <a:pt x="12372" y="15156"/>
                    <a:pt x="12824" y="13537"/>
                  </a:cubicBezTo>
                  <a:cubicBezTo>
                    <a:pt x="13467" y="11299"/>
                    <a:pt x="12633" y="8393"/>
                    <a:pt x="14372" y="6548"/>
                  </a:cubicBezTo>
                  <a:cubicBezTo>
                    <a:pt x="15289" y="5584"/>
                    <a:pt x="16813" y="5357"/>
                    <a:pt x="17860" y="4488"/>
                  </a:cubicBezTo>
                  <a:cubicBezTo>
                    <a:pt x="18944" y="3560"/>
                    <a:pt x="19396" y="1952"/>
                    <a:pt x="18765" y="940"/>
                  </a:cubicBezTo>
                  <a:cubicBezTo>
                    <a:pt x="18394" y="333"/>
                    <a:pt x="17625" y="1"/>
                    <a:pt x="16748" y="1"/>
                  </a:cubicBez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" name="Google Shape;383;p21"/>
            <p:cNvSpPr/>
            <p:nvPr/>
          </p:nvSpPr>
          <p:spPr>
            <a:xfrm>
              <a:off x="6285800" y="2197958"/>
              <a:ext cx="479807" cy="907638"/>
            </a:xfrm>
            <a:custGeom>
              <a:avLst/>
              <a:gdLst/>
              <a:ahLst/>
              <a:cxnLst/>
              <a:rect l="l" t="t" r="r" b="b"/>
              <a:pathLst>
                <a:path w="16598" h="31398" extrusionOk="0">
                  <a:moveTo>
                    <a:pt x="16598" y="1"/>
                  </a:moveTo>
                  <a:cubicBezTo>
                    <a:pt x="15360" y="751"/>
                    <a:pt x="14181" y="1584"/>
                    <a:pt x="13097" y="2513"/>
                  </a:cubicBezTo>
                  <a:lnTo>
                    <a:pt x="13062" y="2513"/>
                  </a:lnTo>
                  <a:cubicBezTo>
                    <a:pt x="13062" y="2525"/>
                    <a:pt x="13050" y="2537"/>
                    <a:pt x="13050" y="2561"/>
                  </a:cubicBezTo>
                  <a:cubicBezTo>
                    <a:pt x="11847" y="3585"/>
                    <a:pt x="10740" y="4716"/>
                    <a:pt x="9752" y="5918"/>
                  </a:cubicBezTo>
                  <a:cubicBezTo>
                    <a:pt x="8799" y="7061"/>
                    <a:pt x="7930" y="8299"/>
                    <a:pt x="7192" y="9585"/>
                  </a:cubicBezTo>
                  <a:cubicBezTo>
                    <a:pt x="6287" y="11133"/>
                    <a:pt x="5894" y="11931"/>
                    <a:pt x="5251" y="13598"/>
                  </a:cubicBezTo>
                  <a:cubicBezTo>
                    <a:pt x="4608" y="15265"/>
                    <a:pt x="4346" y="16134"/>
                    <a:pt x="3977" y="17872"/>
                  </a:cubicBezTo>
                  <a:cubicBezTo>
                    <a:pt x="3668" y="19325"/>
                    <a:pt x="3465" y="20813"/>
                    <a:pt x="3394" y="22325"/>
                  </a:cubicBezTo>
                  <a:cubicBezTo>
                    <a:pt x="3322" y="23754"/>
                    <a:pt x="3370" y="25194"/>
                    <a:pt x="3513" y="26635"/>
                  </a:cubicBezTo>
                  <a:cubicBezTo>
                    <a:pt x="2072" y="25742"/>
                    <a:pt x="1358" y="25230"/>
                    <a:pt x="1" y="24087"/>
                  </a:cubicBezTo>
                  <a:lnTo>
                    <a:pt x="1" y="24087"/>
                  </a:lnTo>
                  <a:cubicBezTo>
                    <a:pt x="1370" y="25468"/>
                    <a:pt x="2084" y="26075"/>
                    <a:pt x="3572" y="27159"/>
                  </a:cubicBezTo>
                  <a:cubicBezTo>
                    <a:pt x="3751" y="28576"/>
                    <a:pt x="4049" y="30004"/>
                    <a:pt x="4465" y="31397"/>
                  </a:cubicBezTo>
                  <a:cubicBezTo>
                    <a:pt x="4084" y="29909"/>
                    <a:pt x="3823" y="28397"/>
                    <a:pt x="3692" y="26873"/>
                  </a:cubicBezTo>
                  <a:cubicBezTo>
                    <a:pt x="3703" y="26849"/>
                    <a:pt x="3703" y="26837"/>
                    <a:pt x="3715" y="26802"/>
                  </a:cubicBezTo>
                  <a:cubicBezTo>
                    <a:pt x="3703" y="26790"/>
                    <a:pt x="3703" y="26790"/>
                    <a:pt x="3692" y="26790"/>
                  </a:cubicBezTo>
                  <a:cubicBezTo>
                    <a:pt x="3572" y="25301"/>
                    <a:pt x="3561" y="23825"/>
                    <a:pt x="3644" y="22361"/>
                  </a:cubicBezTo>
                  <a:cubicBezTo>
                    <a:pt x="3751" y="20872"/>
                    <a:pt x="3953" y="19408"/>
                    <a:pt x="4275" y="17955"/>
                  </a:cubicBezTo>
                  <a:cubicBezTo>
                    <a:pt x="4656" y="16229"/>
                    <a:pt x="4906" y="15384"/>
                    <a:pt x="5549" y="13729"/>
                  </a:cubicBezTo>
                  <a:cubicBezTo>
                    <a:pt x="5620" y="13538"/>
                    <a:pt x="5668" y="13431"/>
                    <a:pt x="5739" y="13252"/>
                  </a:cubicBezTo>
                  <a:cubicBezTo>
                    <a:pt x="7263" y="12645"/>
                    <a:pt x="8037" y="12407"/>
                    <a:pt x="9549" y="12050"/>
                  </a:cubicBezTo>
                  <a:lnTo>
                    <a:pt x="9549" y="12050"/>
                  </a:lnTo>
                  <a:cubicBezTo>
                    <a:pt x="8121" y="12240"/>
                    <a:pt x="7394" y="12395"/>
                    <a:pt x="5954" y="12776"/>
                  </a:cubicBezTo>
                  <a:cubicBezTo>
                    <a:pt x="6490" y="11526"/>
                    <a:pt x="6787" y="10931"/>
                    <a:pt x="7466" y="9764"/>
                  </a:cubicBezTo>
                  <a:cubicBezTo>
                    <a:pt x="8204" y="8478"/>
                    <a:pt x="9037" y="7264"/>
                    <a:pt x="9954" y="6097"/>
                  </a:cubicBezTo>
                  <a:cubicBezTo>
                    <a:pt x="10859" y="4966"/>
                    <a:pt x="11859" y="3894"/>
                    <a:pt x="12943" y="2882"/>
                  </a:cubicBezTo>
                  <a:lnTo>
                    <a:pt x="12943" y="2882"/>
                  </a:lnTo>
                  <a:cubicBezTo>
                    <a:pt x="12943" y="2894"/>
                    <a:pt x="12943" y="2894"/>
                    <a:pt x="12931" y="2918"/>
                  </a:cubicBezTo>
                  <a:cubicBezTo>
                    <a:pt x="14181" y="2942"/>
                    <a:pt x="14788" y="2989"/>
                    <a:pt x="15979" y="3156"/>
                  </a:cubicBezTo>
                  <a:cubicBezTo>
                    <a:pt x="14931" y="2870"/>
                    <a:pt x="14395" y="2751"/>
                    <a:pt x="13288" y="2561"/>
                  </a:cubicBezTo>
                  <a:cubicBezTo>
                    <a:pt x="14312" y="1632"/>
                    <a:pt x="15419" y="787"/>
                    <a:pt x="16598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" name="Google Shape;384;p21"/>
            <p:cNvSpPr/>
            <p:nvPr/>
          </p:nvSpPr>
          <p:spPr>
            <a:xfrm>
              <a:off x="5828384" y="1928504"/>
              <a:ext cx="639174" cy="1288754"/>
            </a:xfrm>
            <a:custGeom>
              <a:avLst/>
              <a:gdLst/>
              <a:ahLst/>
              <a:cxnLst/>
              <a:rect l="l" t="t" r="r" b="b"/>
              <a:pathLst>
                <a:path w="22111" h="44582" extrusionOk="0">
                  <a:moveTo>
                    <a:pt x="4381" y="1"/>
                  </a:moveTo>
                  <a:cubicBezTo>
                    <a:pt x="3949" y="1"/>
                    <a:pt x="3517" y="69"/>
                    <a:pt x="3108" y="213"/>
                  </a:cubicBezTo>
                  <a:cubicBezTo>
                    <a:pt x="1227" y="880"/>
                    <a:pt x="0" y="2976"/>
                    <a:pt x="226" y="4976"/>
                  </a:cubicBezTo>
                  <a:cubicBezTo>
                    <a:pt x="476" y="7262"/>
                    <a:pt x="2310" y="9096"/>
                    <a:pt x="2834" y="11346"/>
                  </a:cubicBezTo>
                  <a:cubicBezTo>
                    <a:pt x="3739" y="15263"/>
                    <a:pt x="488" y="19311"/>
                    <a:pt x="1608" y="23157"/>
                  </a:cubicBezTo>
                  <a:cubicBezTo>
                    <a:pt x="2417" y="25895"/>
                    <a:pt x="5144" y="27538"/>
                    <a:pt x="7025" y="29669"/>
                  </a:cubicBezTo>
                  <a:cubicBezTo>
                    <a:pt x="7846" y="30586"/>
                    <a:pt x="8549" y="31694"/>
                    <a:pt x="8573" y="32908"/>
                  </a:cubicBezTo>
                  <a:cubicBezTo>
                    <a:pt x="8620" y="34372"/>
                    <a:pt x="7715" y="35682"/>
                    <a:pt x="7537" y="37123"/>
                  </a:cubicBezTo>
                  <a:cubicBezTo>
                    <a:pt x="7251" y="39409"/>
                    <a:pt x="8906" y="41600"/>
                    <a:pt x="10942" y="42683"/>
                  </a:cubicBezTo>
                  <a:cubicBezTo>
                    <a:pt x="12315" y="43432"/>
                    <a:pt x="15371" y="44581"/>
                    <a:pt x="17383" y="44581"/>
                  </a:cubicBezTo>
                  <a:cubicBezTo>
                    <a:pt x="17673" y="44581"/>
                    <a:pt x="17942" y="44557"/>
                    <a:pt x="18181" y="44505"/>
                  </a:cubicBezTo>
                  <a:cubicBezTo>
                    <a:pt x="20753" y="44016"/>
                    <a:pt x="22110" y="40326"/>
                    <a:pt x="22051" y="38040"/>
                  </a:cubicBezTo>
                  <a:cubicBezTo>
                    <a:pt x="21967" y="34968"/>
                    <a:pt x="20038" y="32086"/>
                    <a:pt x="17383" y="30479"/>
                  </a:cubicBezTo>
                  <a:cubicBezTo>
                    <a:pt x="16859" y="30170"/>
                    <a:pt x="16312" y="29908"/>
                    <a:pt x="15895" y="29455"/>
                  </a:cubicBezTo>
                  <a:cubicBezTo>
                    <a:pt x="14514" y="27979"/>
                    <a:pt x="15300" y="25586"/>
                    <a:pt x="16062" y="23693"/>
                  </a:cubicBezTo>
                  <a:cubicBezTo>
                    <a:pt x="17098" y="21097"/>
                    <a:pt x="17895" y="18025"/>
                    <a:pt x="16502" y="15584"/>
                  </a:cubicBezTo>
                  <a:cubicBezTo>
                    <a:pt x="14693" y="12382"/>
                    <a:pt x="9799" y="11548"/>
                    <a:pt x="8727" y="8024"/>
                  </a:cubicBezTo>
                  <a:cubicBezTo>
                    <a:pt x="8168" y="6190"/>
                    <a:pt x="8858" y="4107"/>
                    <a:pt x="8132" y="2345"/>
                  </a:cubicBezTo>
                  <a:cubicBezTo>
                    <a:pt x="7526" y="899"/>
                    <a:pt x="5947" y="1"/>
                    <a:pt x="4381" y="1"/>
                  </a:cubicBez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" name="Google Shape;385;p21"/>
            <p:cNvSpPr/>
            <p:nvPr/>
          </p:nvSpPr>
          <p:spPr>
            <a:xfrm>
              <a:off x="5905482" y="1961170"/>
              <a:ext cx="436792" cy="1265917"/>
            </a:xfrm>
            <a:custGeom>
              <a:avLst/>
              <a:gdLst/>
              <a:ahLst/>
              <a:cxnLst/>
              <a:rect l="l" t="t" r="r" b="b"/>
              <a:pathLst>
                <a:path w="15110" h="43792" extrusionOk="0">
                  <a:moveTo>
                    <a:pt x="0" y="0"/>
                  </a:moveTo>
                  <a:lnTo>
                    <a:pt x="0" y="0"/>
                  </a:lnTo>
                  <a:cubicBezTo>
                    <a:pt x="536" y="1739"/>
                    <a:pt x="1084" y="3465"/>
                    <a:pt x="1655" y="5191"/>
                  </a:cubicBezTo>
                  <a:lnTo>
                    <a:pt x="1619" y="5227"/>
                  </a:lnTo>
                  <a:lnTo>
                    <a:pt x="1667" y="5251"/>
                  </a:lnTo>
                  <a:cubicBezTo>
                    <a:pt x="2286" y="7180"/>
                    <a:pt x="2917" y="9097"/>
                    <a:pt x="3560" y="11014"/>
                  </a:cubicBezTo>
                  <a:cubicBezTo>
                    <a:pt x="4167" y="12847"/>
                    <a:pt x="4775" y="14681"/>
                    <a:pt x="5406" y="16502"/>
                  </a:cubicBezTo>
                  <a:lnTo>
                    <a:pt x="7275" y="21979"/>
                  </a:lnTo>
                  <a:lnTo>
                    <a:pt x="9180" y="27444"/>
                  </a:lnTo>
                  <a:cubicBezTo>
                    <a:pt x="9823" y="29266"/>
                    <a:pt x="10466" y="31087"/>
                    <a:pt x="11121" y="32909"/>
                  </a:cubicBezTo>
                  <a:cubicBezTo>
                    <a:pt x="11728" y="34635"/>
                    <a:pt x="12347" y="36362"/>
                    <a:pt x="12978" y="38088"/>
                  </a:cubicBezTo>
                  <a:lnTo>
                    <a:pt x="6561" y="36886"/>
                  </a:lnTo>
                  <a:lnTo>
                    <a:pt x="6561" y="36886"/>
                  </a:lnTo>
                  <a:lnTo>
                    <a:pt x="13216" y="38707"/>
                  </a:lnTo>
                  <a:cubicBezTo>
                    <a:pt x="13835" y="40410"/>
                    <a:pt x="14466" y="42089"/>
                    <a:pt x="15109" y="43791"/>
                  </a:cubicBezTo>
                  <a:cubicBezTo>
                    <a:pt x="14514" y="41970"/>
                    <a:pt x="13931" y="40148"/>
                    <a:pt x="13335" y="38303"/>
                  </a:cubicBezTo>
                  <a:lnTo>
                    <a:pt x="13359" y="38195"/>
                  </a:lnTo>
                  <a:lnTo>
                    <a:pt x="13299" y="38184"/>
                  </a:lnTo>
                  <a:cubicBezTo>
                    <a:pt x="12728" y="36374"/>
                    <a:pt x="12133" y="34588"/>
                    <a:pt x="11537" y="32790"/>
                  </a:cubicBezTo>
                  <a:cubicBezTo>
                    <a:pt x="10918" y="30956"/>
                    <a:pt x="10311" y="29123"/>
                    <a:pt x="9692" y="27301"/>
                  </a:cubicBezTo>
                  <a:lnTo>
                    <a:pt x="7811" y="21824"/>
                  </a:lnTo>
                  <a:lnTo>
                    <a:pt x="7584" y="21181"/>
                  </a:lnTo>
                  <a:lnTo>
                    <a:pt x="11013" y="16014"/>
                  </a:lnTo>
                  <a:lnTo>
                    <a:pt x="7370" y="20539"/>
                  </a:lnTo>
                  <a:lnTo>
                    <a:pt x="5906" y="16348"/>
                  </a:lnTo>
                  <a:cubicBezTo>
                    <a:pt x="5263" y="14526"/>
                    <a:pt x="4632" y="12692"/>
                    <a:pt x="3977" y="10883"/>
                  </a:cubicBezTo>
                  <a:cubicBezTo>
                    <a:pt x="3334" y="9097"/>
                    <a:pt x="2691" y="7323"/>
                    <a:pt x="2048" y="5537"/>
                  </a:cubicBezTo>
                  <a:lnTo>
                    <a:pt x="2048" y="5537"/>
                  </a:lnTo>
                  <a:lnTo>
                    <a:pt x="2084" y="5572"/>
                  </a:lnTo>
                  <a:lnTo>
                    <a:pt x="4525" y="1620"/>
                  </a:lnTo>
                  <a:lnTo>
                    <a:pt x="4525" y="1620"/>
                  </a:lnTo>
                  <a:lnTo>
                    <a:pt x="1846" y="4953"/>
                  </a:lnTo>
                  <a:cubicBezTo>
                    <a:pt x="1238" y="3310"/>
                    <a:pt x="619" y="1655"/>
                    <a:pt x="0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" name="Google Shape;386;p21"/>
            <p:cNvSpPr/>
            <p:nvPr/>
          </p:nvSpPr>
          <p:spPr>
            <a:xfrm>
              <a:off x="4349406" y="648100"/>
              <a:ext cx="3877536" cy="4033145"/>
            </a:xfrm>
            <a:custGeom>
              <a:avLst/>
              <a:gdLst/>
              <a:ahLst/>
              <a:cxnLst/>
              <a:rect l="l" t="t" r="r" b="b"/>
              <a:pathLst>
                <a:path w="134136" h="139519" extrusionOk="0">
                  <a:moveTo>
                    <a:pt x="95999" y="0"/>
                  </a:moveTo>
                  <a:cubicBezTo>
                    <a:pt x="89168" y="0"/>
                    <a:pt x="82471" y="2747"/>
                    <a:pt x="75962" y="5144"/>
                  </a:cubicBezTo>
                  <a:cubicBezTo>
                    <a:pt x="70807" y="7025"/>
                    <a:pt x="66449" y="8061"/>
                    <a:pt x="62734" y="8418"/>
                  </a:cubicBezTo>
                  <a:cubicBezTo>
                    <a:pt x="61305" y="13680"/>
                    <a:pt x="61865" y="19502"/>
                    <a:pt x="64877" y="24086"/>
                  </a:cubicBezTo>
                  <a:cubicBezTo>
                    <a:pt x="69616" y="31313"/>
                    <a:pt x="78760" y="34826"/>
                    <a:pt x="83249" y="42208"/>
                  </a:cubicBezTo>
                  <a:cubicBezTo>
                    <a:pt x="88940" y="51554"/>
                    <a:pt x="85034" y="64377"/>
                    <a:pt x="77200" y="71997"/>
                  </a:cubicBezTo>
                  <a:cubicBezTo>
                    <a:pt x="69354" y="79617"/>
                    <a:pt x="58531" y="83213"/>
                    <a:pt x="48030" y="86296"/>
                  </a:cubicBezTo>
                  <a:cubicBezTo>
                    <a:pt x="37517" y="89380"/>
                    <a:pt x="26634" y="92297"/>
                    <a:pt x="17978" y="98988"/>
                  </a:cubicBezTo>
                  <a:cubicBezTo>
                    <a:pt x="9549" y="105513"/>
                    <a:pt x="3917" y="115252"/>
                    <a:pt x="1381" y="125611"/>
                  </a:cubicBezTo>
                  <a:cubicBezTo>
                    <a:pt x="441" y="129445"/>
                    <a:pt x="0" y="133755"/>
                    <a:pt x="1679" y="137064"/>
                  </a:cubicBezTo>
                  <a:cubicBezTo>
                    <a:pt x="5341" y="138772"/>
                    <a:pt x="9519" y="139519"/>
                    <a:pt x="13708" y="139519"/>
                  </a:cubicBezTo>
                  <a:cubicBezTo>
                    <a:pt x="20999" y="139519"/>
                    <a:pt x="28325" y="137257"/>
                    <a:pt x="33028" y="133862"/>
                  </a:cubicBezTo>
                  <a:cubicBezTo>
                    <a:pt x="45268" y="125003"/>
                    <a:pt x="47042" y="107632"/>
                    <a:pt x="66151" y="98334"/>
                  </a:cubicBezTo>
                  <a:cubicBezTo>
                    <a:pt x="80320" y="91428"/>
                    <a:pt x="97917" y="93488"/>
                    <a:pt x="111288" y="85165"/>
                  </a:cubicBezTo>
                  <a:cubicBezTo>
                    <a:pt x="132124" y="72199"/>
                    <a:pt x="134136" y="37767"/>
                    <a:pt x="127826" y="23693"/>
                  </a:cubicBezTo>
                  <a:cubicBezTo>
                    <a:pt x="123694" y="14466"/>
                    <a:pt x="110812" y="1715"/>
                    <a:pt x="99131" y="202"/>
                  </a:cubicBezTo>
                  <a:cubicBezTo>
                    <a:pt x="98084" y="64"/>
                    <a:pt x="97040" y="0"/>
                    <a:pt x="95999" y="0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" name="Google Shape;387;p21"/>
            <p:cNvSpPr/>
            <p:nvPr/>
          </p:nvSpPr>
          <p:spPr>
            <a:xfrm>
              <a:off x="4018637" y="157266"/>
              <a:ext cx="2162830" cy="1096259"/>
            </a:xfrm>
            <a:custGeom>
              <a:avLst/>
              <a:gdLst/>
              <a:ahLst/>
              <a:cxnLst/>
              <a:rect l="l" t="t" r="r" b="b"/>
              <a:pathLst>
                <a:path w="74819" h="37923" extrusionOk="0">
                  <a:moveTo>
                    <a:pt x="36753" y="0"/>
                  </a:moveTo>
                  <a:cubicBezTo>
                    <a:pt x="36526" y="0"/>
                    <a:pt x="36319" y="58"/>
                    <a:pt x="36136" y="179"/>
                  </a:cubicBezTo>
                  <a:cubicBezTo>
                    <a:pt x="34528" y="1239"/>
                    <a:pt x="46923" y="14455"/>
                    <a:pt x="49149" y="17491"/>
                  </a:cubicBezTo>
                  <a:cubicBezTo>
                    <a:pt x="47220" y="16753"/>
                    <a:pt x="45244" y="16134"/>
                    <a:pt x="43279" y="15610"/>
                  </a:cubicBezTo>
                  <a:cubicBezTo>
                    <a:pt x="43339" y="15562"/>
                    <a:pt x="43363" y="15538"/>
                    <a:pt x="43363" y="15538"/>
                  </a:cubicBezTo>
                  <a:lnTo>
                    <a:pt x="43363" y="15538"/>
                  </a:lnTo>
                  <a:cubicBezTo>
                    <a:pt x="43363" y="15538"/>
                    <a:pt x="43315" y="15562"/>
                    <a:pt x="43232" y="15598"/>
                  </a:cubicBezTo>
                  <a:cubicBezTo>
                    <a:pt x="41101" y="15050"/>
                    <a:pt x="38957" y="14622"/>
                    <a:pt x="36874" y="14300"/>
                  </a:cubicBezTo>
                  <a:cubicBezTo>
                    <a:pt x="34252" y="10668"/>
                    <a:pt x="23362" y="2839"/>
                    <a:pt x="21371" y="2839"/>
                  </a:cubicBezTo>
                  <a:cubicBezTo>
                    <a:pt x="21228" y="2839"/>
                    <a:pt x="21131" y="2880"/>
                    <a:pt x="21086" y="2965"/>
                  </a:cubicBezTo>
                  <a:cubicBezTo>
                    <a:pt x="20729" y="3632"/>
                    <a:pt x="26682" y="7192"/>
                    <a:pt x="28766" y="8526"/>
                  </a:cubicBezTo>
                  <a:cubicBezTo>
                    <a:pt x="31564" y="10312"/>
                    <a:pt x="34290" y="12217"/>
                    <a:pt x="36862" y="14300"/>
                  </a:cubicBezTo>
                  <a:cubicBezTo>
                    <a:pt x="34600" y="13979"/>
                    <a:pt x="32361" y="13776"/>
                    <a:pt x="30242" y="13717"/>
                  </a:cubicBezTo>
                  <a:cubicBezTo>
                    <a:pt x="30313" y="13657"/>
                    <a:pt x="30337" y="13633"/>
                    <a:pt x="30337" y="13633"/>
                  </a:cubicBezTo>
                  <a:lnTo>
                    <a:pt x="30337" y="13633"/>
                  </a:lnTo>
                  <a:cubicBezTo>
                    <a:pt x="30337" y="13633"/>
                    <a:pt x="30278" y="13657"/>
                    <a:pt x="30182" y="13717"/>
                  </a:cubicBezTo>
                  <a:cubicBezTo>
                    <a:pt x="26065" y="10470"/>
                    <a:pt x="13904" y="5642"/>
                    <a:pt x="13557" y="5642"/>
                  </a:cubicBezTo>
                  <a:cubicBezTo>
                    <a:pt x="13553" y="5642"/>
                    <a:pt x="13550" y="5643"/>
                    <a:pt x="13549" y="5644"/>
                  </a:cubicBezTo>
                  <a:cubicBezTo>
                    <a:pt x="13395" y="5942"/>
                    <a:pt x="18776" y="8454"/>
                    <a:pt x="20908" y="9347"/>
                  </a:cubicBezTo>
                  <a:cubicBezTo>
                    <a:pt x="24051" y="10657"/>
                    <a:pt x="27123" y="12086"/>
                    <a:pt x="30099" y="13741"/>
                  </a:cubicBezTo>
                  <a:cubicBezTo>
                    <a:pt x="24444" y="13741"/>
                    <a:pt x="18907" y="14181"/>
                    <a:pt x="13430" y="15634"/>
                  </a:cubicBezTo>
                  <a:cubicBezTo>
                    <a:pt x="13478" y="15550"/>
                    <a:pt x="13514" y="15491"/>
                    <a:pt x="13514" y="15491"/>
                  </a:cubicBezTo>
                  <a:lnTo>
                    <a:pt x="13514" y="15491"/>
                  </a:lnTo>
                  <a:lnTo>
                    <a:pt x="13359" y="15646"/>
                  </a:lnTo>
                  <a:cubicBezTo>
                    <a:pt x="12740" y="15812"/>
                    <a:pt x="12168" y="15967"/>
                    <a:pt x="11692" y="16122"/>
                  </a:cubicBezTo>
                  <a:cubicBezTo>
                    <a:pt x="8692" y="16538"/>
                    <a:pt x="0" y="20337"/>
                    <a:pt x="310" y="20801"/>
                  </a:cubicBezTo>
                  <a:cubicBezTo>
                    <a:pt x="349" y="20859"/>
                    <a:pt x="438" y="20886"/>
                    <a:pt x="569" y="20886"/>
                  </a:cubicBezTo>
                  <a:cubicBezTo>
                    <a:pt x="1995" y="20886"/>
                    <a:pt x="8438" y="17694"/>
                    <a:pt x="11109" y="16408"/>
                  </a:cubicBezTo>
                  <a:cubicBezTo>
                    <a:pt x="11883" y="16205"/>
                    <a:pt x="12287" y="16122"/>
                    <a:pt x="13061" y="15955"/>
                  </a:cubicBezTo>
                  <a:lnTo>
                    <a:pt x="13061" y="15955"/>
                  </a:lnTo>
                  <a:cubicBezTo>
                    <a:pt x="11561" y="17503"/>
                    <a:pt x="8966" y="22265"/>
                    <a:pt x="8989" y="22277"/>
                  </a:cubicBezTo>
                  <a:cubicBezTo>
                    <a:pt x="8994" y="22280"/>
                    <a:pt x="9000" y="22281"/>
                    <a:pt x="9007" y="22281"/>
                  </a:cubicBezTo>
                  <a:cubicBezTo>
                    <a:pt x="9383" y="22281"/>
                    <a:pt x="12141" y="17956"/>
                    <a:pt x="13288" y="15907"/>
                  </a:cubicBezTo>
                  <a:cubicBezTo>
                    <a:pt x="16276" y="15288"/>
                    <a:pt x="17776" y="15062"/>
                    <a:pt x="20800" y="14824"/>
                  </a:cubicBezTo>
                  <a:lnTo>
                    <a:pt x="20800" y="14824"/>
                  </a:lnTo>
                  <a:cubicBezTo>
                    <a:pt x="18288" y="16491"/>
                    <a:pt x="12514" y="23015"/>
                    <a:pt x="12680" y="23146"/>
                  </a:cubicBezTo>
                  <a:cubicBezTo>
                    <a:pt x="12692" y="23157"/>
                    <a:pt x="12708" y="23162"/>
                    <a:pt x="12728" y="23162"/>
                  </a:cubicBezTo>
                  <a:cubicBezTo>
                    <a:pt x="13427" y="23162"/>
                    <a:pt x="18912" y="17057"/>
                    <a:pt x="21146" y="14800"/>
                  </a:cubicBezTo>
                  <a:cubicBezTo>
                    <a:pt x="23004" y="14653"/>
                    <a:pt x="24297" y="14587"/>
                    <a:pt x="25724" y="14587"/>
                  </a:cubicBezTo>
                  <a:cubicBezTo>
                    <a:pt x="26601" y="14587"/>
                    <a:pt x="27529" y="14612"/>
                    <a:pt x="28670" y="14657"/>
                  </a:cubicBezTo>
                  <a:cubicBezTo>
                    <a:pt x="25968" y="16360"/>
                    <a:pt x="18848" y="24563"/>
                    <a:pt x="19026" y="24647"/>
                  </a:cubicBezTo>
                  <a:cubicBezTo>
                    <a:pt x="19041" y="24654"/>
                    <a:pt x="19059" y="24658"/>
                    <a:pt x="19080" y="24658"/>
                  </a:cubicBezTo>
                  <a:cubicBezTo>
                    <a:pt x="19975" y="24658"/>
                    <a:pt x="25853" y="17650"/>
                    <a:pt x="29182" y="14693"/>
                  </a:cubicBezTo>
                  <a:cubicBezTo>
                    <a:pt x="31635" y="14812"/>
                    <a:pt x="32861" y="14943"/>
                    <a:pt x="35278" y="15300"/>
                  </a:cubicBezTo>
                  <a:cubicBezTo>
                    <a:pt x="32004" y="17265"/>
                    <a:pt x="24265" y="24682"/>
                    <a:pt x="25015" y="25480"/>
                  </a:cubicBezTo>
                  <a:cubicBezTo>
                    <a:pt x="25053" y="25522"/>
                    <a:pt x="25108" y="25543"/>
                    <a:pt x="25178" y="25543"/>
                  </a:cubicBezTo>
                  <a:cubicBezTo>
                    <a:pt x="26540" y="25543"/>
                    <a:pt x="33635" y="17809"/>
                    <a:pt x="35957" y="15407"/>
                  </a:cubicBezTo>
                  <a:cubicBezTo>
                    <a:pt x="38195" y="15765"/>
                    <a:pt x="39315" y="16003"/>
                    <a:pt x="41517" y="16562"/>
                  </a:cubicBezTo>
                  <a:cubicBezTo>
                    <a:pt x="38398" y="18384"/>
                    <a:pt x="29956" y="26587"/>
                    <a:pt x="30730" y="27195"/>
                  </a:cubicBezTo>
                  <a:cubicBezTo>
                    <a:pt x="30767" y="27223"/>
                    <a:pt x="30815" y="27237"/>
                    <a:pt x="30873" y="27237"/>
                  </a:cubicBezTo>
                  <a:cubicBezTo>
                    <a:pt x="32252" y="27237"/>
                    <a:pt x="39360" y="19357"/>
                    <a:pt x="42148" y="16729"/>
                  </a:cubicBezTo>
                  <a:cubicBezTo>
                    <a:pt x="44244" y="17300"/>
                    <a:pt x="45280" y="17610"/>
                    <a:pt x="47339" y="18348"/>
                  </a:cubicBezTo>
                  <a:cubicBezTo>
                    <a:pt x="44244" y="19741"/>
                    <a:pt x="33528" y="27516"/>
                    <a:pt x="35243" y="29183"/>
                  </a:cubicBezTo>
                  <a:cubicBezTo>
                    <a:pt x="35329" y="29270"/>
                    <a:pt x="35451" y="29311"/>
                    <a:pt x="35603" y="29311"/>
                  </a:cubicBezTo>
                  <a:cubicBezTo>
                    <a:pt x="37784" y="29311"/>
                    <a:pt x="46244" y="20873"/>
                    <a:pt x="48637" y="18824"/>
                  </a:cubicBezTo>
                  <a:cubicBezTo>
                    <a:pt x="50316" y="19479"/>
                    <a:pt x="51161" y="19837"/>
                    <a:pt x="52804" y="20610"/>
                  </a:cubicBezTo>
                  <a:cubicBezTo>
                    <a:pt x="49768" y="22003"/>
                    <a:pt x="38695" y="30469"/>
                    <a:pt x="40624" y="31862"/>
                  </a:cubicBezTo>
                  <a:cubicBezTo>
                    <a:pt x="40755" y="31955"/>
                    <a:pt x="40917" y="31999"/>
                    <a:pt x="41108" y="31999"/>
                  </a:cubicBezTo>
                  <a:cubicBezTo>
                    <a:pt x="43687" y="31999"/>
                    <a:pt x="51400" y="23959"/>
                    <a:pt x="54138" y="21265"/>
                  </a:cubicBezTo>
                  <a:cubicBezTo>
                    <a:pt x="55686" y="22039"/>
                    <a:pt x="56448" y="22456"/>
                    <a:pt x="57936" y="23337"/>
                  </a:cubicBezTo>
                  <a:cubicBezTo>
                    <a:pt x="54138" y="24659"/>
                    <a:pt x="49494" y="27302"/>
                    <a:pt x="48256" y="31469"/>
                  </a:cubicBezTo>
                  <a:cubicBezTo>
                    <a:pt x="48232" y="31731"/>
                    <a:pt x="48220" y="31862"/>
                    <a:pt x="48197" y="32124"/>
                  </a:cubicBezTo>
                  <a:cubicBezTo>
                    <a:pt x="48187" y="32272"/>
                    <a:pt x="48316" y="32403"/>
                    <a:pt x="48462" y="32403"/>
                  </a:cubicBezTo>
                  <a:cubicBezTo>
                    <a:pt x="48492" y="32403"/>
                    <a:pt x="48523" y="32398"/>
                    <a:pt x="48554" y="32386"/>
                  </a:cubicBezTo>
                  <a:cubicBezTo>
                    <a:pt x="51530" y="31362"/>
                    <a:pt x="54150" y="29111"/>
                    <a:pt x="56317" y="26837"/>
                  </a:cubicBezTo>
                  <a:cubicBezTo>
                    <a:pt x="57626" y="25456"/>
                    <a:pt x="58436" y="24516"/>
                    <a:pt x="58912" y="23908"/>
                  </a:cubicBezTo>
                  <a:cubicBezTo>
                    <a:pt x="64996" y="27897"/>
                    <a:pt x="70080" y="32374"/>
                    <a:pt x="74819" y="37922"/>
                  </a:cubicBezTo>
                  <a:cubicBezTo>
                    <a:pt x="71045" y="31683"/>
                    <a:pt x="65723" y="26968"/>
                    <a:pt x="59781" y="22849"/>
                  </a:cubicBezTo>
                  <a:cubicBezTo>
                    <a:pt x="59853" y="22694"/>
                    <a:pt x="60305" y="21730"/>
                    <a:pt x="60436" y="17455"/>
                  </a:cubicBezTo>
                  <a:cubicBezTo>
                    <a:pt x="60532" y="13812"/>
                    <a:pt x="59412" y="9597"/>
                    <a:pt x="56936" y="6787"/>
                  </a:cubicBezTo>
                  <a:cubicBezTo>
                    <a:pt x="56825" y="6655"/>
                    <a:pt x="56646" y="6581"/>
                    <a:pt x="56501" y="6581"/>
                  </a:cubicBezTo>
                  <a:cubicBezTo>
                    <a:pt x="56411" y="6581"/>
                    <a:pt x="56334" y="6609"/>
                    <a:pt x="56293" y="6668"/>
                  </a:cubicBezTo>
                  <a:cubicBezTo>
                    <a:pt x="56138" y="6871"/>
                    <a:pt x="56055" y="6990"/>
                    <a:pt x="55912" y="7204"/>
                  </a:cubicBezTo>
                  <a:cubicBezTo>
                    <a:pt x="54650" y="12252"/>
                    <a:pt x="57853" y="18277"/>
                    <a:pt x="59746" y="22837"/>
                  </a:cubicBezTo>
                  <a:cubicBezTo>
                    <a:pt x="58257" y="21872"/>
                    <a:pt x="56710" y="20968"/>
                    <a:pt x="55126" y="20146"/>
                  </a:cubicBezTo>
                  <a:cubicBezTo>
                    <a:pt x="54655" y="14545"/>
                    <a:pt x="50928" y="733"/>
                    <a:pt x="45646" y="733"/>
                  </a:cubicBezTo>
                  <a:cubicBezTo>
                    <a:pt x="45584" y="733"/>
                    <a:pt x="45521" y="735"/>
                    <a:pt x="45458" y="739"/>
                  </a:cubicBezTo>
                  <a:cubicBezTo>
                    <a:pt x="43113" y="894"/>
                    <a:pt x="52828" y="16812"/>
                    <a:pt x="54245" y="19706"/>
                  </a:cubicBezTo>
                  <a:cubicBezTo>
                    <a:pt x="52804" y="18991"/>
                    <a:pt x="51328" y="18336"/>
                    <a:pt x="49840" y="17753"/>
                  </a:cubicBezTo>
                  <a:lnTo>
                    <a:pt x="49887" y="17705"/>
                  </a:lnTo>
                  <a:cubicBezTo>
                    <a:pt x="49840" y="17693"/>
                    <a:pt x="49828" y="17693"/>
                    <a:pt x="49780" y="17681"/>
                  </a:cubicBezTo>
                  <a:cubicBezTo>
                    <a:pt x="48228" y="13103"/>
                    <a:pt x="40183" y="0"/>
                    <a:pt x="36753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" name="Google Shape;388;p21"/>
            <p:cNvSpPr/>
            <p:nvPr/>
          </p:nvSpPr>
          <p:spPr>
            <a:xfrm>
              <a:off x="4101922" y="573401"/>
              <a:ext cx="307373" cy="31336"/>
            </a:xfrm>
            <a:custGeom>
              <a:avLst/>
              <a:gdLst/>
              <a:ahLst/>
              <a:cxnLst/>
              <a:rect l="l" t="t" r="r" b="b"/>
              <a:pathLst>
                <a:path w="10633" h="1084" extrusionOk="0">
                  <a:moveTo>
                    <a:pt x="0" y="0"/>
                  </a:moveTo>
                  <a:cubicBezTo>
                    <a:pt x="0" y="381"/>
                    <a:pt x="7394" y="822"/>
                    <a:pt x="10633" y="1084"/>
                  </a:cubicBezTo>
                  <a:cubicBezTo>
                    <a:pt x="7775" y="167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" name="Google Shape;389;p21"/>
            <p:cNvSpPr/>
            <p:nvPr/>
          </p:nvSpPr>
          <p:spPr>
            <a:xfrm>
              <a:off x="4233050" y="453287"/>
              <a:ext cx="412365" cy="108432"/>
            </a:xfrm>
            <a:custGeom>
              <a:avLst/>
              <a:gdLst/>
              <a:ahLst/>
              <a:cxnLst/>
              <a:rect l="l" t="t" r="r" b="b"/>
              <a:pathLst>
                <a:path w="14265" h="3751" extrusionOk="0">
                  <a:moveTo>
                    <a:pt x="84" y="0"/>
                  </a:moveTo>
                  <a:cubicBezTo>
                    <a:pt x="1" y="453"/>
                    <a:pt x="10062" y="2500"/>
                    <a:pt x="14264" y="3751"/>
                  </a:cubicBezTo>
                  <a:cubicBezTo>
                    <a:pt x="10514" y="1774"/>
                    <a:pt x="85" y="0"/>
                    <a:pt x="84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" name="Google Shape;390;p21"/>
            <p:cNvSpPr/>
            <p:nvPr/>
          </p:nvSpPr>
          <p:spPr>
            <a:xfrm>
              <a:off x="4845357" y="179150"/>
              <a:ext cx="426472" cy="427311"/>
            </a:xfrm>
            <a:custGeom>
              <a:avLst/>
              <a:gdLst/>
              <a:ahLst/>
              <a:cxnLst/>
              <a:rect l="l" t="t" r="r" b="b"/>
              <a:pathLst>
                <a:path w="14753" h="14782" extrusionOk="0">
                  <a:moveTo>
                    <a:pt x="783" y="0"/>
                  </a:moveTo>
                  <a:cubicBezTo>
                    <a:pt x="693" y="0"/>
                    <a:pt x="622" y="25"/>
                    <a:pt x="572" y="77"/>
                  </a:cubicBezTo>
                  <a:cubicBezTo>
                    <a:pt x="1" y="672"/>
                    <a:pt x="5656" y="5745"/>
                    <a:pt x="7550" y="7471"/>
                  </a:cubicBezTo>
                  <a:cubicBezTo>
                    <a:pt x="10074" y="9781"/>
                    <a:pt x="12503" y="12210"/>
                    <a:pt x="14753" y="14781"/>
                  </a:cubicBezTo>
                  <a:cubicBezTo>
                    <a:pt x="12562" y="10558"/>
                    <a:pt x="2629" y="0"/>
                    <a:pt x="783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" name="Google Shape;391;p21"/>
            <p:cNvSpPr/>
            <p:nvPr/>
          </p:nvSpPr>
          <p:spPr>
            <a:xfrm>
              <a:off x="5139990" y="719127"/>
              <a:ext cx="1247330" cy="940968"/>
            </a:xfrm>
            <a:custGeom>
              <a:avLst/>
              <a:gdLst/>
              <a:ahLst/>
              <a:cxnLst/>
              <a:rect l="l" t="t" r="r" b="b"/>
              <a:pathLst>
                <a:path w="43149" h="32551" extrusionOk="0">
                  <a:moveTo>
                    <a:pt x="21097" y="0"/>
                  </a:moveTo>
                  <a:cubicBezTo>
                    <a:pt x="21074" y="0"/>
                    <a:pt x="21050" y="6"/>
                    <a:pt x="21027" y="20"/>
                  </a:cubicBezTo>
                  <a:cubicBezTo>
                    <a:pt x="20956" y="43"/>
                    <a:pt x="20968" y="198"/>
                    <a:pt x="21003" y="377"/>
                  </a:cubicBezTo>
                  <a:cubicBezTo>
                    <a:pt x="20991" y="389"/>
                    <a:pt x="20991" y="424"/>
                    <a:pt x="20968" y="448"/>
                  </a:cubicBezTo>
                  <a:cubicBezTo>
                    <a:pt x="20968" y="460"/>
                    <a:pt x="20968" y="460"/>
                    <a:pt x="20956" y="484"/>
                  </a:cubicBezTo>
                  <a:cubicBezTo>
                    <a:pt x="20932" y="567"/>
                    <a:pt x="20896" y="686"/>
                    <a:pt x="20884" y="805"/>
                  </a:cubicBezTo>
                  <a:lnTo>
                    <a:pt x="20884" y="841"/>
                  </a:lnTo>
                  <a:cubicBezTo>
                    <a:pt x="20872" y="901"/>
                    <a:pt x="20872" y="960"/>
                    <a:pt x="20849" y="1020"/>
                  </a:cubicBezTo>
                  <a:lnTo>
                    <a:pt x="20849" y="1043"/>
                  </a:lnTo>
                  <a:cubicBezTo>
                    <a:pt x="20849" y="1103"/>
                    <a:pt x="20837" y="1174"/>
                    <a:pt x="20837" y="1258"/>
                  </a:cubicBezTo>
                  <a:lnTo>
                    <a:pt x="20837" y="1270"/>
                  </a:lnTo>
                  <a:cubicBezTo>
                    <a:pt x="20789" y="1936"/>
                    <a:pt x="20837" y="2841"/>
                    <a:pt x="21003" y="3913"/>
                  </a:cubicBezTo>
                  <a:cubicBezTo>
                    <a:pt x="21230" y="5306"/>
                    <a:pt x="21658" y="6985"/>
                    <a:pt x="22396" y="8604"/>
                  </a:cubicBezTo>
                  <a:cubicBezTo>
                    <a:pt x="23563" y="11092"/>
                    <a:pt x="24825" y="13676"/>
                    <a:pt x="26647" y="15819"/>
                  </a:cubicBezTo>
                  <a:cubicBezTo>
                    <a:pt x="25171" y="15129"/>
                    <a:pt x="24409" y="14783"/>
                    <a:pt x="22908" y="14152"/>
                  </a:cubicBezTo>
                  <a:cubicBezTo>
                    <a:pt x="21861" y="13724"/>
                    <a:pt x="20825" y="13307"/>
                    <a:pt x="19765" y="12902"/>
                  </a:cubicBezTo>
                  <a:cubicBezTo>
                    <a:pt x="20932" y="12247"/>
                    <a:pt x="21027" y="9247"/>
                    <a:pt x="19884" y="6354"/>
                  </a:cubicBezTo>
                  <a:cubicBezTo>
                    <a:pt x="19527" y="5449"/>
                    <a:pt x="18979" y="4627"/>
                    <a:pt x="18348" y="3913"/>
                  </a:cubicBezTo>
                  <a:cubicBezTo>
                    <a:pt x="18265" y="3818"/>
                    <a:pt x="18170" y="3710"/>
                    <a:pt x="18086" y="3615"/>
                  </a:cubicBezTo>
                  <a:lnTo>
                    <a:pt x="18039" y="3579"/>
                  </a:lnTo>
                  <a:cubicBezTo>
                    <a:pt x="17848" y="3377"/>
                    <a:pt x="17658" y="3187"/>
                    <a:pt x="17455" y="3008"/>
                  </a:cubicBezTo>
                  <a:cubicBezTo>
                    <a:pt x="17443" y="2996"/>
                    <a:pt x="17431" y="2996"/>
                    <a:pt x="17431" y="2984"/>
                  </a:cubicBezTo>
                  <a:cubicBezTo>
                    <a:pt x="17336" y="2889"/>
                    <a:pt x="17241" y="2817"/>
                    <a:pt x="17146" y="2722"/>
                  </a:cubicBezTo>
                  <a:cubicBezTo>
                    <a:pt x="17039" y="2639"/>
                    <a:pt x="16955" y="2567"/>
                    <a:pt x="16848" y="2484"/>
                  </a:cubicBezTo>
                  <a:cubicBezTo>
                    <a:pt x="16836" y="2484"/>
                    <a:pt x="16836" y="2472"/>
                    <a:pt x="16824" y="2472"/>
                  </a:cubicBezTo>
                  <a:cubicBezTo>
                    <a:pt x="16729" y="2401"/>
                    <a:pt x="16646" y="2341"/>
                    <a:pt x="16550" y="2270"/>
                  </a:cubicBezTo>
                  <a:cubicBezTo>
                    <a:pt x="16538" y="2270"/>
                    <a:pt x="16538" y="2246"/>
                    <a:pt x="16527" y="2246"/>
                  </a:cubicBezTo>
                  <a:cubicBezTo>
                    <a:pt x="16431" y="2175"/>
                    <a:pt x="16324" y="2115"/>
                    <a:pt x="16241" y="2044"/>
                  </a:cubicBezTo>
                  <a:cubicBezTo>
                    <a:pt x="16146" y="1984"/>
                    <a:pt x="16062" y="1925"/>
                    <a:pt x="15991" y="1865"/>
                  </a:cubicBezTo>
                  <a:cubicBezTo>
                    <a:pt x="15967" y="1853"/>
                    <a:pt x="15955" y="1853"/>
                    <a:pt x="15943" y="1829"/>
                  </a:cubicBezTo>
                  <a:cubicBezTo>
                    <a:pt x="15776" y="1734"/>
                    <a:pt x="15610" y="1627"/>
                    <a:pt x="15467" y="1555"/>
                  </a:cubicBezTo>
                  <a:cubicBezTo>
                    <a:pt x="15455" y="1532"/>
                    <a:pt x="15431" y="1532"/>
                    <a:pt x="15419" y="1520"/>
                  </a:cubicBezTo>
                  <a:cubicBezTo>
                    <a:pt x="15360" y="1496"/>
                    <a:pt x="15288" y="1448"/>
                    <a:pt x="15229" y="1413"/>
                  </a:cubicBezTo>
                  <a:lnTo>
                    <a:pt x="15217" y="1401"/>
                  </a:lnTo>
                  <a:lnTo>
                    <a:pt x="15038" y="1317"/>
                  </a:lnTo>
                  <a:cubicBezTo>
                    <a:pt x="15014" y="1317"/>
                    <a:pt x="15003" y="1293"/>
                    <a:pt x="15003" y="1293"/>
                  </a:cubicBezTo>
                  <a:cubicBezTo>
                    <a:pt x="14955" y="1282"/>
                    <a:pt x="14919" y="1258"/>
                    <a:pt x="14872" y="1234"/>
                  </a:cubicBezTo>
                  <a:cubicBezTo>
                    <a:pt x="14860" y="1234"/>
                    <a:pt x="14860" y="1222"/>
                    <a:pt x="14836" y="1222"/>
                  </a:cubicBezTo>
                  <a:cubicBezTo>
                    <a:pt x="14800" y="1210"/>
                    <a:pt x="14753" y="1198"/>
                    <a:pt x="14717" y="1174"/>
                  </a:cubicBezTo>
                  <a:lnTo>
                    <a:pt x="14705" y="1174"/>
                  </a:lnTo>
                  <a:cubicBezTo>
                    <a:pt x="14681" y="1163"/>
                    <a:pt x="14645" y="1163"/>
                    <a:pt x="14633" y="1163"/>
                  </a:cubicBezTo>
                  <a:lnTo>
                    <a:pt x="14562" y="1163"/>
                  </a:lnTo>
                  <a:cubicBezTo>
                    <a:pt x="14514" y="1174"/>
                    <a:pt x="14467" y="1174"/>
                    <a:pt x="14419" y="1210"/>
                  </a:cubicBezTo>
                  <a:cubicBezTo>
                    <a:pt x="14395" y="1210"/>
                    <a:pt x="14383" y="1222"/>
                    <a:pt x="14348" y="1234"/>
                  </a:cubicBezTo>
                  <a:lnTo>
                    <a:pt x="14336" y="1258"/>
                  </a:lnTo>
                  <a:cubicBezTo>
                    <a:pt x="14300" y="1270"/>
                    <a:pt x="14288" y="1282"/>
                    <a:pt x="14264" y="1317"/>
                  </a:cubicBezTo>
                  <a:cubicBezTo>
                    <a:pt x="14229" y="1341"/>
                    <a:pt x="14205" y="1377"/>
                    <a:pt x="14181" y="1401"/>
                  </a:cubicBezTo>
                  <a:cubicBezTo>
                    <a:pt x="14181" y="1413"/>
                    <a:pt x="14169" y="1413"/>
                    <a:pt x="14169" y="1436"/>
                  </a:cubicBezTo>
                  <a:cubicBezTo>
                    <a:pt x="14145" y="1460"/>
                    <a:pt x="14122" y="1508"/>
                    <a:pt x="14098" y="1555"/>
                  </a:cubicBezTo>
                  <a:lnTo>
                    <a:pt x="14098" y="1567"/>
                  </a:lnTo>
                  <a:cubicBezTo>
                    <a:pt x="14062" y="1615"/>
                    <a:pt x="14050" y="1674"/>
                    <a:pt x="14026" y="1710"/>
                  </a:cubicBezTo>
                  <a:cubicBezTo>
                    <a:pt x="14026" y="1734"/>
                    <a:pt x="14026" y="1734"/>
                    <a:pt x="14002" y="1746"/>
                  </a:cubicBezTo>
                  <a:cubicBezTo>
                    <a:pt x="13979" y="1805"/>
                    <a:pt x="13967" y="1865"/>
                    <a:pt x="13931" y="1925"/>
                  </a:cubicBezTo>
                  <a:cubicBezTo>
                    <a:pt x="13907" y="1996"/>
                    <a:pt x="13883" y="2055"/>
                    <a:pt x="13860" y="2151"/>
                  </a:cubicBezTo>
                  <a:lnTo>
                    <a:pt x="13860" y="2163"/>
                  </a:lnTo>
                  <a:cubicBezTo>
                    <a:pt x="13645" y="2865"/>
                    <a:pt x="13550" y="3889"/>
                    <a:pt x="13693" y="5032"/>
                  </a:cubicBezTo>
                  <a:cubicBezTo>
                    <a:pt x="13788" y="5782"/>
                    <a:pt x="13991" y="6568"/>
                    <a:pt x="14336" y="7354"/>
                  </a:cubicBezTo>
                  <a:cubicBezTo>
                    <a:pt x="15157" y="9235"/>
                    <a:pt x="16348" y="11021"/>
                    <a:pt x="17455" y="12092"/>
                  </a:cubicBezTo>
                  <a:cubicBezTo>
                    <a:pt x="16943" y="11914"/>
                    <a:pt x="16408" y="11735"/>
                    <a:pt x="15884" y="11569"/>
                  </a:cubicBezTo>
                  <a:cubicBezTo>
                    <a:pt x="14336" y="9330"/>
                    <a:pt x="11764" y="7949"/>
                    <a:pt x="9204" y="7223"/>
                  </a:cubicBezTo>
                  <a:cubicBezTo>
                    <a:pt x="9121" y="7211"/>
                    <a:pt x="9061" y="7175"/>
                    <a:pt x="8990" y="7163"/>
                  </a:cubicBezTo>
                  <a:cubicBezTo>
                    <a:pt x="7395" y="6807"/>
                    <a:pt x="5610" y="6441"/>
                    <a:pt x="3862" y="6441"/>
                  </a:cubicBezTo>
                  <a:cubicBezTo>
                    <a:pt x="2921" y="6441"/>
                    <a:pt x="1991" y="6547"/>
                    <a:pt x="1108" y="6818"/>
                  </a:cubicBezTo>
                  <a:cubicBezTo>
                    <a:pt x="894" y="6878"/>
                    <a:pt x="715" y="6973"/>
                    <a:pt x="548" y="7056"/>
                  </a:cubicBezTo>
                  <a:cubicBezTo>
                    <a:pt x="239" y="7235"/>
                    <a:pt x="60" y="7449"/>
                    <a:pt x="13" y="7699"/>
                  </a:cubicBezTo>
                  <a:cubicBezTo>
                    <a:pt x="13" y="7723"/>
                    <a:pt x="13" y="7759"/>
                    <a:pt x="1" y="7782"/>
                  </a:cubicBezTo>
                  <a:cubicBezTo>
                    <a:pt x="1" y="7830"/>
                    <a:pt x="1" y="7878"/>
                    <a:pt x="13" y="7925"/>
                  </a:cubicBezTo>
                  <a:cubicBezTo>
                    <a:pt x="13" y="7937"/>
                    <a:pt x="13" y="7949"/>
                    <a:pt x="36" y="7961"/>
                  </a:cubicBezTo>
                  <a:cubicBezTo>
                    <a:pt x="36" y="7997"/>
                    <a:pt x="48" y="8020"/>
                    <a:pt x="60" y="8056"/>
                  </a:cubicBezTo>
                  <a:cubicBezTo>
                    <a:pt x="60" y="8068"/>
                    <a:pt x="72" y="8080"/>
                    <a:pt x="72" y="8116"/>
                  </a:cubicBezTo>
                  <a:lnTo>
                    <a:pt x="120" y="8199"/>
                  </a:lnTo>
                  <a:cubicBezTo>
                    <a:pt x="132" y="8223"/>
                    <a:pt x="132" y="8247"/>
                    <a:pt x="155" y="8259"/>
                  </a:cubicBezTo>
                  <a:cubicBezTo>
                    <a:pt x="167" y="8294"/>
                    <a:pt x="179" y="8318"/>
                    <a:pt x="215" y="8354"/>
                  </a:cubicBezTo>
                  <a:cubicBezTo>
                    <a:pt x="227" y="8366"/>
                    <a:pt x="239" y="8401"/>
                    <a:pt x="251" y="8413"/>
                  </a:cubicBezTo>
                  <a:cubicBezTo>
                    <a:pt x="275" y="8437"/>
                    <a:pt x="298" y="8473"/>
                    <a:pt x="334" y="8497"/>
                  </a:cubicBezTo>
                  <a:cubicBezTo>
                    <a:pt x="346" y="8521"/>
                    <a:pt x="358" y="8532"/>
                    <a:pt x="370" y="8556"/>
                  </a:cubicBezTo>
                  <a:lnTo>
                    <a:pt x="465" y="8652"/>
                  </a:lnTo>
                  <a:lnTo>
                    <a:pt x="513" y="8699"/>
                  </a:lnTo>
                  <a:cubicBezTo>
                    <a:pt x="536" y="8723"/>
                    <a:pt x="584" y="8771"/>
                    <a:pt x="632" y="8794"/>
                  </a:cubicBezTo>
                  <a:cubicBezTo>
                    <a:pt x="644" y="8818"/>
                    <a:pt x="656" y="8830"/>
                    <a:pt x="667" y="8830"/>
                  </a:cubicBezTo>
                  <a:cubicBezTo>
                    <a:pt x="727" y="8878"/>
                    <a:pt x="787" y="8937"/>
                    <a:pt x="846" y="8973"/>
                  </a:cubicBezTo>
                  <a:cubicBezTo>
                    <a:pt x="906" y="9021"/>
                    <a:pt x="965" y="9068"/>
                    <a:pt x="1048" y="9128"/>
                  </a:cubicBezTo>
                  <a:cubicBezTo>
                    <a:pt x="1060" y="9140"/>
                    <a:pt x="1084" y="9152"/>
                    <a:pt x="1108" y="9175"/>
                  </a:cubicBezTo>
                  <a:cubicBezTo>
                    <a:pt x="1144" y="9199"/>
                    <a:pt x="1203" y="9247"/>
                    <a:pt x="1263" y="9271"/>
                  </a:cubicBezTo>
                  <a:cubicBezTo>
                    <a:pt x="1298" y="9294"/>
                    <a:pt x="1310" y="9306"/>
                    <a:pt x="1346" y="9318"/>
                  </a:cubicBezTo>
                  <a:cubicBezTo>
                    <a:pt x="1382" y="9354"/>
                    <a:pt x="1441" y="9378"/>
                    <a:pt x="1501" y="9425"/>
                  </a:cubicBezTo>
                  <a:lnTo>
                    <a:pt x="1596" y="9473"/>
                  </a:lnTo>
                  <a:cubicBezTo>
                    <a:pt x="1656" y="9497"/>
                    <a:pt x="1703" y="9533"/>
                    <a:pt x="1763" y="9556"/>
                  </a:cubicBezTo>
                  <a:lnTo>
                    <a:pt x="1846" y="9604"/>
                  </a:lnTo>
                  <a:cubicBezTo>
                    <a:pt x="1906" y="9628"/>
                    <a:pt x="1965" y="9664"/>
                    <a:pt x="2025" y="9711"/>
                  </a:cubicBezTo>
                  <a:lnTo>
                    <a:pt x="2120" y="9747"/>
                  </a:lnTo>
                  <a:cubicBezTo>
                    <a:pt x="2191" y="9783"/>
                    <a:pt x="2251" y="9830"/>
                    <a:pt x="2322" y="9854"/>
                  </a:cubicBezTo>
                  <a:cubicBezTo>
                    <a:pt x="2358" y="9866"/>
                    <a:pt x="2370" y="9890"/>
                    <a:pt x="2394" y="9902"/>
                  </a:cubicBezTo>
                  <a:lnTo>
                    <a:pt x="2668" y="10033"/>
                  </a:lnTo>
                  <a:cubicBezTo>
                    <a:pt x="2680" y="10033"/>
                    <a:pt x="2680" y="10045"/>
                    <a:pt x="2692" y="10045"/>
                  </a:cubicBezTo>
                  <a:cubicBezTo>
                    <a:pt x="2799" y="10092"/>
                    <a:pt x="2906" y="10152"/>
                    <a:pt x="3025" y="10199"/>
                  </a:cubicBezTo>
                  <a:cubicBezTo>
                    <a:pt x="4394" y="10818"/>
                    <a:pt x="6109" y="11414"/>
                    <a:pt x="7835" y="11866"/>
                  </a:cubicBezTo>
                  <a:cubicBezTo>
                    <a:pt x="9170" y="12215"/>
                    <a:pt x="10635" y="12427"/>
                    <a:pt x="12092" y="12427"/>
                  </a:cubicBezTo>
                  <a:cubicBezTo>
                    <a:pt x="13325" y="12427"/>
                    <a:pt x="14553" y="12275"/>
                    <a:pt x="15693" y="11926"/>
                  </a:cubicBezTo>
                  <a:cubicBezTo>
                    <a:pt x="16467" y="12211"/>
                    <a:pt x="17253" y="12509"/>
                    <a:pt x="18027" y="12807"/>
                  </a:cubicBezTo>
                  <a:cubicBezTo>
                    <a:pt x="16550" y="12926"/>
                    <a:pt x="14336" y="13533"/>
                    <a:pt x="12633" y="14867"/>
                  </a:cubicBezTo>
                  <a:cubicBezTo>
                    <a:pt x="10752" y="16379"/>
                    <a:pt x="8335" y="19486"/>
                    <a:pt x="9264" y="21141"/>
                  </a:cubicBezTo>
                  <a:cubicBezTo>
                    <a:pt x="9276" y="21153"/>
                    <a:pt x="9299" y="21177"/>
                    <a:pt x="9335" y="21201"/>
                  </a:cubicBezTo>
                  <a:cubicBezTo>
                    <a:pt x="9660" y="21398"/>
                    <a:pt x="10042" y="21483"/>
                    <a:pt x="10461" y="21483"/>
                  </a:cubicBezTo>
                  <a:cubicBezTo>
                    <a:pt x="12347" y="21483"/>
                    <a:pt x="14969" y="19757"/>
                    <a:pt x="16372" y="18724"/>
                  </a:cubicBezTo>
                  <a:cubicBezTo>
                    <a:pt x="18670" y="17034"/>
                    <a:pt x="19646" y="14486"/>
                    <a:pt x="19753" y="13474"/>
                  </a:cubicBezTo>
                  <a:cubicBezTo>
                    <a:pt x="20777" y="13890"/>
                    <a:pt x="21789" y="14319"/>
                    <a:pt x="22801" y="14771"/>
                  </a:cubicBezTo>
                  <a:cubicBezTo>
                    <a:pt x="24409" y="15462"/>
                    <a:pt x="25194" y="15819"/>
                    <a:pt x="26778" y="16593"/>
                  </a:cubicBezTo>
                  <a:cubicBezTo>
                    <a:pt x="26706" y="16593"/>
                    <a:pt x="26635" y="16604"/>
                    <a:pt x="26571" y="16604"/>
                  </a:cubicBezTo>
                  <a:cubicBezTo>
                    <a:pt x="26538" y="16604"/>
                    <a:pt x="26508" y="16601"/>
                    <a:pt x="26480" y="16593"/>
                  </a:cubicBezTo>
                  <a:cubicBezTo>
                    <a:pt x="26075" y="16617"/>
                    <a:pt x="25647" y="16641"/>
                    <a:pt x="25182" y="16724"/>
                  </a:cubicBezTo>
                  <a:cubicBezTo>
                    <a:pt x="24718" y="16819"/>
                    <a:pt x="24242" y="16938"/>
                    <a:pt x="23754" y="17105"/>
                  </a:cubicBezTo>
                  <a:cubicBezTo>
                    <a:pt x="23289" y="17272"/>
                    <a:pt x="22813" y="17450"/>
                    <a:pt x="22361" y="17653"/>
                  </a:cubicBezTo>
                  <a:cubicBezTo>
                    <a:pt x="21420" y="18081"/>
                    <a:pt x="20491" y="18641"/>
                    <a:pt x="19658" y="19284"/>
                  </a:cubicBezTo>
                  <a:cubicBezTo>
                    <a:pt x="19229" y="19629"/>
                    <a:pt x="18801" y="19974"/>
                    <a:pt x="18408" y="20332"/>
                  </a:cubicBezTo>
                  <a:cubicBezTo>
                    <a:pt x="18039" y="20653"/>
                    <a:pt x="17670" y="20998"/>
                    <a:pt x="17312" y="21320"/>
                  </a:cubicBezTo>
                  <a:cubicBezTo>
                    <a:pt x="16598" y="21963"/>
                    <a:pt x="15931" y="22606"/>
                    <a:pt x="15372" y="23225"/>
                  </a:cubicBezTo>
                  <a:cubicBezTo>
                    <a:pt x="14955" y="23737"/>
                    <a:pt x="14467" y="24249"/>
                    <a:pt x="14169" y="24689"/>
                  </a:cubicBezTo>
                  <a:cubicBezTo>
                    <a:pt x="13871" y="25142"/>
                    <a:pt x="13741" y="25535"/>
                    <a:pt x="13883" y="25856"/>
                  </a:cubicBezTo>
                  <a:lnTo>
                    <a:pt x="13931" y="25939"/>
                  </a:lnTo>
                  <a:cubicBezTo>
                    <a:pt x="14110" y="26225"/>
                    <a:pt x="14514" y="26392"/>
                    <a:pt x="15110" y="26451"/>
                  </a:cubicBezTo>
                  <a:cubicBezTo>
                    <a:pt x="15244" y="26462"/>
                    <a:pt x="15387" y="26468"/>
                    <a:pt x="15540" y="26468"/>
                  </a:cubicBezTo>
                  <a:cubicBezTo>
                    <a:pt x="15727" y="26468"/>
                    <a:pt x="15929" y="26459"/>
                    <a:pt x="16146" y="26439"/>
                  </a:cubicBezTo>
                  <a:cubicBezTo>
                    <a:pt x="16348" y="26404"/>
                    <a:pt x="16562" y="26380"/>
                    <a:pt x="16789" y="26332"/>
                  </a:cubicBezTo>
                  <a:cubicBezTo>
                    <a:pt x="16908" y="26297"/>
                    <a:pt x="17015" y="26273"/>
                    <a:pt x="17134" y="26237"/>
                  </a:cubicBezTo>
                  <a:cubicBezTo>
                    <a:pt x="17253" y="26213"/>
                    <a:pt x="17360" y="26166"/>
                    <a:pt x="17479" y="26142"/>
                  </a:cubicBezTo>
                  <a:cubicBezTo>
                    <a:pt x="18324" y="25880"/>
                    <a:pt x="19289" y="25523"/>
                    <a:pt x="20289" y="25023"/>
                  </a:cubicBezTo>
                  <a:cubicBezTo>
                    <a:pt x="20777" y="24761"/>
                    <a:pt x="21301" y="24487"/>
                    <a:pt x="21789" y="24189"/>
                  </a:cubicBezTo>
                  <a:cubicBezTo>
                    <a:pt x="22265" y="23891"/>
                    <a:pt x="22730" y="23570"/>
                    <a:pt x="23194" y="23260"/>
                  </a:cubicBezTo>
                  <a:cubicBezTo>
                    <a:pt x="24111" y="22606"/>
                    <a:pt x="24909" y="21891"/>
                    <a:pt x="25563" y="21189"/>
                  </a:cubicBezTo>
                  <a:cubicBezTo>
                    <a:pt x="25885" y="20855"/>
                    <a:pt x="26194" y="20498"/>
                    <a:pt x="26456" y="20165"/>
                  </a:cubicBezTo>
                  <a:cubicBezTo>
                    <a:pt x="26706" y="19843"/>
                    <a:pt x="26933" y="19546"/>
                    <a:pt x="27147" y="19260"/>
                  </a:cubicBezTo>
                  <a:cubicBezTo>
                    <a:pt x="27373" y="18974"/>
                    <a:pt x="27564" y="18712"/>
                    <a:pt x="27742" y="18486"/>
                  </a:cubicBezTo>
                  <a:cubicBezTo>
                    <a:pt x="27861" y="18260"/>
                    <a:pt x="27980" y="18093"/>
                    <a:pt x="28135" y="17950"/>
                  </a:cubicBezTo>
                  <a:cubicBezTo>
                    <a:pt x="28278" y="17796"/>
                    <a:pt x="28445" y="17700"/>
                    <a:pt x="28528" y="17593"/>
                  </a:cubicBezTo>
                  <a:cubicBezTo>
                    <a:pt x="28564" y="17569"/>
                    <a:pt x="28588" y="17534"/>
                    <a:pt x="28611" y="17498"/>
                  </a:cubicBezTo>
                  <a:cubicBezTo>
                    <a:pt x="29623" y="18010"/>
                    <a:pt x="30124" y="18272"/>
                    <a:pt x="31124" y="18808"/>
                  </a:cubicBezTo>
                  <a:cubicBezTo>
                    <a:pt x="32493" y="19546"/>
                    <a:pt x="33850" y="20296"/>
                    <a:pt x="35207" y="21094"/>
                  </a:cubicBezTo>
                  <a:cubicBezTo>
                    <a:pt x="35481" y="21260"/>
                    <a:pt x="35779" y="21439"/>
                    <a:pt x="36065" y="21594"/>
                  </a:cubicBezTo>
                  <a:cubicBezTo>
                    <a:pt x="33207" y="21784"/>
                    <a:pt x="30278" y="22891"/>
                    <a:pt x="28076" y="24570"/>
                  </a:cubicBezTo>
                  <a:cubicBezTo>
                    <a:pt x="25873" y="26261"/>
                    <a:pt x="21218" y="30273"/>
                    <a:pt x="22063" y="32369"/>
                  </a:cubicBezTo>
                  <a:cubicBezTo>
                    <a:pt x="22063" y="32393"/>
                    <a:pt x="22075" y="32393"/>
                    <a:pt x="22087" y="32404"/>
                  </a:cubicBezTo>
                  <a:cubicBezTo>
                    <a:pt x="22087" y="32416"/>
                    <a:pt x="22087" y="32440"/>
                    <a:pt x="22111" y="32464"/>
                  </a:cubicBezTo>
                  <a:cubicBezTo>
                    <a:pt x="22134" y="32500"/>
                    <a:pt x="22182" y="32524"/>
                    <a:pt x="22253" y="32524"/>
                  </a:cubicBezTo>
                  <a:cubicBezTo>
                    <a:pt x="22439" y="32542"/>
                    <a:pt x="22626" y="32550"/>
                    <a:pt x="22815" y="32550"/>
                  </a:cubicBezTo>
                  <a:cubicBezTo>
                    <a:pt x="25860" y="32550"/>
                    <a:pt x="29190" y="30283"/>
                    <a:pt x="31421" y="28714"/>
                  </a:cubicBezTo>
                  <a:cubicBezTo>
                    <a:pt x="33731" y="27082"/>
                    <a:pt x="36065" y="25082"/>
                    <a:pt x="37267" y="22308"/>
                  </a:cubicBezTo>
                  <a:cubicBezTo>
                    <a:pt x="39256" y="23510"/>
                    <a:pt x="41220" y="24796"/>
                    <a:pt x="43149" y="26106"/>
                  </a:cubicBezTo>
                  <a:cubicBezTo>
                    <a:pt x="41303" y="24606"/>
                    <a:pt x="39387" y="23201"/>
                    <a:pt x="37410" y="21891"/>
                  </a:cubicBezTo>
                  <a:cubicBezTo>
                    <a:pt x="38029" y="21629"/>
                    <a:pt x="38255" y="20355"/>
                    <a:pt x="38732" y="18808"/>
                  </a:cubicBezTo>
                  <a:cubicBezTo>
                    <a:pt x="38803" y="18593"/>
                    <a:pt x="38863" y="18331"/>
                    <a:pt x="38934" y="18069"/>
                  </a:cubicBezTo>
                  <a:cubicBezTo>
                    <a:pt x="38958" y="17998"/>
                    <a:pt x="38982" y="17903"/>
                    <a:pt x="38994" y="17831"/>
                  </a:cubicBezTo>
                  <a:cubicBezTo>
                    <a:pt x="39017" y="17796"/>
                    <a:pt x="39017" y="17760"/>
                    <a:pt x="39029" y="17724"/>
                  </a:cubicBezTo>
                  <a:cubicBezTo>
                    <a:pt x="39053" y="17605"/>
                    <a:pt x="39089" y="17486"/>
                    <a:pt x="39101" y="17355"/>
                  </a:cubicBezTo>
                  <a:cubicBezTo>
                    <a:pt x="39160" y="17057"/>
                    <a:pt x="39208" y="16724"/>
                    <a:pt x="39220" y="16355"/>
                  </a:cubicBezTo>
                  <a:cubicBezTo>
                    <a:pt x="39232" y="16057"/>
                    <a:pt x="39256" y="15748"/>
                    <a:pt x="39268" y="15438"/>
                  </a:cubicBezTo>
                  <a:cubicBezTo>
                    <a:pt x="39279" y="15152"/>
                    <a:pt x="39279" y="14855"/>
                    <a:pt x="39291" y="14569"/>
                  </a:cubicBezTo>
                  <a:cubicBezTo>
                    <a:pt x="39291" y="14438"/>
                    <a:pt x="39315" y="14307"/>
                    <a:pt x="39315" y="14164"/>
                  </a:cubicBezTo>
                  <a:lnTo>
                    <a:pt x="39315" y="14069"/>
                  </a:lnTo>
                  <a:lnTo>
                    <a:pt x="39315" y="13926"/>
                  </a:lnTo>
                  <a:lnTo>
                    <a:pt x="39315" y="13664"/>
                  </a:lnTo>
                  <a:cubicBezTo>
                    <a:pt x="39315" y="13485"/>
                    <a:pt x="39315" y="13295"/>
                    <a:pt x="39291" y="13116"/>
                  </a:cubicBezTo>
                  <a:cubicBezTo>
                    <a:pt x="39279" y="12557"/>
                    <a:pt x="39220" y="12009"/>
                    <a:pt x="39137" y="11461"/>
                  </a:cubicBezTo>
                  <a:cubicBezTo>
                    <a:pt x="39077" y="11092"/>
                    <a:pt x="38994" y="10711"/>
                    <a:pt x="38922" y="10378"/>
                  </a:cubicBezTo>
                  <a:cubicBezTo>
                    <a:pt x="38756" y="9664"/>
                    <a:pt x="38541" y="8985"/>
                    <a:pt x="38303" y="8354"/>
                  </a:cubicBezTo>
                  <a:cubicBezTo>
                    <a:pt x="38184" y="8032"/>
                    <a:pt x="38041" y="7723"/>
                    <a:pt x="37922" y="7425"/>
                  </a:cubicBezTo>
                  <a:cubicBezTo>
                    <a:pt x="37863" y="7282"/>
                    <a:pt x="37791" y="7128"/>
                    <a:pt x="37732" y="6985"/>
                  </a:cubicBezTo>
                  <a:cubicBezTo>
                    <a:pt x="37672" y="6830"/>
                    <a:pt x="37601" y="6699"/>
                    <a:pt x="37541" y="6544"/>
                  </a:cubicBezTo>
                  <a:cubicBezTo>
                    <a:pt x="37470" y="6401"/>
                    <a:pt x="37410" y="6246"/>
                    <a:pt x="37327" y="6116"/>
                  </a:cubicBezTo>
                  <a:lnTo>
                    <a:pt x="37112" y="5675"/>
                  </a:lnTo>
                  <a:cubicBezTo>
                    <a:pt x="36815" y="5092"/>
                    <a:pt x="36493" y="4568"/>
                    <a:pt x="36196" y="4103"/>
                  </a:cubicBezTo>
                  <a:cubicBezTo>
                    <a:pt x="35588" y="3187"/>
                    <a:pt x="35029" y="2460"/>
                    <a:pt x="34588" y="1936"/>
                  </a:cubicBezTo>
                  <a:cubicBezTo>
                    <a:pt x="34434" y="1746"/>
                    <a:pt x="34279" y="1579"/>
                    <a:pt x="34160" y="1460"/>
                  </a:cubicBezTo>
                  <a:cubicBezTo>
                    <a:pt x="34088" y="1365"/>
                    <a:pt x="34017" y="1305"/>
                    <a:pt x="33945" y="1246"/>
                  </a:cubicBezTo>
                  <a:cubicBezTo>
                    <a:pt x="33934" y="1234"/>
                    <a:pt x="33934" y="1234"/>
                    <a:pt x="33922" y="1234"/>
                  </a:cubicBezTo>
                  <a:cubicBezTo>
                    <a:pt x="33771" y="1116"/>
                    <a:pt x="33689" y="1066"/>
                    <a:pt x="33622" y="1066"/>
                  </a:cubicBezTo>
                  <a:cubicBezTo>
                    <a:pt x="33614" y="1066"/>
                    <a:pt x="33607" y="1066"/>
                    <a:pt x="33600" y="1067"/>
                  </a:cubicBezTo>
                  <a:cubicBezTo>
                    <a:pt x="33576" y="1067"/>
                    <a:pt x="33564" y="1091"/>
                    <a:pt x="33553" y="1103"/>
                  </a:cubicBezTo>
                  <a:lnTo>
                    <a:pt x="33505" y="1103"/>
                  </a:lnTo>
                  <a:cubicBezTo>
                    <a:pt x="33326" y="1103"/>
                    <a:pt x="33124" y="1389"/>
                    <a:pt x="32933" y="1913"/>
                  </a:cubicBezTo>
                  <a:cubicBezTo>
                    <a:pt x="32850" y="2175"/>
                    <a:pt x="32779" y="2508"/>
                    <a:pt x="32719" y="2877"/>
                  </a:cubicBezTo>
                  <a:cubicBezTo>
                    <a:pt x="32660" y="3246"/>
                    <a:pt x="32612" y="3675"/>
                    <a:pt x="32600" y="4139"/>
                  </a:cubicBezTo>
                  <a:cubicBezTo>
                    <a:pt x="32576" y="4365"/>
                    <a:pt x="32576" y="4603"/>
                    <a:pt x="32564" y="4842"/>
                  </a:cubicBezTo>
                  <a:cubicBezTo>
                    <a:pt x="32552" y="5080"/>
                    <a:pt x="32552" y="5330"/>
                    <a:pt x="32552" y="5580"/>
                  </a:cubicBezTo>
                  <a:cubicBezTo>
                    <a:pt x="32552" y="5699"/>
                    <a:pt x="32552" y="5830"/>
                    <a:pt x="32540" y="5949"/>
                  </a:cubicBezTo>
                  <a:lnTo>
                    <a:pt x="32540" y="6223"/>
                  </a:lnTo>
                  <a:lnTo>
                    <a:pt x="32540" y="6389"/>
                  </a:lnTo>
                  <a:cubicBezTo>
                    <a:pt x="32540" y="6592"/>
                    <a:pt x="32552" y="6806"/>
                    <a:pt x="32564" y="7008"/>
                  </a:cubicBezTo>
                  <a:cubicBezTo>
                    <a:pt x="32564" y="7104"/>
                    <a:pt x="32564" y="7187"/>
                    <a:pt x="32576" y="7282"/>
                  </a:cubicBezTo>
                  <a:cubicBezTo>
                    <a:pt x="32612" y="7580"/>
                    <a:pt x="32636" y="7890"/>
                    <a:pt x="32671" y="8187"/>
                  </a:cubicBezTo>
                  <a:cubicBezTo>
                    <a:pt x="32695" y="8497"/>
                    <a:pt x="32743" y="8794"/>
                    <a:pt x="32791" y="9104"/>
                  </a:cubicBezTo>
                  <a:cubicBezTo>
                    <a:pt x="32874" y="9735"/>
                    <a:pt x="32981" y="10342"/>
                    <a:pt x="33100" y="10949"/>
                  </a:cubicBezTo>
                  <a:cubicBezTo>
                    <a:pt x="33160" y="11271"/>
                    <a:pt x="33219" y="11592"/>
                    <a:pt x="33267" y="11890"/>
                  </a:cubicBezTo>
                  <a:cubicBezTo>
                    <a:pt x="33326" y="12188"/>
                    <a:pt x="33374" y="12497"/>
                    <a:pt x="33410" y="12783"/>
                  </a:cubicBezTo>
                  <a:cubicBezTo>
                    <a:pt x="33433" y="12878"/>
                    <a:pt x="33433" y="12926"/>
                    <a:pt x="33445" y="13009"/>
                  </a:cubicBezTo>
                  <a:cubicBezTo>
                    <a:pt x="33457" y="13116"/>
                    <a:pt x="33457" y="13152"/>
                    <a:pt x="33469" y="13259"/>
                  </a:cubicBezTo>
                  <a:cubicBezTo>
                    <a:pt x="33505" y="13450"/>
                    <a:pt x="33529" y="13652"/>
                    <a:pt x="33564" y="13831"/>
                  </a:cubicBezTo>
                  <a:cubicBezTo>
                    <a:pt x="33624" y="14200"/>
                    <a:pt x="33695" y="14545"/>
                    <a:pt x="33767" y="14867"/>
                  </a:cubicBezTo>
                  <a:cubicBezTo>
                    <a:pt x="33803" y="15033"/>
                    <a:pt x="33850" y="15176"/>
                    <a:pt x="33874" y="15343"/>
                  </a:cubicBezTo>
                  <a:cubicBezTo>
                    <a:pt x="33886" y="15438"/>
                    <a:pt x="33910" y="15474"/>
                    <a:pt x="33934" y="15569"/>
                  </a:cubicBezTo>
                  <a:cubicBezTo>
                    <a:pt x="33945" y="15617"/>
                    <a:pt x="33945" y="15629"/>
                    <a:pt x="33969" y="15676"/>
                  </a:cubicBezTo>
                  <a:cubicBezTo>
                    <a:pt x="33981" y="15700"/>
                    <a:pt x="33981" y="15736"/>
                    <a:pt x="33993" y="15760"/>
                  </a:cubicBezTo>
                  <a:cubicBezTo>
                    <a:pt x="34053" y="15998"/>
                    <a:pt x="34112" y="16272"/>
                    <a:pt x="34172" y="16533"/>
                  </a:cubicBezTo>
                  <a:cubicBezTo>
                    <a:pt x="34279" y="17081"/>
                    <a:pt x="34386" y="17676"/>
                    <a:pt x="34541" y="18272"/>
                  </a:cubicBezTo>
                  <a:cubicBezTo>
                    <a:pt x="34815" y="19320"/>
                    <a:pt x="35219" y="20177"/>
                    <a:pt x="35648" y="20808"/>
                  </a:cubicBezTo>
                  <a:cubicBezTo>
                    <a:pt x="35553" y="20748"/>
                    <a:pt x="35458" y="20689"/>
                    <a:pt x="35362" y="20629"/>
                  </a:cubicBezTo>
                  <a:cubicBezTo>
                    <a:pt x="34041" y="19796"/>
                    <a:pt x="32683" y="19010"/>
                    <a:pt x="31314" y="18248"/>
                  </a:cubicBezTo>
                  <a:cubicBezTo>
                    <a:pt x="30302" y="17700"/>
                    <a:pt x="29802" y="17415"/>
                    <a:pt x="28766" y="16891"/>
                  </a:cubicBezTo>
                  <a:cubicBezTo>
                    <a:pt x="30659" y="14378"/>
                    <a:pt x="28873" y="10116"/>
                    <a:pt x="27992" y="7723"/>
                  </a:cubicBezTo>
                  <a:cubicBezTo>
                    <a:pt x="27778" y="7104"/>
                    <a:pt x="27433" y="6473"/>
                    <a:pt x="27087" y="5889"/>
                  </a:cubicBezTo>
                  <a:cubicBezTo>
                    <a:pt x="25778" y="3675"/>
                    <a:pt x="23992" y="1901"/>
                    <a:pt x="22754" y="936"/>
                  </a:cubicBezTo>
                  <a:lnTo>
                    <a:pt x="22742" y="924"/>
                  </a:lnTo>
                  <a:cubicBezTo>
                    <a:pt x="22682" y="877"/>
                    <a:pt x="22634" y="853"/>
                    <a:pt x="22599" y="805"/>
                  </a:cubicBezTo>
                  <a:cubicBezTo>
                    <a:pt x="22575" y="793"/>
                    <a:pt x="22563" y="793"/>
                    <a:pt x="22551" y="770"/>
                  </a:cubicBezTo>
                  <a:cubicBezTo>
                    <a:pt x="22504" y="746"/>
                    <a:pt x="22456" y="698"/>
                    <a:pt x="22420" y="674"/>
                  </a:cubicBezTo>
                  <a:cubicBezTo>
                    <a:pt x="22396" y="651"/>
                    <a:pt x="22384" y="639"/>
                    <a:pt x="22373" y="639"/>
                  </a:cubicBezTo>
                  <a:cubicBezTo>
                    <a:pt x="22325" y="615"/>
                    <a:pt x="22301" y="579"/>
                    <a:pt x="22253" y="555"/>
                  </a:cubicBezTo>
                  <a:cubicBezTo>
                    <a:pt x="22242" y="543"/>
                    <a:pt x="22218" y="520"/>
                    <a:pt x="22194" y="520"/>
                  </a:cubicBezTo>
                  <a:cubicBezTo>
                    <a:pt x="22158" y="496"/>
                    <a:pt x="22123" y="472"/>
                    <a:pt x="22087" y="448"/>
                  </a:cubicBezTo>
                  <a:cubicBezTo>
                    <a:pt x="22075" y="436"/>
                    <a:pt x="22063" y="436"/>
                    <a:pt x="22039" y="424"/>
                  </a:cubicBezTo>
                  <a:cubicBezTo>
                    <a:pt x="21980" y="389"/>
                    <a:pt x="21944" y="341"/>
                    <a:pt x="21896" y="317"/>
                  </a:cubicBezTo>
                  <a:cubicBezTo>
                    <a:pt x="21861" y="305"/>
                    <a:pt x="21849" y="281"/>
                    <a:pt x="21825" y="270"/>
                  </a:cubicBezTo>
                  <a:cubicBezTo>
                    <a:pt x="21801" y="258"/>
                    <a:pt x="21777" y="258"/>
                    <a:pt x="21765" y="246"/>
                  </a:cubicBezTo>
                  <a:cubicBezTo>
                    <a:pt x="21730" y="222"/>
                    <a:pt x="21718" y="210"/>
                    <a:pt x="21682" y="198"/>
                  </a:cubicBezTo>
                  <a:cubicBezTo>
                    <a:pt x="21670" y="186"/>
                    <a:pt x="21658" y="186"/>
                    <a:pt x="21646" y="162"/>
                  </a:cubicBezTo>
                  <a:cubicBezTo>
                    <a:pt x="21622" y="150"/>
                    <a:pt x="21599" y="150"/>
                    <a:pt x="21587" y="139"/>
                  </a:cubicBezTo>
                  <a:cubicBezTo>
                    <a:pt x="21563" y="139"/>
                    <a:pt x="21551" y="127"/>
                    <a:pt x="21539" y="127"/>
                  </a:cubicBezTo>
                  <a:cubicBezTo>
                    <a:pt x="21527" y="103"/>
                    <a:pt x="21503" y="103"/>
                    <a:pt x="21491" y="103"/>
                  </a:cubicBezTo>
                  <a:cubicBezTo>
                    <a:pt x="21480" y="103"/>
                    <a:pt x="21480" y="103"/>
                    <a:pt x="21468" y="91"/>
                  </a:cubicBezTo>
                  <a:cubicBezTo>
                    <a:pt x="21444" y="91"/>
                    <a:pt x="21432" y="79"/>
                    <a:pt x="21420" y="79"/>
                  </a:cubicBezTo>
                  <a:lnTo>
                    <a:pt x="21361" y="79"/>
                  </a:lnTo>
                  <a:cubicBezTo>
                    <a:pt x="21349" y="79"/>
                    <a:pt x="21313" y="91"/>
                    <a:pt x="21301" y="91"/>
                  </a:cubicBezTo>
                  <a:cubicBezTo>
                    <a:pt x="21224" y="39"/>
                    <a:pt x="21159" y="0"/>
                    <a:pt x="21097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" name="Google Shape;392;p21"/>
            <p:cNvSpPr/>
            <p:nvPr/>
          </p:nvSpPr>
          <p:spPr>
            <a:xfrm>
              <a:off x="5652506" y="288076"/>
              <a:ext cx="545658" cy="722572"/>
            </a:xfrm>
            <a:custGeom>
              <a:avLst/>
              <a:gdLst/>
              <a:ahLst/>
              <a:cxnLst/>
              <a:rect l="l" t="t" r="r" b="b"/>
              <a:pathLst>
                <a:path w="18876" h="24996" extrusionOk="0">
                  <a:moveTo>
                    <a:pt x="512" y="0"/>
                  </a:moveTo>
                  <a:lnTo>
                    <a:pt x="512" y="0"/>
                  </a:lnTo>
                  <a:cubicBezTo>
                    <a:pt x="512" y="0"/>
                    <a:pt x="0" y="1263"/>
                    <a:pt x="2322" y="9477"/>
                  </a:cubicBezTo>
                  <a:cubicBezTo>
                    <a:pt x="4715" y="17550"/>
                    <a:pt x="12609" y="22729"/>
                    <a:pt x="16324" y="24777"/>
                  </a:cubicBezTo>
                  <a:cubicBezTo>
                    <a:pt x="16593" y="24927"/>
                    <a:pt x="16876" y="24995"/>
                    <a:pt x="17151" y="24995"/>
                  </a:cubicBezTo>
                  <a:cubicBezTo>
                    <a:pt x="18056" y="24995"/>
                    <a:pt x="18875" y="24257"/>
                    <a:pt x="18848" y="23253"/>
                  </a:cubicBezTo>
                  <a:cubicBezTo>
                    <a:pt x="18681" y="18502"/>
                    <a:pt x="14216" y="10430"/>
                    <a:pt x="10156" y="6549"/>
                  </a:cubicBezTo>
                  <a:cubicBezTo>
                    <a:pt x="5191" y="1846"/>
                    <a:pt x="513" y="0"/>
                    <a:pt x="512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" name="Google Shape;393;p21"/>
            <p:cNvSpPr/>
            <p:nvPr/>
          </p:nvSpPr>
          <p:spPr>
            <a:xfrm>
              <a:off x="5667307" y="288076"/>
              <a:ext cx="503193" cy="717282"/>
            </a:xfrm>
            <a:custGeom>
              <a:avLst/>
              <a:gdLst/>
              <a:ahLst/>
              <a:cxnLst/>
              <a:rect l="l" t="t" r="r" b="b"/>
              <a:pathLst>
                <a:path w="17407" h="24813" extrusionOk="0">
                  <a:moveTo>
                    <a:pt x="0" y="0"/>
                  </a:moveTo>
                  <a:cubicBezTo>
                    <a:pt x="0" y="1"/>
                    <a:pt x="250" y="405"/>
                    <a:pt x="726" y="1084"/>
                  </a:cubicBezTo>
                  <a:cubicBezTo>
                    <a:pt x="1191" y="1774"/>
                    <a:pt x="1846" y="2750"/>
                    <a:pt x="2643" y="3929"/>
                  </a:cubicBezTo>
                  <a:cubicBezTo>
                    <a:pt x="3048" y="4513"/>
                    <a:pt x="3477" y="5156"/>
                    <a:pt x="3941" y="5822"/>
                  </a:cubicBezTo>
                  <a:cubicBezTo>
                    <a:pt x="4405" y="6501"/>
                    <a:pt x="4894" y="7203"/>
                    <a:pt x="5394" y="7930"/>
                  </a:cubicBezTo>
                  <a:cubicBezTo>
                    <a:pt x="6429" y="9394"/>
                    <a:pt x="7501" y="10954"/>
                    <a:pt x="8584" y="12502"/>
                  </a:cubicBezTo>
                  <a:cubicBezTo>
                    <a:pt x="9680" y="14049"/>
                    <a:pt x="10775" y="15597"/>
                    <a:pt x="11799" y="17038"/>
                  </a:cubicBezTo>
                  <a:cubicBezTo>
                    <a:pt x="12823" y="18490"/>
                    <a:pt x="13811" y="19824"/>
                    <a:pt x="14621" y="20991"/>
                  </a:cubicBezTo>
                  <a:cubicBezTo>
                    <a:pt x="15442" y="22146"/>
                    <a:pt x="16145" y="23098"/>
                    <a:pt x="16633" y="23765"/>
                  </a:cubicBezTo>
                  <a:cubicBezTo>
                    <a:pt x="17121" y="24420"/>
                    <a:pt x="17407" y="24813"/>
                    <a:pt x="17407" y="24813"/>
                  </a:cubicBezTo>
                  <a:cubicBezTo>
                    <a:pt x="17407" y="24813"/>
                    <a:pt x="17133" y="24408"/>
                    <a:pt x="16681" y="23729"/>
                  </a:cubicBezTo>
                  <a:cubicBezTo>
                    <a:pt x="16216" y="23039"/>
                    <a:pt x="15562" y="22062"/>
                    <a:pt x="14752" y="20884"/>
                  </a:cubicBezTo>
                  <a:cubicBezTo>
                    <a:pt x="13954" y="19705"/>
                    <a:pt x="13014" y="18336"/>
                    <a:pt x="12002" y="16883"/>
                  </a:cubicBezTo>
                  <a:cubicBezTo>
                    <a:pt x="10978" y="15419"/>
                    <a:pt x="9906" y="13859"/>
                    <a:pt x="8823" y="12311"/>
                  </a:cubicBezTo>
                  <a:cubicBezTo>
                    <a:pt x="7715" y="10763"/>
                    <a:pt x="6632" y="9216"/>
                    <a:pt x="5608" y="7775"/>
                  </a:cubicBezTo>
                  <a:cubicBezTo>
                    <a:pt x="5096" y="7037"/>
                    <a:pt x="4596" y="6346"/>
                    <a:pt x="4120" y="5691"/>
                  </a:cubicBezTo>
                  <a:cubicBezTo>
                    <a:pt x="3643" y="5036"/>
                    <a:pt x="3191" y="4405"/>
                    <a:pt x="2774" y="3822"/>
                  </a:cubicBezTo>
                  <a:cubicBezTo>
                    <a:pt x="1953" y="2667"/>
                    <a:pt x="1262" y="1715"/>
                    <a:pt x="762" y="1048"/>
                  </a:cubicBezTo>
                  <a:cubicBezTo>
                    <a:pt x="274" y="39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" name="Google Shape;394;p21"/>
            <p:cNvSpPr/>
            <p:nvPr/>
          </p:nvSpPr>
          <p:spPr>
            <a:xfrm>
              <a:off x="5728216" y="524864"/>
              <a:ext cx="113260" cy="17576"/>
            </a:xfrm>
            <a:custGeom>
              <a:avLst/>
              <a:gdLst/>
              <a:ahLst/>
              <a:cxnLst/>
              <a:rect l="l" t="t" r="r" b="b"/>
              <a:pathLst>
                <a:path w="3918" h="608" extrusionOk="0">
                  <a:moveTo>
                    <a:pt x="0" y="1"/>
                  </a:moveTo>
                  <a:cubicBezTo>
                    <a:pt x="0" y="1"/>
                    <a:pt x="60" y="12"/>
                    <a:pt x="167" y="36"/>
                  </a:cubicBezTo>
                  <a:cubicBezTo>
                    <a:pt x="286" y="48"/>
                    <a:pt x="429" y="96"/>
                    <a:pt x="608" y="132"/>
                  </a:cubicBezTo>
                  <a:cubicBezTo>
                    <a:pt x="786" y="155"/>
                    <a:pt x="1013" y="203"/>
                    <a:pt x="1239" y="251"/>
                  </a:cubicBezTo>
                  <a:cubicBezTo>
                    <a:pt x="1465" y="286"/>
                    <a:pt x="1715" y="322"/>
                    <a:pt x="1953" y="370"/>
                  </a:cubicBezTo>
                  <a:cubicBezTo>
                    <a:pt x="2203" y="405"/>
                    <a:pt x="2441" y="441"/>
                    <a:pt x="2679" y="465"/>
                  </a:cubicBezTo>
                  <a:cubicBezTo>
                    <a:pt x="2906" y="501"/>
                    <a:pt x="3132" y="536"/>
                    <a:pt x="3310" y="548"/>
                  </a:cubicBezTo>
                  <a:cubicBezTo>
                    <a:pt x="3477" y="572"/>
                    <a:pt x="3644" y="572"/>
                    <a:pt x="3751" y="584"/>
                  </a:cubicBezTo>
                  <a:cubicBezTo>
                    <a:pt x="3858" y="608"/>
                    <a:pt x="3918" y="608"/>
                    <a:pt x="3918" y="608"/>
                  </a:cubicBezTo>
                  <a:cubicBezTo>
                    <a:pt x="3918" y="608"/>
                    <a:pt x="3858" y="584"/>
                    <a:pt x="3751" y="560"/>
                  </a:cubicBezTo>
                  <a:cubicBezTo>
                    <a:pt x="3632" y="548"/>
                    <a:pt x="3477" y="501"/>
                    <a:pt x="3310" y="465"/>
                  </a:cubicBezTo>
                  <a:cubicBezTo>
                    <a:pt x="3132" y="441"/>
                    <a:pt x="2906" y="393"/>
                    <a:pt x="2679" y="346"/>
                  </a:cubicBezTo>
                  <a:cubicBezTo>
                    <a:pt x="2453" y="310"/>
                    <a:pt x="2203" y="274"/>
                    <a:pt x="1965" y="239"/>
                  </a:cubicBezTo>
                  <a:cubicBezTo>
                    <a:pt x="1715" y="191"/>
                    <a:pt x="1477" y="155"/>
                    <a:pt x="1239" y="132"/>
                  </a:cubicBezTo>
                  <a:cubicBezTo>
                    <a:pt x="1013" y="96"/>
                    <a:pt x="786" y="72"/>
                    <a:pt x="608" y="48"/>
                  </a:cubicBezTo>
                  <a:cubicBezTo>
                    <a:pt x="429" y="24"/>
                    <a:pt x="274" y="24"/>
                    <a:pt x="167" y="12"/>
                  </a:cubicBezTo>
                  <a:cubicBezTo>
                    <a:pt x="60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" name="Google Shape;395;p21"/>
            <p:cNvSpPr/>
            <p:nvPr/>
          </p:nvSpPr>
          <p:spPr>
            <a:xfrm>
              <a:off x="5819422" y="655992"/>
              <a:ext cx="113260" cy="17605"/>
            </a:xfrm>
            <a:custGeom>
              <a:avLst/>
              <a:gdLst/>
              <a:ahLst/>
              <a:cxnLst/>
              <a:rect l="l" t="t" r="r" b="b"/>
              <a:pathLst>
                <a:path w="3918" h="609" extrusionOk="0">
                  <a:moveTo>
                    <a:pt x="1" y="1"/>
                  </a:moveTo>
                  <a:cubicBezTo>
                    <a:pt x="1" y="1"/>
                    <a:pt x="60" y="13"/>
                    <a:pt x="167" y="48"/>
                  </a:cubicBezTo>
                  <a:cubicBezTo>
                    <a:pt x="286" y="60"/>
                    <a:pt x="429" y="108"/>
                    <a:pt x="608" y="132"/>
                  </a:cubicBezTo>
                  <a:cubicBezTo>
                    <a:pt x="786" y="168"/>
                    <a:pt x="1013" y="203"/>
                    <a:pt x="1239" y="251"/>
                  </a:cubicBezTo>
                  <a:cubicBezTo>
                    <a:pt x="1453" y="299"/>
                    <a:pt x="1715" y="322"/>
                    <a:pt x="1953" y="370"/>
                  </a:cubicBezTo>
                  <a:cubicBezTo>
                    <a:pt x="2203" y="418"/>
                    <a:pt x="2441" y="441"/>
                    <a:pt x="2680" y="477"/>
                  </a:cubicBezTo>
                  <a:cubicBezTo>
                    <a:pt x="2906" y="501"/>
                    <a:pt x="3132" y="537"/>
                    <a:pt x="3299" y="549"/>
                  </a:cubicBezTo>
                  <a:cubicBezTo>
                    <a:pt x="3477" y="584"/>
                    <a:pt x="3644" y="584"/>
                    <a:pt x="3751" y="596"/>
                  </a:cubicBezTo>
                  <a:cubicBezTo>
                    <a:pt x="3858" y="608"/>
                    <a:pt x="3918" y="608"/>
                    <a:pt x="3918" y="608"/>
                  </a:cubicBezTo>
                  <a:cubicBezTo>
                    <a:pt x="3918" y="608"/>
                    <a:pt x="3858" y="596"/>
                    <a:pt x="3751" y="560"/>
                  </a:cubicBezTo>
                  <a:cubicBezTo>
                    <a:pt x="3632" y="549"/>
                    <a:pt x="3477" y="501"/>
                    <a:pt x="3299" y="477"/>
                  </a:cubicBezTo>
                  <a:cubicBezTo>
                    <a:pt x="3132" y="441"/>
                    <a:pt x="2906" y="406"/>
                    <a:pt x="2680" y="358"/>
                  </a:cubicBezTo>
                  <a:cubicBezTo>
                    <a:pt x="2453" y="310"/>
                    <a:pt x="2203" y="287"/>
                    <a:pt x="1965" y="239"/>
                  </a:cubicBezTo>
                  <a:cubicBezTo>
                    <a:pt x="1715" y="191"/>
                    <a:pt x="1477" y="168"/>
                    <a:pt x="1239" y="132"/>
                  </a:cubicBezTo>
                  <a:cubicBezTo>
                    <a:pt x="1013" y="108"/>
                    <a:pt x="786" y="72"/>
                    <a:pt x="608" y="60"/>
                  </a:cubicBezTo>
                  <a:cubicBezTo>
                    <a:pt x="429" y="25"/>
                    <a:pt x="263" y="25"/>
                    <a:pt x="167" y="13"/>
                  </a:cubicBezTo>
                  <a:cubicBezTo>
                    <a:pt x="6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" name="Google Shape;396;p21"/>
            <p:cNvSpPr/>
            <p:nvPr/>
          </p:nvSpPr>
          <p:spPr>
            <a:xfrm>
              <a:off x="5910628" y="786801"/>
              <a:ext cx="113260" cy="17576"/>
            </a:xfrm>
            <a:custGeom>
              <a:avLst/>
              <a:gdLst/>
              <a:ahLst/>
              <a:cxnLst/>
              <a:rect l="l" t="t" r="r" b="b"/>
              <a:pathLst>
                <a:path w="3918" h="608" extrusionOk="0">
                  <a:moveTo>
                    <a:pt x="1" y="0"/>
                  </a:moveTo>
                  <a:cubicBezTo>
                    <a:pt x="1" y="0"/>
                    <a:pt x="60" y="12"/>
                    <a:pt x="167" y="48"/>
                  </a:cubicBezTo>
                  <a:cubicBezTo>
                    <a:pt x="287" y="60"/>
                    <a:pt x="429" y="107"/>
                    <a:pt x="608" y="131"/>
                  </a:cubicBezTo>
                  <a:cubicBezTo>
                    <a:pt x="787" y="167"/>
                    <a:pt x="1013" y="203"/>
                    <a:pt x="1239" y="250"/>
                  </a:cubicBezTo>
                  <a:cubicBezTo>
                    <a:pt x="1453" y="298"/>
                    <a:pt x="1715" y="322"/>
                    <a:pt x="1953" y="369"/>
                  </a:cubicBezTo>
                  <a:cubicBezTo>
                    <a:pt x="2203" y="417"/>
                    <a:pt x="2442" y="441"/>
                    <a:pt x="2680" y="476"/>
                  </a:cubicBezTo>
                  <a:cubicBezTo>
                    <a:pt x="2906" y="500"/>
                    <a:pt x="3120" y="536"/>
                    <a:pt x="3299" y="548"/>
                  </a:cubicBezTo>
                  <a:cubicBezTo>
                    <a:pt x="3477" y="584"/>
                    <a:pt x="3644" y="584"/>
                    <a:pt x="3751" y="596"/>
                  </a:cubicBezTo>
                  <a:cubicBezTo>
                    <a:pt x="3858" y="607"/>
                    <a:pt x="3918" y="607"/>
                    <a:pt x="3918" y="607"/>
                  </a:cubicBezTo>
                  <a:cubicBezTo>
                    <a:pt x="3918" y="607"/>
                    <a:pt x="3858" y="596"/>
                    <a:pt x="3751" y="560"/>
                  </a:cubicBezTo>
                  <a:cubicBezTo>
                    <a:pt x="3632" y="548"/>
                    <a:pt x="3477" y="500"/>
                    <a:pt x="3299" y="476"/>
                  </a:cubicBezTo>
                  <a:cubicBezTo>
                    <a:pt x="3120" y="441"/>
                    <a:pt x="2906" y="405"/>
                    <a:pt x="2680" y="357"/>
                  </a:cubicBezTo>
                  <a:cubicBezTo>
                    <a:pt x="2453" y="310"/>
                    <a:pt x="2203" y="286"/>
                    <a:pt x="1965" y="238"/>
                  </a:cubicBezTo>
                  <a:cubicBezTo>
                    <a:pt x="1715" y="191"/>
                    <a:pt x="1477" y="167"/>
                    <a:pt x="1239" y="131"/>
                  </a:cubicBezTo>
                  <a:cubicBezTo>
                    <a:pt x="1013" y="107"/>
                    <a:pt x="787" y="72"/>
                    <a:pt x="608" y="60"/>
                  </a:cubicBezTo>
                  <a:cubicBezTo>
                    <a:pt x="429" y="24"/>
                    <a:pt x="263" y="24"/>
                    <a:pt x="167" y="12"/>
                  </a:cubicBezTo>
                  <a:cubicBezTo>
                    <a:pt x="6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" name="Google Shape;397;p21"/>
            <p:cNvSpPr/>
            <p:nvPr/>
          </p:nvSpPr>
          <p:spPr>
            <a:xfrm>
              <a:off x="5845584" y="427472"/>
              <a:ext cx="22403" cy="112219"/>
            </a:xfrm>
            <a:custGeom>
              <a:avLst/>
              <a:gdLst/>
              <a:ahLst/>
              <a:cxnLst/>
              <a:rect l="l" t="t" r="r" b="b"/>
              <a:pathLst>
                <a:path w="775" h="3882" extrusionOk="0">
                  <a:moveTo>
                    <a:pt x="774" y="0"/>
                  </a:moveTo>
                  <a:cubicBezTo>
                    <a:pt x="774" y="0"/>
                    <a:pt x="751" y="60"/>
                    <a:pt x="739" y="167"/>
                  </a:cubicBezTo>
                  <a:cubicBezTo>
                    <a:pt x="703" y="274"/>
                    <a:pt x="655" y="417"/>
                    <a:pt x="608" y="595"/>
                  </a:cubicBezTo>
                  <a:cubicBezTo>
                    <a:pt x="572" y="786"/>
                    <a:pt x="512" y="1000"/>
                    <a:pt x="465" y="1226"/>
                  </a:cubicBezTo>
                  <a:cubicBezTo>
                    <a:pt x="417" y="1441"/>
                    <a:pt x="358" y="1703"/>
                    <a:pt x="310" y="1941"/>
                  </a:cubicBezTo>
                  <a:cubicBezTo>
                    <a:pt x="274" y="2179"/>
                    <a:pt x="227" y="2429"/>
                    <a:pt x="179" y="2655"/>
                  </a:cubicBezTo>
                  <a:cubicBezTo>
                    <a:pt x="143" y="2870"/>
                    <a:pt x="108" y="3096"/>
                    <a:pt x="84" y="3274"/>
                  </a:cubicBezTo>
                  <a:cubicBezTo>
                    <a:pt x="48" y="3453"/>
                    <a:pt x="36" y="3620"/>
                    <a:pt x="12" y="3727"/>
                  </a:cubicBezTo>
                  <a:cubicBezTo>
                    <a:pt x="1" y="3822"/>
                    <a:pt x="1" y="3882"/>
                    <a:pt x="1" y="3882"/>
                  </a:cubicBezTo>
                  <a:cubicBezTo>
                    <a:pt x="1" y="3882"/>
                    <a:pt x="24" y="3822"/>
                    <a:pt x="48" y="3727"/>
                  </a:cubicBezTo>
                  <a:cubicBezTo>
                    <a:pt x="84" y="3620"/>
                    <a:pt x="120" y="3465"/>
                    <a:pt x="167" y="3286"/>
                  </a:cubicBezTo>
                  <a:cubicBezTo>
                    <a:pt x="215" y="3096"/>
                    <a:pt x="274" y="2893"/>
                    <a:pt x="322" y="2667"/>
                  </a:cubicBezTo>
                  <a:cubicBezTo>
                    <a:pt x="358" y="2441"/>
                    <a:pt x="417" y="2191"/>
                    <a:pt x="465" y="1953"/>
                  </a:cubicBezTo>
                  <a:cubicBezTo>
                    <a:pt x="512" y="1715"/>
                    <a:pt x="560" y="1465"/>
                    <a:pt x="596" y="1238"/>
                  </a:cubicBezTo>
                  <a:cubicBezTo>
                    <a:pt x="643" y="1012"/>
                    <a:pt x="679" y="786"/>
                    <a:pt x="703" y="607"/>
                  </a:cubicBezTo>
                  <a:cubicBezTo>
                    <a:pt x="739" y="429"/>
                    <a:pt x="751" y="274"/>
                    <a:pt x="763" y="167"/>
                  </a:cubicBezTo>
                  <a:cubicBezTo>
                    <a:pt x="774" y="60"/>
                    <a:pt x="774" y="0"/>
                    <a:pt x="774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" name="Google Shape;398;p21"/>
            <p:cNvSpPr/>
            <p:nvPr/>
          </p:nvSpPr>
          <p:spPr>
            <a:xfrm>
              <a:off x="5936790" y="558253"/>
              <a:ext cx="22403" cy="112219"/>
            </a:xfrm>
            <a:custGeom>
              <a:avLst/>
              <a:gdLst/>
              <a:ahLst/>
              <a:cxnLst/>
              <a:rect l="l" t="t" r="r" b="b"/>
              <a:pathLst>
                <a:path w="775" h="3882" extrusionOk="0">
                  <a:moveTo>
                    <a:pt x="775" y="0"/>
                  </a:moveTo>
                  <a:cubicBezTo>
                    <a:pt x="775" y="1"/>
                    <a:pt x="751" y="60"/>
                    <a:pt x="727" y="167"/>
                  </a:cubicBezTo>
                  <a:cubicBezTo>
                    <a:pt x="703" y="274"/>
                    <a:pt x="656" y="417"/>
                    <a:pt x="608" y="596"/>
                  </a:cubicBezTo>
                  <a:cubicBezTo>
                    <a:pt x="572" y="786"/>
                    <a:pt x="513" y="1001"/>
                    <a:pt x="465" y="1227"/>
                  </a:cubicBezTo>
                  <a:cubicBezTo>
                    <a:pt x="417" y="1441"/>
                    <a:pt x="358" y="1703"/>
                    <a:pt x="310" y="1941"/>
                  </a:cubicBezTo>
                  <a:cubicBezTo>
                    <a:pt x="275" y="2179"/>
                    <a:pt x="227" y="2429"/>
                    <a:pt x="179" y="2656"/>
                  </a:cubicBezTo>
                  <a:cubicBezTo>
                    <a:pt x="132" y="2870"/>
                    <a:pt x="108" y="3096"/>
                    <a:pt x="72" y="3275"/>
                  </a:cubicBezTo>
                  <a:cubicBezTo>
                    <a:pt x="48" y="3453"/>
                    <a:pt x="36" y="3620"/>
                    <a:pt x="13" y="3727"/>
                  </a:cubicBezTo>
                  <a:cubicBezTo>
                    <a:pt x="1" y="3822"/>
                    <a:pt x="1" y="3882"/>
                    <a:pt x="1" y="3882"/>
                  </a:cubicBezTo>
                  <a:cubicBezTo>
                    <a:pt x="1" y="3882"/>
                    <a:pt x="24" y="3822"/>
                    <a:pt x="48" y="3727"/>
                  </a:cubicBezTo>
                  <a:cubicBezTo>
                    <a:pt x="84" y="3620"/>
                    <a:pt x="120" y="3465"/>
                    <a:pt x="167" y="3287"/>
                  </a:cubicBezTo>
                  <a:cubicBezTo>
                    <a:pt x="215" y="3096"/>
                    <a:pt x="275" y="2894"/>
                    <a:pt x="322" y="2667"/>
                  </a:cubicBezTo>
                  <a:cubicBezTo>
                    <a:pt x="358" y="2441"/>
                    <a:pt x="417" y="2191"/>
                    <a:pt x="465" y="1953"/>
                  </a:cubicBezTo>
                  <a:cubicBezTo>
                    <a:pt x="513" y="1715"/>
                    <a:pt x="560" y="1465"/>
                    <a:pt x="596" y="1239"/>
                  </a:cubicBezTo>
                  <a:cubicBezTo>
                    <a:pt x="644" y="1013"/>
                    <a:pt x="679" y="786"/>
                    <a:pt x="703" y="608"/>
                  </a:cubicBezTo>
                  <a:cubicBezTo>
                    <a:pt x="739" y="429"/>
                    <a:pt x="751" y="274"/>
                    <a:pt x="763" y="167"/>
                  </a:cubicBezTo>
                  <a:cubicBezTo>
                    <a:pt x="775" y="60"/>
                    <a:pt x="775" y="1"/>
                    <a:pt x="775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" name="Google Shape;399;p21"/>
            <p:cNvSpPr/>
            <p:nvPr/>
          </p:nvSpPr>
          <p:spPr>
            <a:xfrm>
              <a:off x="6027995" y="689381"/>
              <a:ext cx="22403" cy="112595"/>
            </a:xfrm>
            <a:custGeom>
              <a:avLst/>
              <a:gdLst/>
              <a:ahLst/>
              <a:cxnLst/>
              <a:rect l="l" t="t" r="r" b="b"/>
              <a:pathLst>
                <a:path w="775" h="3895" extrusionOk="0">
                  <a:moveTo>
                    <a:pt x="775" y="1"/>
                  </a:moveTo>
                  <a:lnTo>
                    <a:pt x="775" y="1"/>
                  </a:lnTo>
                  <a:cubicBezTo>
                    <a:pt x="775" y="1"/>
                    <a:pt x="751" y="60"/>
                    <a:pt x="727" y="167"/>
                  </a:cubicBezTo>
                  <a:cubicBezTo>
                    <a:pt x="703" y="275"/>
                    <a:pt x="656" y="417"/>
                    <a:pt x="608" y="596"/>
                  </a:cubicBezTo>
                  <a:cubicBezTo>
                    <a:pt x="572" y="787"/>
                    <a:pt x="513" y="1001"/>
                    <a:pt x="465" y="1227"/>
                  </a:cubicBezTo>
                  <a:cubicBezTo>
                    <a:pt x="418" y="1441"/>
                    <a:pt x="358" y="1703"/>
                    <a:pt x="310" y="1941"/>
                  </a:cubicBezTo>
                  <a:cubicBezTo>
                    <a:pt x="275" y="2180"/>
                    <a:pt x="227" y="2430"/>
                    <a:pt x="179" y="2656"/>
                  </a:cubicBezTo>
                  <a:cubicBezTo>
                    <a:pt x="132" y="2882"/>
                    <a:pt x="108" y="3096"/>
                    <a:pt x="72" y="3275"/>
                  </a:cubicBezTo>
                  <a:cubicBezTo>
                    <a:pt x="48" y="3454"/>
                    <a:pt x="37" y="3620"/>
                    <a:pt x="13" y="3727"/>
                  </a:cubicBezTo>
                  <a:cubicBezTo>
                    <a:pt x="1" y="3835"/>
                    <a:pt x="1" y="3894"/>
                    <a:pt x="1" y="3894"/>
                  </a:cubicBezTo>
                  <a:cubicBezTo>
                    <a:pt x="1" y="3894"/>
                    <a:pt x="25" y="3835"/>
                    <a:pt x="48" y="3727"/>
                  </a:cubicBezTo>
                  <a:cubicBezTo>
                    <a:pt x="84" y="3620"/>
                    <a:pt x="120" y="3465"/>
                    <a:pt x="168" y="3299"/>
                  </a:cubicBezTo>
                  <a:cubicBezTo>
                    <a:pt x="215" y="3096"/>
                    <a:pt x="275" y="2894"/>
                    <a:pt x="322" y="2668"/>
                  </a:cubicBezTo>
                  <a:cubicBezTo>
                    <a:pt x="358" y="2442"/>
                    <a:pt x="418" y="2192"/>
                    <a:pt x="465" y="1953"/>
                  </a:cubicBezTo>
                  <a:cubicBezTo>
                    <a:pt x="513" y="1715"/>
                    <a:pt x="549" y="1465"/>
                    <a:pt x="596" y="1239"/>
                  </a:cubicBezTo>
                  <a:cubicBezTo>
                    <a:pt x="644" y="1013"/>
                    <a:pt x="679" y="787"/>
                    <a:pt x="703" y="608"/>
                  </a:cubicBezTo>
                  <a:cubicBezTo>
                    <a:pt x="739" y="441"/>
                    <a:pt x="751" y="275"/>
                    <a:pt x="763" y="167"/>
                  </a:cubicBezTo>
                  <a:cubicBezTo>
                    <a:pt x="775" y="60"/>
                    <a:pt x="775" y="1"/>
                    <a:pt x="775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" name="Google Shape;400;p21"/>
            <p:cNvSpPr/>
            <p:nvPr/>
          </p:nvSpPr>
          <p:spPr>
            <a:xfrm>
              <a:off x="4210010" y="76728"/>
              <a:ext cx="3411519" cy="4579324"/>
            </a:xfrm>
            <a:custGeom>
              <a:avLst/>
              <a:gdLst/>
              <a:ahLst/>
              <a:cxnLst/>
              <a:rect l="l" t="t" r="r" b="b"/>
              <a:pathLst>
                <a:path w="118015" h="158413" fill="none" extrusionOk="0">
                  <a:moveTo>
                    <a:pt x="1726" y="158413"/>
                  </a:moveTo>
                  <a:cubicBezTo>
                    <a:pt x="0" y="156853"/>
                    <a:pt x="893" y="154020"/>
                    <a:pt x="1905" y="151924"/>
                  </a:cubicBezTo>
                  <a:cubicBezTo>
                    <a:pt x="11740" y="131434"/>
                    <a:pt x="14192" y="127671"/>
                    <a:pt x="59853" y="108312"/>
                  </a:cubicBezTo>
                  <a:cubicBezTo>
                    <a:pt x="73164" y="102668"/>
                    <a:pt x="88428" y="96667"/>
                    <a:pt x="95155" y="82725"/>
                  </a:cubicBezTo>
                  <a:cubicBezTo>
                    <a:pt x="105501" y="61258"/>
                    <a:pt x="80331" y="52674"/>
                    <a:pt x="72354" y="40268"/>
                  </a:cubicBezTo>
                  <a:cubicBezTo>
                    <a:pt x="68771" y="34684"/>
                    <a:pt x="67735" y="26730"/>
                    <a:pt x="72033" y="21682"/>
                  </a:cubicBezTo>
                  <a:cubicBezTo>
                    <a:pt x="80415" y="11847"/>
                    <a:pt x="99203" y="21003"/>
                    <a:pt x="118015" y="1"/>
                  </a:cubicBezTo>
                </a:path>
              </a:pathLst>
            </a:custGeom>
            <a:noFill/>
            <a:ln w="19050" cap="flat" cmpd="sng">
              <a:solidFill>
                <a:srgbClr val="EB6D1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67408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2"/>
          <p:cNvSpPr txBox="1">
            <a:spLocks noGrp="1"/>
          </p:cNvSpPr>
          <p:nvPr>
            <p:ph type="title"/>
          </p:nvPr>
        </p:nvSpPr>
        <p:spPr>
          <a:xfrm flipH="1">
            <a:off x="5994400" y="3375800"/>
            <a:ext cx="5384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6000"/>
              <a:buNone/>
              <a:defRPr sz="8000">
                <a:solidFill>
                  <a:srgbClr val="208F9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403" name="Google Shape;403;p22"/>
          <p:cNvGrpSpPr/>
          <p:nvPr/>
        </p:nvGrpSpPr>
        <p:grpSpPr>
          <a:xfrm>
            <a:off x="-3020500" y="-1291201"/>
            <a:ext cx="10045531" cy="10856156"/>
            <a:chOff x="3329550" y="-80475"/>
            <a:chExt cx="4897392" cy="5292587"/>
          </a:xfrm>
        </p:grpSpPr>
        <p:sp>
          <p:nvSpPr>
            <p:cNvPr id="404" name="Google Shape;404;p22"/>
            <p:cNvSpPr/>
            <p:nvPr/>
          </p:nvSpPr>
          <p:spPr>
            <a:xfrm>
              <a:off x="3401850" y="-79030"/>
              <a:ext cx="3039479" cy="5291142"/>
            </a:xfrm>
            <a:custGeom>
              <a:avLst/>
              <a:gdLst/>
              <a:ahLst/>
              <a:cxnLst/>
              <a:rect l="l" t="t" r="r" b="b"/>
              <a:pathLst>
                <a:path w="105145" h="183037" extrusionOk="0">
                  <a:moveTo>
                    <a:pt x="30077" y="1"/>
                  </a:moveTo>
                  <a:cubicBezTo>
                    <a:pt x="25872" y="1"/>
                    <a:pt x="20405" y="3548"/>
                    <a:pt x="17729" y="6567"/>
                  </a:cubicBezTo>
                  <a:cubicBezTo>
                    <a:pt x="15657" y="8901"/>
                    <a:pt x="14323" y="11794"/>
                    <a:pt x="13145" y="14676"/>
                  </a:cubicBezTo>
                  <a:cubicBezTo>
                    <a:pt x="10930" y="20141"/>
                    <a:pt x="9180" y="25891"/>
                    <a:pt x="9085" y="31785"/>
                  </a:cubicBezTo>
                  <a:cubicBezTo>
                    <a:pt x="8870" y="43774"/>
                    <a:pt x="15728" y="55276"/>
                    <a:pt x="25527" y="62217"/>
                  </a:cubicBezTo>
                  <a:cubicBezTo>
                    <a:pt x="32814" y="67384"/>
                    <a:pt x="42017" y="70659"/>
                    <a:pt x="46661" y="78291"/>
                  </a:cubicBezTo>
                  <a:cubicBezTo>
                    <a:pt x="51078" y="85553"/>
                    <a:pt x="49721" y="95805"/>
                    <a:pt x="43577" y="101674"/>
                  </a:cubicBezTo>
                  <a:cubicBezTo>
                    <a:pt x="38767" y="106234"/>
                    <a:pt x="32016" y="107949"/>
                    <a:pt x="26003" y="110747"/>
                  </a:cubicBezTo>
                  <a:cubicBezTo>
                    <a:pt x="17681" y="114616"/>
                    <a:pt x="10418" y="120962"/>
                    <a:pt x="5965" y="128999"/>
                  </a:cubicBezTo>
                  <a:cubicBezTo>
                    <a:pt x="1524" y="137036"/>
                    <a:pt x="0" y="146751"/>
                    <a:pt x="2334" y="155633"/>
                  </a:cubicBezTo>
                  <a:cubicBezTo>
                    <a:pt x="3584" y="160372"/>
                    <a:pt x="5870" y="164754"/>
                    <a:pt x="8311" y="169004"/>
                  </a:cubicBezTo>
                  <a:cubicBezTo>
                    <a:pt x="10751" y="173255"/>
                    <a:pt x="13526" y="177588"/>
                    <a:pt x="17776" y="180053"/>
                  </a:cubicBezTo>
                  <a:cubicBezTo>
                    <a:pt x="21646" y="182315"/>
                    <a:pt x="26289" y="182768"/>
                    <a:pt x="30766" y="182934"/>
                  </a:cubicBezTo>
                  <a:cubicBezTo>
                    <a:pt x="32728" y="183010"/>
                    <a:pt x="34692" y="183036"/>
                    <a:pt x="36657" y="183036"/>
                  </a:cubicBezTo>
                  <a:cubicBezTo>
                    <a:pt x="39331" y="183036"/>
                    <a:pt x="42008" y="182987"/>
                    <a:pt x="44684" y="182946"/>
                  </a:cubicBezTo>
                  <a:cubicBezTo>
                    <a:pt x="47863" y="182887"/>
                    <a:pt x="51268" y="182780"/>
                    <a:pt x="53912" y="180982"/>
                  </a:cubicBezTo>
                  <a:cubicBezTo>
                    <a:pt x="56471" y="179243"/>
                    <a:pt x="57853" y="176183"/>
                    <a:pt x="58519" y="173171"/>
                  </a:cubicBezTo>
                  <a:cubicBezTo>
                    <a:pt x="59746" y="167611"/>
                    <a:pt x="58936" y="161634"/>
                    <a:pt x="56269" y="156598"/>
                  </a:cubicBezTo>
                  <a:cubicBezTo>
                    <a:pt x="54900" y="154002"/>
                    <a:pt x="53031" y="151621"/>
                    <a:pt x="52161" y="148799"/>
                  </a:cubicBezTo>
                  <a:cubicBezTo>
                    <a:pt x="50256" y="142584"/>
                    <a:pt x="53733" y="135988"/>
                    <a:pt x="57793" y="130904"/>
                  </a:cubicBezTo>
                  <a:cubicBezTo>
                    <a:pt x="62722" y="124713"/>
                    <a:pt x="68735" y="119391"/>
                    <a:pt x="75462" y="115247"/>
                  </a:cubicBezTo>
                  <a:cubicBezTo>
                    <a:pt x="79808" y="112569"/>
                    <a:pt x="84463" y="110366"/>
                    <a:pt x="88583" y="107354"/>
                  </a:cubicBezTo>
                  <a:cubicBezTo>
                    <a:pt x="97465" y="100865"/>
                    <a:pt x="103537" y="90494"/>
                    <a:pt x="104347" y="79517"/>
                  </a:cubicBezTo>
                  <a:cubicBezTo>
                    <a:pt x="105144" y="68551"/>
                    <a:pt x="100525" y="57216"/>
                    <a:pt x="91964" y="50287"/>
                  </a:cubicBezTo>
                  <a:cubicBezTo>
                    <a:pt x="88059" y="47144"/>
                    <a:pt x="83463" y="44929"/>
                    <a:pt x="78760" y="43167"/>
                  </a:cubicBezTo>
                  <a:cubicBezTo>
                    <a:pt x="73093" y="41036"/>
                    <a:pt x="67163" y="39500"/>
                    <a:pt x="61139" y="38929"/>
                  </a:cubicBezTo>
                  <a:cubicBezTo>
                    <a:pt x="56257" y="38452"/>
                    <a:pt x="51304" y="38595"/>
                    <a:pt x="46530" y="37476"/>
                  </a:cubicBezTo>
                  <a:cubicBezTo>
                    <a:pt x="41208" y="36226"/>
                    <a:pt x="36267" y="33428"/>
                    <a:pt x="32480" y="29487"/>
                  </a:cubicBezTo>
                  <a:cubicBezTo>
                    <a:pt x="27885" y="24701"/>
                    <a:pt x="25003" y="18069"/>
                    <a:pt x="25527" y="11461"/>
                  </a:cubicBezTo>
                  <a:cubicBezTo>
                    <a:pt x="25872" y="7115"/>
                    <a:pt x="27801" y="3281"/>
                    <a:pt x="30587" y="19"/>
                  </a:cubicBezTo>
                  <a:cubicBezTo>
                    <a:pt x="30420" y="7"/>
                    <a:pt x="30249" y="1"/>
                    <a:pt x="30077" y="1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" name="Google Shape;405;p22"/>
            <p:cNvSpPr/>
            <p:nvPr/>
          </p:nvSpPr>
          <p:spPr>
            <a:xfrm>
              <a:off x="4912829" y="1595279"/>
              <a:ext cx="802993" cy="1182548"/>
            </a:xfrm>
            <a:custGeom>
              <a:avLst/>
              <a:gdLst/>
              <a:ahLst/>
              <a:cxnLst/>
              <a:rect l="l" t="t" r="r" b="b"/>
              <a:pathLst>
                <a:path w="27778" h="40908" extrusionOk="0">
                  <a:moveTo>
                    <a:pt x="929" y="1"/>
                  </a:moveTo>
                  <a:cubicBezTo>
                    <a:pt x="929" y="1"/>
                    <a:pt x="1" y="1942"/>
                    <a:pt x="2894" y="15086"/>
                  </a:cubicBezTo>
                  <a:cubicBezTo>
                    <a:pt x="5894" y="28004"/>
                    <a:pt x="17824" y="36910"/>
                    <a:pt x="23480" y="40494"/>
                  </a:cubicBezTo>
                  <a:cubicBezTo>
                    <a:pt x="23930" y="40778"/>
                    <a:pt x="24420" y="40908"/>
                    <a:pt x="24899" y="40908"/>
                  </a:cubicBezTo>
                  <a:cubicBezTo>
                    <a:pt x="26269" y="40908"/>
                    <a:pt x="27552" y="39850"/>
                    <a:pt x="27587" y="38315"/>
                  </a:cubicBezTo>
                  <a:cubicBezTo>
                    <a:pt x="27778" y="30814"/>
                    <a:pt x="21515" y="17706"/>
                    <a:pt x="15467" y="11217"/>
                  </a:cubicBezTo>
                  <a:cubicBezTo>
                    <a:pt x="8145" y="3347"/>
                    <a:pt x="930" y="1"/>
                    <a:pt x="929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" name="Google Shape;406;p22"/>
            <p:cNvSpPr/>
            <p:nvPr/>
          </p:nvSpPr>
          <p:spPr>
            <a:xfrm>
              <a:off x="4940032" y="1595279"/>
              <a:ext cx="723497" cy="1174049"/>
            </a:xfrm>
            <a:custGeom>
              <a:avLst/>
              <a:gdLst/>
              <a:ahLst/>
              <a:cxnLst/>
              <a:rect l="l" t="t" r="r" b="b"/>
              <a:pathLst>
                <a:path w="25028" h="40614" extrusionOk="0">
                  <a:moveTo>
                    <a:pt x="0" y="1"/>
                  </a:moveTo>
                  <a:cubicBezTo>
                    <a:pt x="1" y="2"/>
                    <a:pt x="370" y="656"/>
                    <a:pt x="1048" y="1751"/>
                  </a:cubicBezTo>
                  <a:cubicBezTo>
                    <a:pt x="1381" y="2323"/>
                    <a:pt x="1786" y="2989"/>
                    <a:pt x="2250" y="3775"/>
                  </a:cubicBezTo>
                  <a:cubicBezTo>
                    <a:pt x="2703" y="4549"/>
                    <a:pt x="3227" y="5442"/>
                    <a:pt x="3810" y="6395"/>
                  </a:cubicBezTo>
                  <a:cubicBezTo>
                    <a:pt x="4394" y="7347"/>
                    <a:pt x="5013" y="8395"/>
                    <a:pt x="5668" y="9490"/>
                  </a:cubicBezTo>
                  <a:cubicBezTo>
                    <a:pt x="6322" y="10597"/>
                    <a:pt x="7025" y="11752"/>
                    <a:pt x="7751" y="12943"/>
                  </a:cubicBezTo>
                  <a:cubicBezTo>
                    <a:pt x="8489" y="14134"/>
                    <a:pt x="9239" y="15372"/>
                    <a:pt x="10001" y="16622"/>
                  </a:cubicBezTo>
                  <a:cubicBezTo>
                    <a:pt x="10763" y="17872"/>
                    <a:pt x="11549" y="19146"/>
                    <a:pt x="12323" y="20420"/>
                  </a:cubicBezTo>
                  <a:cubicBezTo>
                    <a:pt x="13097" y="21682"/>
                    <a:pt x="13883" y="22944"/>
                    <a:pt x="14657" y="24194"/>
                  </a:cubicBezTo>
                  <a:cubicBezTo>
                    <a:pt x="15431" y="25445"/>
                    <a:pt x="16193" y="26671"/>
                    <a:pt x="16931" y="27862"/>
                  </a:cubicBezTo>
                  <a:cubicBezTo>
                    <a:pt x="18419" y="30243"/>
                    <a:pt x="19824" y="32445"/>
                    <a:pt x="21015" y="34327"/>
                  </a:cubicBezTo>
                  <a:cubicBezTo>
                    <a:pt x="21610" y="35279"/>
                    <a:pt x="22158" y="36148"/>
                    <a:pt x="22646" y="36910"/>
                  </a:cubicBezTo>
                  <a:cubicBezTo>
                    <a:pt x="23146" y="37660"/>
                    <a:pt x="23563" y="38339"/>
                    <a:pt x="23920" y="38887"/>
                  </a:cubicBezTo>
                  <a:cubicBezTo>
                    <a:pt x="24634" y="39982"/>
                    <a:pt x="25027" y="40613"/>
                    <a:pt x="25027" y="40613"/>
                  </a:cubicBezTo>
                  <a:cubicBezTo>
                    <a:pt x="25027" y="40613"/>
                    <a:pt x="24646" y="39970"/>
                    <a:pt x="23991" y="38839"/>
                  </a:cubicBezTo>
                  <a:cubicBezTo>
                    <a:pt x="23646" y="38279"/>
                    <a:pt x="23241" y="37601"/>
                    <a:pt x="22789" y="36815"/>
                  </a:cubicBezTo>
                  <a:cubicBezTo>
                    <a:pt x="22324" y="36041"/>
                    <a:pt x="21801" y="35148"/>
                    <a:pt x="21217" y="34196"/>
                  </a:cubicBezTo>
                  <a:cubicBezTo>
                    <a:pt x="20062" y="32279"/>
                    <a:pt x="18741" y="30040"/>
                    <a:pt x="17276" y="27647"/>
                  </a:cubicBezTo>
                  <a:cubicBezTo>
                    <a:pt x="16550" y="26457"/>
                    <a:pt x="15788" y="25218"/>
                    <a:pt x="15038" y="23968"/>
                  </a:cubicBezTo>
                  <a:cubicBezTo>
                    <a:pt x="14276" y="22718"/>
                    <a:pt x="13478" y="21444"/>
                    <a:pt x="12716" y="20182"/>
                  </a:cubicBezTo>
                  <a:cubicBezTo>
                    <a:pt x="11942" y="18908"/>
                    <a:pt x="11144" y="17646"/>
                    <a:pt x="10371" y="16396"/>
                  </a:cubicBezTo>
                  <a:cubicBezTo>
                    <a:pt x="9597" y="15146"/>
                    <a:pt x="8847" y="13931"/>
                    <a:pt x="8096" y="12741"/>
                  </a:cubicBezTo>
                  <a:cubicBezTo>
                    <a:pt x="7370" y="11562"/>
                    <a:pt x="6632" y="10419"/>
                    <a:pt x="5953" y="9324"/>
                  </a:cubicBezTo>
                  <a:cubicBezTo>
                    <a:pt x="5275" y="8240"/>
                    <a:pt x="4620" y="7228"/>
                    <a:pt x="4024" y="6276"/>
                  </a:cubicBezTo>
                  <a:cubicBezTo>
                    <a:pt x="3429" y="5323"/>
                    <a:pt x="2870" y="4466"/>
                    <a:pt x="2381" y="3704"/>
                  </a:cubicBezTo>
                  <a:cubicBezTo>
                    <a:pt x="1893" y="2942"/>
                    <a:pt x="1477" y="2275"/>
                    <a:pt x="1119" y="1727"/>
                  </a:cubicBezTo>
                  <a:cubicBezTo>
                    <a:pt x="405" y="621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" name="Google Shape;407;p22"/>
            <p:cNvSpPr/>
            <p:nvPr/>
          </p:nvSpPr>
          <p:spPr>
            <a:xfrm>
              <a:off x="5013690" y="1973196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69" y="120"/>
                    <a:pt x="953" y="287"/>
                  </a:cubicBezTo>
                  <a:cubicBezTo>
                    <a:pt x="1238" y="370"/>
                    <a:pt x="1560" y="453"/>
                    <a:pt x="1917" y="537"/>
                  </a:cubicBezTo>
                  <a:cubicBezTo>
                    <a:pt x="2274" y="632"/>
                    <a:pt x="2643" y="703"/>
                    <a:pt x="3036" y="787"/>
                  </a:cubicBezTo>
                  <a:cubicBezTo>
                    <a:pt x="3215" y="834"/>
                    <a:pt x="3405" y="870"/>
                    <a:pt x="3596" y="918"/>
                  </a:cubicBezTo>
                  <a:cubicBezTo>
                    <a:pt x="3774" y="942"/>
                    <a:pt x="3977" y="989"/>
                    <a:pt x="4155" y="1013"/>
                  </a:cubicBezTo>
                  <a:cubicBezTo>
                    <a:pt x="4513" y="1084"/>
                    <a:pt x="4846" y="1144"/>
                    <a:pt x="5132" y="1192"/>
                  </a:cubicBezTo>
                  <a:cubicBezTo>
                    <a:pt x="5715" y="1287"/>
                    <a:pt x="6096" y="1323"/>
                    <a:pt x="6096" y="1323"/>
                  </a:cubicBezTo>
                  <a:cubicBezTo>
                    <a:pt x="6096" y="1323"/>
                    <a:pt x="5727" y="1204"/>
                    <a:pt x="5156" y="1061"/>
                  </a:cubicBezTo>
                  <a:cubicBezTo>
                    <a:pt x="4882" y="965"/>
                    <a:pt x="4548" y="894"/>
                    <a:pt x="4191" y="811"/>
                  </a:cubicBezTo>
                  <a:cubicBezTo>
                    <a:pt x="4013" y="763"/>
                    <a:pt x="3834" y="715"/>
                    <a:pt x="3643" y="668"/>
                  </a:cubicBezTo>
                  <a:cubicBezTo>
                    <a:pt x="3465" y="632"/>
                    <a:pt x="3274" y="584"/>
                    <a:pt x="3072" y="537"/>
                  </a:cubicBezTo>
                  <a:cubicBezTo>
                    <a:pt x="2691" y="465"/>
                    <a:pt x="2298" y="394"/>
                    <a:pt x="1941" y="322"/>
                  </a:cubicBezTo>
                  <a:cubicBezTo>
                    <a:pt x="1584" y="239"/>
                    <a:pt x="1250" y="180"/>
                    <a:pt x="965" y="144"/>
                  </a:cubicBezTo>
                  <a:cubicBezTo>
                    <a:pt x="381" y="49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" name="Google Shape;408;p22"/>
            <p:cNvSpPr/>
            <p:nvPr/>
          </p:nvSpPr>
          <p:spPr>
            <a:xfrm>
              <a:off x="5144818" y="2187984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0" y="0"/>
                  </a:moveTo>
                  <a:cubicBezTo>
                    <a:pt x="0" y="1"/>
                    <a:pt x="370" y="120"/>
                    <a:pt x="953" y="286"/>
                  </a:cubicBezTo>
                  <a:cubicBezTo>
                    <a:pt x="1239" y="370"/>
                    <a:pt x="1560" y="441"/>
                    <a:pt x="1917" y="536"/>
                  </a:cubicBezTo>
                  <a:cubicBezTo>
                    <a:pt x="2274" y="620"/>
                    <a:pt x="2655" y="703"/>
                    <a:pt x="3036" y="786"/>
                  </a:cubicBezTo>
                  <a:cubicBezTo>
                    <a:pt x="3215" y="834"/>
                    <a:pt x="3406" y="858"/>
                    <a:pt x="3608" y="905"/>
                  </a:cubicBezTo>
                  <a:cubicBezTo>
                    <a:pt x="3787" y="941"/>
                    <a:pt x="3977" y="977"/>
                    <a:pt x="4156" y="1013"/>
                  </a:cubicBezTo>
                  <a:cubicBezTo>
                    <a:pt x="4513" y="1084"/>
                    <a:pt x="4846" y="1143"/>
                    <a:pt x="5132" y="1191"/>
                  </a:cubicBezTo>
                  <a:cubicBezTo>
                    <a:pt x="5715" y="1274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68" y="1060"/>
                  </a:cubicBezTo>
                  <a:cubicBezTo>
                    <a:pt x="4882" y="965"/>
                    <a:pt x="4549" y="893"/>
                    <a:pt x="4191" y="798"/>
                  </a:cubicBezTo>
                  <a:cubicBezTo>
                    <a:pt x="4013" y="762"/>
                    <a:pt x="3846" y="715"/>
                    <a:pt x="3644" y="667"/>
                  </a:cubicBezTo>
                  <a:cubicBezTo>
                    <a:pt x="3465" y="632"/>
                    <a:pt x="3275" y="584"/>
                    <a:pt x="3084" y="536"/>
                  </a:cubicBezTo>
                  <a:cubicBezTo>
                    <a:pt x="2691" y="465"/>
                    <a:pt x="2310" y="381"/>
                    <a:pt x="1953" y="310"/>
                  </a:cubicBezTo>
                  <a:cubicBezTo>
                    <a:pt x="1596" y="239"/>
                    <a:pt x="1251" y="179"/>
                    <a:pt x="965" y="131"/>
                  </a:cubicBezTo>
                  <a:cubicBezTo>
                    <a:pt x="382" y="4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" name="Google Shape;409;p22"/>
            <p:cNvSpPr/>
            <p:nvPr/>
          </p:nvSpPr>
          <p:spPr>
            <a:xfrm>
              <a:off x="5275599" y="2402744"/>
              <a:ext cx="176596" cy="38245"/>
            </a:xfrm>
            <a:custGeom>
              <a:avLst/>
              <a:gdLst/>
              <a:ahLst/>
              <a:cxnLst/>
              <a:rect l="l" t="t" r="r" b="b"/>
              <a:pathLst>
                <a:path w="6109" h="1323" extrusionOk="0">
                  <a:moveTo>
                    <a:pt x="1" y="1"/>
                  </a:moveTo>
                  <a:cubicBezTo>
                    <a:pt x="1" y="1"/>
                    <a:pt x="370" y="120"/>
                    <a:pt x="953" y="275"/>
                  </a:cubicBezTo>
                  <a:cubicBezTo>
                    <a:pt x="1239" y="370"/>
                    <a:pt x="1560" y="441"/>
                    <a:pt x="1918" y="537"/>
                  </a:cubicBezTo>
                  <a:cubicBezTo>
                    <a:pt x="2275" y="620"/>
                    <a:pt x="2656" y="692"/>
                    <a:pt x="3037" y="787"/>
                  </a:cubicBezTo>
                  <a:cubicBezTo>
                    <a:pt x="3215" y="834"/>
                    <a:pt x="3406" y="858"/>
                    <a:pt x="3608" y="906"/>
                  </a:cubicBezTo>
                  <a:cubicBezTo>
                    <a:pt x="3787" y="930"/>
                    <a:pt x="3977" y="977"/>
                    <a:pt x="4156" y="1013"/>
                  </a:cubicBezTo>
                  <a:cubicBezTo>
                    <a:pt x="4513" y="1084"/>
                    <a:pt x="4847" y="1144"/>
                    <a:pt x="5132" y="1192"/>
                  </a:cubicBezTo>
                  <a:cubicBezTo>
                    <a:pt x="5716" y="1275"/>
                    <a:pt x="6109" y="1323"/>
                    <a:pt x="6109" y="1323"/>
                  </a:cubicBezTo>
                  <a:cubicBezTo>
                    <a:pt x="6109" y="1323"/>
                    <a:pt x="5728" y="1203"/>
                    <a:pt x="5168" y="1061"/>
                  </a:cubicBezTo>
                  <a:cubicBezTo>
                    <a:pt x="4882" y="965"/>
                    <a:pt x="4549" y="894"/>
                    <a:pt x="4192" y="799"/>
                  </a:cubicBezTo>
                  <a:cubicBezTo>
                    <a:pt x="4025" y="763"/>
                    <a:pt x="3846" y="715"/>
                    <a:pt x="3644" y="668"/>
                  </a:cubicBezTo>
                  <a:cubicBezTo>
                    <a:pt x="3465" y="620"/>
                    <a:pt x="3275" y="572"/>
                    <a:pt x="3084" y="537"/>
                  </a:cubicBezTo>
                  <a:cubicBezTo>
                    <a:pt x="2692" y="465"/>
                    <a:pt x="2311" y="382"/>
                    <a:pt x="1953" y="311"/>
                  </a:cubicBezTo>
                  <a:cubicBezTo>
                    <a:pt x="1596" y="239"/>
                    <a:pt x="1251" y="180"/>
                    <a:pt x="965" y="132"/>
                  </a:cubicBezTo>
                  <a:cubicBezTo>
                    <a:pt x="382" y="3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5196101" y="1833482"/>
              <a:ext cx="46830" cy="175208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0"/>
                  </a:moveTo>
                  <a:cubicBezTo>
                    <a:pt x="1620" y="0"/>
                    <a:pt x="1477" y="357"/>
                    <a:pt x="1310" y="941"/>
                  </a:cubicBezTo>
                  <a:cubicBezTo>
                    <a:pt x="1215" y="1203"/>
                    <a:pt x="1120" y="1536"/>
                    <a:pt x="1012" y="1893"/>
                  </a:cubicBezTo>
                  <a:cubicBezTo>
                    <a:pt x="905" y="2227"/>
                    <a:pt x="798" y="2619"/>
                    <a:pt x="703" y="2989"/>
                  </a:cubicBezTo>
                  <a:cubicBezTo>
                    <a:pt x="655" y="3191"/>
                    <a:pt x="596" y="3370"/>
                    <a:pt x="548" y="3560"/>
                  </a:cubicBezTo>
                  <a:cubicBezTo>
                    <a:pt x="500" y="3751"/>
                    <a:pt x="465" y="3929"/>
                    <a:pt x="417" y="4108"/>
                  </a:cubicBezTo>
                  <a:cubicBezTo>
                    <a:pt x="322" y="4465"/>
                    <a:pt x="250" y="4810"/>
                    <a:pt x="191" y="5096"/>
                  </a:cubicBezTo>
                  <a:cubicBezTo>
                    <a:pt x="60" y="5667"/>
                    <a:pt x="0" y="6060"/>
                    <a:pt x="0" y="6060"/>
                  </a:cubicBezTo>
                  <a:cubicBezTo>
                    <a:pt x="0" y="6060"/>
                    <a:pt x="131" y="5703"/>
                    <a:pt x="310" y="5132"/>
                  </a:cubicBezTo>
                  <a:cubicBezTo>
                    <a:pt x="393" y="4870"/>
                    <a:pt x="500" y="4536"/>
                    <a:pt x="608" y="4179"/>
                  </a:cubicBezTo>
                  <a:cubicBezTo>
                    <a:pt x="667" y="4001"/>
                    <a:pt x="727" y="3810"/>
                    <a:pt x="774" y="3631"/>
                  </a:cubicBezTo>
                  <a:cubicBezTo>
                    <a:pt x="822" y="3441"/>
                    <a:pt x="870" y="3262"/>
                    <a:pt x="917" y="3072"/>
                  </a:cubicBezTo>
                  <a:cubicBezTo>
                    <a:pt x="1024" y="2679"/>
                    <a:pt x="1120" y="2310"/>
                    <a:pt x="1203" y="1953"/>
                  </a:cubicBezTo>
                  <a:cubicBezTo>
                    <a:pt x="1286" y="1595"/>
                    <a:pt x="1370" y="1250"/>
                    <a:pt x="1429" y="964"/>
                  </a:cubicBezTo>
                  <a:cubicBezTo>
                    <a:pt x="1560" y="393"/>
                    <a:pt x="1620" y="0"/>
                    <a:pt x="162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" name="Google Shape;411;p22"/>
            <p:cNvSpPr/>
            <p:nvPr/>
          </p:nvSpPr>
          <p:spPr>
            <a:xfrm>
              <a:off x="5326882" y="2048242"/>
              <a:ext cx="46859" cy="175208"/>
            </a:xfrm>
            <a:custGeom>
              <a:avLst/>
              <a:gdLst/>
              <a:ahLst/>
              <a:cxnLst/>
              <a:rect l="l" t="t" r="r" b="b"/>
              <a:pathLst>
                <a:path w="1621" h="6061" extrusionOk="0">
                  <a:moveTo>
                    <a:pt x="1620" y="1"/>
                  </a:moveTo>
                  <a:cubicBezTo>
                    <a:pt x="1620" y="1"/>
                    <a:pt x="1489" y="370"/>
                    <a:pt x="1310" y="941"/>
                  </a:cubicBezTo>
                  <a:cubicBezTo>
                    <a:pt x="1215" y="1203"/>
                    <a:pt x="1120" y="1536"/>
                    <a:pt x="1013" y="1894"/>
                  </a:cubicBezTo>
                  <a:cubicBezTo>
                    <a:pt x="906" y="2227"/>
                    <a:pt x="799" y="2620"/>
                    <a:pt x="703" y="2989"/>
                  </a:cubicBezTo>
                  <a:cubicBezTo>
                    <a:pt x="656" y="3180"/>
                    <a:pt x="596" y="3358"/>
                    <a:pt x="548" y="3549"/>
                  </a:cubicBezTo>
                  <a:cubicBezTo>
                    <a:pt x="501" y="3751"/>
                    <a:pt x="465" y="3930"/>
                    <a:pt x="418" y="4108"/>
                  </a:cubicBezTo>
                  <a:cubicBezTo>
                    <a:pt x="322" y="4465"/>
                    <a:pt x="251" y="4811"/>
                    <a:pt x="191" y="5085"/>
                  </a:cubicBezTo>
                  <a:cubicBezTo>
                    <a:pt x="60" y="5668"/>
                    <a:pt x="1" y="6061"/>
                    <a:pt x="1" y="6061"/>
                  </a:cubicBezTo>
                  <a:cubicBezTo>
                    <a:pt x="1" y="6061"/>
                    <a:pt x="132" y="5704"/>
                    <a:pt x="310" y="5132"/>
                  </a:cubicBezTo>
                  <a:cubicBezTo>
                    <a:pt x="394" y="4870"/>
                    <a:pt x="501" y="4537"/>
                    <a:pt x="608" y="4180"/>
                  </a:cubicBezTo>
                  <a:cubicBezTo>
                    <a:pt x="668" y="4001"/>
                    <a:pt x="727" y="3811"/>
                    <a:pt x="775" y="3632"/>
                  </a:cubicBezTo>
                  <a:cubicBezTo>
                    <a:pt x="822" y="3441"/>
                    <a:pt x="870" y="3263"/>
                    <a:pt x="918" y="3060"/>
                  </a:cubicBezTo>
                  <a:cubicBezTo>
                    <a:pt x="1025" y="2679"/>
                    <a:pt x="1120" y="2310"/>
                    <a:pt x="1203" y="1953"/>
                  </a:cubicBezTo>
                  <a:cubicBezTo>
                    <a:pt x="1287" y="1596"/>
                    <a:pt x="1370" y="1251"/>
                    <a:pt x="1430" y="965"/>
                  </a:cubicBezTo>
                  <a:cubicBezTo>
                    <a:pt x="1560" y="382"/>
                    <a:pt x="1620" y="1"/>
                    <a:pt x="162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5458039" y="2263030"/>
              <a:ext cx="46830" cy="174861"/>
            </a:xfrm>
            <a:custGeom>
              <a:avLst/>
              <a:gdLst/>
              <a:ahLst/>
              <a:cxnLst/>
              <a:rect l="l" t="t" r="r" b="b"/>
              <a:pathLst>
                <a:path w="1620" h="6049" extrusionOk="0">
                  <a:moveTo>
                    <a:pt x="1619" y="0"/>
                  </a:moveTo>
                  <a:lnTo>
                    <a:pt x="1619" y="0"/>
                  </a:lnTo>
                  <a:cubicBezTo>
                    <a:pt x="1619" y="0"/>
                    <a:pt x="1488" y="369"/>
                    <a:pt x="1310" y="929"/>
                  </a:cubicBezTo>
                  <a:cubicBezTo>
                    <a:pt x="1226" y="1203"/>
                    <a:pt x="1119" y="1524"/>
                    <a:pt x="1012" y="1881"/>
                  </a:cubicBezTo>
                  <a:cubicBezTo>
                    <a:pt x="905" y="2226"/>
                    <a:pt x="810" y="2619"/>
                    <a:pt x="703" y="2988"/>
                  </a:cubicBezTo>
                  <a:cubicBezTo>
                    <a:pt x="655" y="3179"/>
                    <a:pt x="595" y="3358"/>
                    <a:pt x="548" y="3548"/>
                  </a:cubicBezTo>
                  <a:cubicBezTo>
                    <a:pt x="512" y="3750"/>
                    <a:pt x="464" y="3917"/>
                    <a:pt x="417" y="4108"/>
                  </a:cubicBezTo>
                  <a:cubicBezTo>
                    <a:pt x="333" y="4453"/>
                    <a:pt x="250" y="4798"/>
                    <a:pt x="191" y="5084"/>
                  </a:cubicBezTo>
                  <a:cubicBezTo>
                    <a:pt x="60" y="5667"/>
                    <a:pt x="0" y="6048"/>
                    <a:pt x="0" y="6048"/>
                  </a:cubicBezTo>
                  <a:cubicBezTo>
                    <a:pt x="0" y="6048"/>
                    <a:pt x="131" y="5691"/>
                    <a:pt x="310" y="5132"/>
                  </a:cubicBezTo>
                  <a:cubicBezTo>
                    <a:pt x="405" y="4858"/>
                    <a:pt x="512" y="4536"/>
                    <a:pt x="607" y="4179"/>
                  </a:cubicBezTo>
                  <a:cubicBezTo>
                    <a:pt x="667" y="4001"/>
                    <a:pt x="726" y="3810"/>
                    <a:pt x="774" y="3620"/>
                  </a:cubicBezTo>
                  <a:cubicBezTo>
                    <a:pt x="822" y="3429"/>
                    <a:pt x="881" y="3250"/>
                    <a:pt x="917" y="3060"/>
                  </a:cubicBezTo>
                  <a:cubicBezTo>
                    <a:pt x="1024" y="2667"/>
                    <a:pt x="1119" y="2298"/>
                    <a:pt x="1203" y="1941"/>
                  </a:cubicBezTo>
                  <a:cubicBezTo>
                    <a:pt x="1298" y="1584"/>
                    <a:pt x="1369" y="1238"/>
                    <a:pt x="1429" y="964"/>
                  </a:cubicBezTo>
                  <a:cubicBezTo>
                    <a:pt x="1560" y="381"/>
                    <a:pt x="1619" y="0"/>
                    <a:pt x="1619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3329550" y="-40986"/>
              <a:ext cx="2252010" cy="4605167"/>
            </a:xfrm>
            <a:custGeom>
              <a:avLst/>
              <a:gdLst/>
              <a:ahLst/>
              <a:cxnLst/>
              <a:rect l="l" t="t" r="r" b="b"/>
              <a:pathLst>
                <a:path w="77904" h="159307" fill="none" extrusionOk="0">
                  <a:moveTo>
                    <a:pt x="21885" y="1"/>
                  </a:moveTo>
                  <a:cubicBezTo>
                    <a:pt x="17955" y="2453"/>
                    <a:pt x="1" y="32279"/>
                    <a:pt x="21111" y="47197"/>
                  </a:cubicBezTo>
                  <a:cubicBezTo>
                    <a:pt x="34755" y="56841"/>
                    <a:pt x="77903" y="67807"/>
                    <a:pt x="67295" y="86190"/>
                  </a:cubicBezTo>
                  <a:cubicBezTo>
                    <a:pt x="63497" y="92762"/>
                    <a:pt x="19444" y="108038"/>
                    <a:pt x="7490" y="128040"/>
                  </a:cubicBezTo>
                  <a:cubicBezTo>
                    <a:pt x="1930" y="137339"/>
                    <a:pt x="2465" y="149412"/>
                    <a:pt x="6883" y="159306"/>
                  </a:cubicBezTo>
                </a:path>
              </a:pathLst>
            </a:custGeom>
            <a:noFill/>
            <a:ln w="19050" cap="flat" cmpd="sng">
              <a:solidFill>
                <a:srgbClr val="004B6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" name="Google Shape;414;p22"/>
            <p:cNvSpPr/>
            <p:nvPr/>
          </p:nvSpPr>
          <p:spPr>
            <a:xfrm>
              <a:off x="4959631" y="2450558"/>
              <a:ext cx="520769" cy="231954"/>
            </a:xfrm>
            <a:custGeom>
              <a:avLst/>
              <a:gdLst/>
              <a:ahLst/>
              <a:cxnLst/>
              <a:rect l="l" t="t" r="r" b="b"/>
              <a:pathLst>
                <a:path w="18015" h="8024" extrusionOk="0">
                  <a:moveTo>
                    <a:pt x="2896" y="0"/>
                  </a:moveTo>
                  <a:cubicBezTo>
                    <a:pt x="1111" y="0"/>
                    <a:pt x="1" y="216"/>
                    <a:pt x="1" y="216"/>
                  </a:cubicBezTo>
                  <a:cubicBezTo>
                    <a:pt x="1" y="216"/>
                    <a:pt x="168" y="1050"/>
                    <a:pt x="4168" y="4610"/>
                  </a:cubicBezTo>
                  <a:cubicBezTo>
                    <a:pt x="7524" y="7506"/>
                    <a:pt x="12221" y="8023"/>
                    <a:pt x="15221" y="8023"/>
                  </a:cubicBezTo>
                  <a:cubicBezTo>
                    <a:pt x="15798" y="8023"/>
                    <a:pt x="16311" y="8004"/>
                    <a:pt x="16741" y="7979"/>
                  </a:cubicBezTo>
                  <a:cubicBezTo>
                    <a:pt x="17563" y="7908"/>
                    <a:pt x="18015" y="6991"/>
                    <a:pt x="17551" y="6300"/>
                  </a:cubicBezTo>
                  <a:cubicBezTo>
                    <a:pt x="15860" y="3848"/>
                    <a:pt x="10764" y="1097"/>
                    <a:pt x="7311" y="431"/>
                  </a:cubicBezTo>
                  <a:cubicBezTo>
                    <a:pt x="5620" y="99"/>
                    <a:pt x="4104" y="0"/>
                    <a:pt x="2896" y="0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" name="Google Shape;415;p22"/>
            <p:cNvSpPr/>
            <p:nvPr/>
          </p:nvSpPr>
          <p:spPr>
            <a:xfrm>
              <a:off x="4959631" y="2456455"/>
              <a:ext cx="507702" cy="209290"/>
            </a:xfrm>
            <a:custGeom>
              <a:avLst/>
              <a:gdLst/>
              <a:ahLst/>
              <a:cxnLst/>
              <a:rect l="l" t="t" r="r" b="b"/>
              <a:pathLst>
                <a:path w="17563" h="7240" extrusionOk="0">
                  <a:moveTo>
                    <a:pt x="1" y="0"/>
                  </a:moveTo>
                  <a:cubicBezTo>
                    <a:pt x="1" y="0"/>
                    <a:pt x="275" y="120"/>
                    <a:pt x="751" y="334"/>
                  </a:cubicBezTo>
                  <a:cubicBezTo>
                    <a:pt x="1227" y="536"/>
                    <a:pt x="1918" y="822"/>
                    <a:pt x="2727" y="1179"/>
                  </a:cubicBezTo>
                  <a:cubicBezTo>
                    <a:pt x="3549" y="1536"/>
                    <a:pt x="4501" y="1941"/>
                    <a:pt x="5525" y="2370"/>
                  </a:cubicBezTo>
                  <a:cubicBezTo>
                    <a:pt x="6561" y="2798"/>
                    <a:pt x="7645" y="3251"/>
                    <a:pt x="8740" y="3703"/>
                  </a:cubicBezTo>
                  <a:cubicBezTo>
                    <a:pt x="9847" y="4156"/>
                    <a:pt x="10943" y="4596"/>
                    <a:pt x="11979" y="5013"/>
                  </a:cubicBezTo>
                  <a:cubicBezTo>
                    <a:pt x="13002" y="5430"/>
                    <a:pt x="13967" y="5822"/>
                    <a:pt x="14800" y="6144"/>
                  </a:cubicBezTo>
                  <a:cubicBezTo>
                    <a:pt x="15634" y="6477"/>
                    <a:pt x="16336" y="6739"/>
                    <a:pt x="16812" y="6942"/>
                  </a:cubicBezTo>
                  <a:cubicBezTo>
                    <a:pt x="17289" y="7132"/>
                    <a:pt x="17563" y="7239"/>
                    <a:pt x="17563" y="7239"/>
                  </a:cubicBezTo>
                  <a:cubicBezTo>
                    <a:pt x="17563" y="7239"/>
                    <a:pt x="17301" y="7108"/>
                    <a:pt x="16824" y="6906"/>
                  </a:cubicBezTo>
                  <a:cubicBezTo>
                    <a:pt x="16348" y="6692"/>
                    <a:pt x="15658" y="6394"/>
                    <a:pt x="14848" y="6061"/>
                  </a:cubicBezTo>
                  <a:cubicBezTo>
                    <a:pt x="14026" y="5703"/>
                    <a:pt x="13074" y="5299"/>
                    <a:pt x="12050" y="4870"/>
                  </a:cubicBezTo>
                  <a:cubicBezTo>
                    <a:pt x="11014" y="4429"/>
                    <a:pt x="9931" y="3989"/>
                    <a:pt x="8835" y="3525"/>
                  </a:cubicBezTo>
                  <a:cubicBezTo>
                    <a:pt x="7728" y="3084"/>
                    <a:pt x="6633" y="2632"/>
                    <a:pt x="5597" y="2215"/>
                  </a:cubicBezTo>
                  <a:cubicBezTo>
                    <a:pt x="4573" y="1798"/>
                    <a:pt x="3608" y="1417"/>
                    <a:pt x="2775" y="1084"/>
                  </a:cubicBezTo>
                  <a:cubicBezTo>
                    <a:pt x="1942" y="762"/>
                    <a:pt x="1239" y="488"/>
                    <a:pt x="763" y="298"/>
                  </a:cubicBezTo>
                  <a:cubicBezTo>
                    <a:pt x="287" y="10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" name="Google Shape;416;p22"/>
            <p:cNvSpPr/>
            <p:nvPr/>
          </p:nvSpPr>
          <p:spPr>
            <a:xfrm>
              <a:off x="5072200" y="2531819"/>
              <a:ext cx="65765" cy="29283"/>
            </a:xfrm>
            <a:custGeom>
              <a:avLst/>
              <a:gdLst/>
              <a:ahLst/>
              <a:cxnLst/>
              <a:rect l="l" t="t" r="r" b="b"/>
              <a:pathLst>
                <a:path w="2275" h="1013" extrusionOk="0">
                  <a:moveTo>
                    <a:pt x="2274" y="1"/>
                  </a:moveTo>
                  <a:cubicBezTo>
                    <a:pt x="2274" y="1"/>
                    <a:pt x="2131" y="37"/>
                    <a:pt x="1905" y="132"/>
                  </a:cubicBezTo>
                  <a:cubicBezTo>
                    <a:pt x="1798" y="179"/>
                    <a:pt x="1667" y="215"/>
                    <a:pt x="1536" y="275"/>
                  </a:cubicBezTo>
                  <a:cubicBezTo>
                    <a:pt x="1393" y="346"/>
                    <a:pt x="1262" y="406"/>
                    <a:pt x="1119" y="465"/>
                  </a:cubicBezTo>
                  <a:cubicBezTo>
                    <a:pt x="965" y="537"/>
                    <a:pt x="834" y="596"/>
                    <a:pt x="703" y="656"/>
                  </a:cubicBezTo>
                  <a:cubicBezTo>
                    <a:pt x="560" y="715"/>
                    <a:pt x="441" y="787"/>
                    <a:pt x="345" y="834"/>
                  </a:cubicBezTo>
                  <a:cubicBezTo>
                    <a:pt x="131" y="941"/>
                    <a:pt x="0" y="1013"/>
                    <a:pt x="0" y="1013"/>
                  </a:cubicBezTo>
                  <a:cubicBezTo>
                    <a:pt x="0" y="1013"/>
                    <a:pt x="143" y="965"/>
                    <a:pt x="369" y="882"/>
                  </a:cubicBezTo>
                  <a:cubicBezTo>
                    <a:pt x="476" y="834"/>
                    <a:pt x="607" y="787"/>
                    <a:pt x="738" y="727"/>
                  </a:cubicBezTo>
                  <a:cubicBezTo>
                    <a:pt x="881" y="668"/>
                    <a:pt x="1012" y="608"/>
                    <a:pt x="1155" y="548"/>
                  </a:cubicBezTo>
                  <a:cubicBezTo>
                    <a:pt x="1310" y="477"/>
                    <a:pt x="1441" y="418"/>
                    <a:pt x="1572" y="358"/>
                  </a:cubicBezTo>
                  <a:cubicBezTo>
                    <a:pt x="1715" y="298"/>
                    <a:pt x="1834" y="215"/>
                    <a:pt x="1929" y="179"/>
                  </a:cubicBezTo>
                  <a:cubicBezTo>
                    <a:pt x="2143" y="72"/>
                    <a:pt x="2274" y="1"/>
                    <a:pt x="2274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" name="Google Shape;417;p22"/>
            <p:cNvSpPr/>
            <p:nvPr/>
          </p:nvSpPr>
          <p:spPr>
            <a:xfrm>
              <a:off x="5164765" y="2570036"/>
              <a:ext cx="65793" cy="29283"/>
            </a:xfrm>
            <a:custGeom>
              <a:avLst/>
              <a:gdLst/>
              <a:ahLst/>
              <a:cxnLst/>
              <a:rect l="l" t="t" r="r" b="b"/>
              <a:pathLst>
                <a:path w="2276" h="1013" extrusionOk="0">
                  <a:moveTo>
                    <a:pt x="2275" y="0"/>
                  </a:moveTo>
                  <a:cubicBezTo>
                    <a:pt x="2275" y="0"/>
                    <a:pt x="2120" y="48"/>
                    <a:pt x="1906" y="131"/>
                  </a:cubicBezTo>
                  <a:cubicBezTo>
                    <a:pt x="1799" y="179"/>
                    <a:pt x="1668" y="227"/>
                    <a:pt x="1525" y="286"/>
                  </a:cubicBezTo>
                  <a:cubicBezTo>
                    <a:pt x="1394" y="346"/>
                    <a:pt x="1263" y="405"/>
                    <a:pt x="1108" y="465"/>
                  </a:cubicBezTo>
                  <a:cubicBezTo>
                    <a:pt x="965" y="536"/>
                    <a:pt x="834" y="596"/>
                    <a:pt x="692" y="655"/>
                  </a:cubicBezTo>
                  <a:cubicBezTo>
                    <a:pt x="561" y="715"/>
                    <a:pt x="441" y="786"/>
                    <a:pt x="334" y="834"/>
                  </a:cubicBezTo>
                  <a:cubicBezTo>
                    <a:pt x="132" y="941"/>
                    <a:pt x="1" y="1012"/>
                    <a:pt x="1" y="1012"/>
                  </a:cubicBezTo>
                  <a:cubicBezTo>
                    <a:pt x="1" y="1012"/>
                    <a:pt x="144" y="965"/>
                    <a:pt x="370" y="881"/>
                  </a:cubicBezTo>
                  <a:cubicBezTo>
                    <a:pt x="477" y="834"/>
                    <a:pt x="608" y="786"/>
                    <a:pt x="739" y="727"/>
                  </a:cubicBezTo>
                  <a:cubicBezTo>
                    <a:pt x="870" y="667"/>
                    <a:pt x="1013" y="608"/>
                    <a:pt x="1156" y="548"/>
                  </a:cubicBezTo>
                  <a:cubicBezTo>
                    <a:pt x="1311" y="477"/>
                    <a:pt x="1442" y="417"/>
                    <a:pt x="1573" y="358"/>
                  </a:cubicBezTo>
                  <a:cubicBezTo>
                    <a:pt x="1704" y="298"/>
                    <a:pt x="1823" y="227"/>
                    <a:pt x="1930" y="179"/>
                  </a:cubicBezTo>
                  <a:cubicBezTo>
                    <a:pt x="2144" y="72"/>
                    <a:pt x="2275" y="0"/>
                    <a:pt x="2275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" name="Google Shape;418;p22"/>
            <p:cNvSpPr/>
            <p:nvPr/>
          </p:nvSpPr>
          <p:spPr>
            <a:xfrm>
              <a:off x="5257011" y="2608571"/>
              <a:ext cx="66111" cy="29630"/>
            </a:xfrm>
            <a:custGeom>
              <a:avLst/>
              <a:gdLst/>
              <a:ahLst/>
              <a:cxnLst/>
              <a:rect l="l" t="t" r="r" b="b"/>
              <a:pathLst>
                <a:path w="2287" h="1025" extrusionOk="0">
                  <a:moveTo>
                    <a:pt x="2287" y="1"/>
                  </a:moveTo>
                  <a:cubicBezTo>
                    <a:pt x="2287" y="1"/>
                    <a:pt x="2132" y="49"/>
                    <a:pt x="1906" y="144"/>
                  </a:cubicBezTo>
                  <a:cubicBezTo>
                    <a:pt x="1811" y="179"/>
                    <a:pt x="1668" y="227"/>
                    <a:pt x="1537" y="287"/>
                  </a:cubicBezTo>
                  <a:cubicBezTo>
                    <a:pt x="1406" y="346"/>
                    <a:pt x="1275" y="406"/>
                    <a:pt x="1120" y="465"/>
                  </a:cubicBezTo>
                  <a:cubicBezTo>
                    <a:pt x="977" y="537"/>
                    <a:pt x="834" y="596"/>
                    <a:pt x="703" y="656"/>
                  </a:cubicBezTo>
                  <a:cubicBezTo>
                    <a:pt x="572" y="727"/>
                    <a:pt x="453" y="799"/>
                    <a:pt x="346" y="834"/>
                  </a:cubicBezTo>
                  <a:cubicBezTo>
                    <a:pt x="144" y="941"/>
                    <a:pt x="1" y="1025"/>
                    <a:pt x="1" y="1025"/>
                  </a:cubicBezTo>
                  <a:cubicBezTo>
                    <a:pt x="1" y="1025"/>
                    <a:pt x="156" y="965"/>
                    <a:pt x="382" y="882"/>
                  </a:cubicBezTo>
                  <a:cubicBezTo>
                    <a:pt x="477" y="846"/>
                    <a:pt x="620" y="799"/>
                    <a:pt x="751" y="739"/>
                  </a:cubicBezTo>
                  <a:cubicBezTo>
                    <a:pt x="882" y="680"/>
                    <a:pt x="1013" y="620"/>
                    <a:pt x="1168" y="560"/>
                  </a:cubicBezTo>
                  <a:cubicBezTo>
                    <a:pt x="1311" y="489"/>
                    <a:pt x="1453" y="430"/>
                    <a:pt x="1584" y="370"/>
                  </a:cubicBezTo>
                  <a:cubicBezTo>
                    <a:pt x="1715" y="299"/>
                    <a:pt x="1834" y="227"/>
                    <a:pt x="1942" y="191"/>
                  </a:cubicBezTo>
                  <a:cubicBezTo>
                    <a:pt x="2144" y="84"/>
                    <a:pt x="2287" y="1"/>
                    <a:pt x="2287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" name="Google Shape;419;p22"/>
            <p:cNvSpPr/>
            <p:nvPr/>
          </p:nvSpPr>
          <p:spPr>
            <a:xfrm>
              <a:off x="5113163" y="2462642"/>
              <a:ext cx="26161" cy="67499"/>
            </a:xfrm>
            <a:custGeom>
              <a:avLst/>
              <a:gdLst/>
              <a:ahLst/>
              <a:cxnLst/>
              <a:rect l="l" t="t" r="r" b="b"/>
              <a:pathLst>
                <a:path w="905" h="2335" extrusionOk="0">
                  <a:moveTo>
                    <a:pt x="0" y="1"/>
                  </a:moveTo>
                  <a:cubicBezTo>
                    <a:pt x="0" y="1"/>
                    <a:pt x="36" y="144"/>
                    <a:pt x="119" y="370"/>
                  </a:cubicBezTo>
                  <a:cubicBezTo>
                    <a:pt x="155" y="477"/>
                    <a:pt x="202" y="608"/>
                    <a:pt x="250" y="739"/>
                  </a:cubicBezTo>
                  <a:cubicBezTo>
                    <a:pt x="310" y="870"/>
                    <a:pt x="357" y="1025"/>
                    <a:pt x="417" y="1167"/>
                  </a:cubicBezTo>
                  <a:cubicBezTo>
                    <a:pt x="452" y="1322"/>
                    <a:pt x="512" y="1465"/>
                    <a:pt x="572" y="1608"/>
                  </a:cubicBezTo>
                  <a:cubicBezTo>
                    <a:pt x="631" y="1739"/>
                    <a:pt x="691" y="1870"/>
                    <a:pt x="738" y="1977"/>
                  </a:cubicBezTo>
                  <a:cubicBezTo>
                    <a:pt x="833" y="2203"/>
                    <a:pt x="905" y="2334"/>
                    <a:pt x="905" y="2334"/>
                  </a:cubicBezTo>
                  <a:cubicBezTo>
                    <a:pt x="905" y="2334"/>
                    <a:pt x="857" y="2179"/>
                    <a:pt x="786" y="1965"/>
                  </a:cubicBezTo>
                  <a:cubicBezTo>
                    <a:pt x="738" y="1858"/>
                    <a:pt x="691" y="1715"/>
                    <a:pt x="643" y="1584"/>
                  </a:cubicBezTo>
                  <a:cubicBezTo>
                    <a:pt x="583" y="1453"/>
                    <a:pt x="548" y="1310"/>
                    <a:pt x="488" y="1156"/>
                  </a:cubicBezTo>
                  <a:cubicBezTo>
                    <a:pt x="441" y="1013"/>
                    <a:pt x="381" y="858"/>
                    <a:pt x="321" y="727"/>
                  </a:cubicBezTo>
                  <a:cubicBezTo>
                    <a:pt x="262" y="596"/>
                    <a:pt x="202" y="453"/>
                    <a:pt x="155" y="358"/>
                  </a:cubicBezTo>
                  <a:cubicBezTo>
                    <a:pt x="71" y="13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" name="Google Shape;420;p22"/>
            <p:cNvSpPr/>
            <p:nvPr/>
          </p:nvSpPr>
          <p:spPr>
            <a:xfrm>
              <a:off x="5205381" y="2500858"/>
              <a:ext cx="26537" cy="67470"/>
            </a:xfrm>
            <a:custGeom>
              <a:avLst/>
              <a:gdLst/>
              <a:ahLst/>
              <a:cxnLst/>
              <a:rect l="l" t="t" r="r" b="b"/>
              <a:pathLst>
                <a:path w="918" h="2334" extrusionOk="0">
                  <a:moveTo>
                    <a:pt x="1" y="0"/>
                  </a:moveTo>
                  <a:cubicBezTo>
                    <a:pt x="1" y="0"/>
                    <a:pt x="49" y="143"/>
                    <a:pt x="120" y="369"/>
                  </a:cubicBezTo>
                  <a:cubicBezTo>
                    <a:pt x="168" y="476"/>
                    <a:pt x="215" y="607"/>
                    <a:pt x="263" y="738"/>
                  </a:cubicBezTo>
                  <a:cubicBezTo>
                    <a:pt x="322" y="881"/>
                    <a:pt x="358" y="1024"/>
                    <a:pt x="418" y="1179"/>
                  </a:cubicBezTo>
                  <a:cubicBezTo>
                    <a:pt x="465" y="1322"/>
                    <a:pt x="525" y="1477"/>
                    <a:pt x="584" y="1608"/>
                  </a:cubicBezTo>
                  <a:cubicBezTo>
                    <a:pt x="644" y="1739"/>
                    <a:pt x="703" y="1870"/>
                    <a:pt x="751" y="1977"/>
                  </a:cubicBezTo>
                  <a:cubicBezTo>
                    <a:pt x="834" y="2203"/>
                    <a:pt x="918" y="2334"/>
                    <a:pt x="918" y="2334"/>
                  </a:cubicBezTo>
                  <a:cubicBezTo>
                    <a:pt x="918" y="2334"/>
                    <a:pt x="870" y="2179"/>
                    <a:pt x="799" y="1965"/>
                  </a:cubicBezTo>
                  <a:cubicBezTo>
                    <a:pt x="751" y="1858"/>
                    <a:pt x="703" y="1727"/>
                    <a:pt x="656" y="1584"/>
                  </a:cubicBezTo>
                  <a:cubicBezTo>
                    <a:pt x="596" y="1453"/>
                    <a:pt x="560" y="1310"/>
                    <a:pt x="501" y="1155"/>
                  </a:cubicBezTo>
                  <a:cubicBezTo>
                    <a:pt x="453" y="1012"/>
                    <a:pt x="394" y="857"/>
                    <a:pt x="334" y="727"/>
                  </a:cubicBezTo>
                  <a:cubicBezTo>
                    <a:pt x="275" y="596"/>
                    <a:pt x="215" y="465"/>
                    <a:pt x="168" y="357"/>
                  </a:cubicBezTo>
                  <a:cubicBezTo>
                    <a:pt x="84" y="13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" name="Google Shape;421;p22"/>
            <p:cNvSpPr/>
            <p:nvPr/>
          </p:nvSpPr>
          <p:spPr>
            <a:xfrm>
              <a:off x="5297974" y="2539046"/>
              <a:ext cx="26190" cy="67499"/>
            </a:xfrm>
            <a:custGeom>
              <a:avLst/>
              <a:gdLst/>
              <a:ahLst/>
              <a:cxnLst/>
              <a:rect l="l" t="t" r="r" b="b"/>
              <a:pathLst>
                <a:path w="906" h="2335" extrusionOk="0">
                  <a:moveTo>
                    <a:pt x="1" y="1"/>
                  </a:moveTo>
                  <a:cubicBezTo>
                    <a:pt x="1" y="1"/>
                    <a:pt x="48" y="168"/>
                    <a:pt x="120" y="370"/>
                  </a:cubicBezTo>
                  <a:cubicBezTo>
                    <a:pt x="167" y="477"/>
                    <a:pt x="215" y="608"/>
                    <a:pt x="251" y="751"/>
                  </a:cubicBezTo>
                  <a:cubicBezTo>
                    <a:pt x="310" y="882"/>
                    <a:pt x="358" y="1025"/>
                    <a:pt x="417" y="1180"/>
                  </a:cubicBezTo>
                  <a:cubicBezTo>
                    <a:pt x="465" y="1322"/>
                    <a:pt x="525" y="1477"/>
                    <a:pt x="584" y="1608"/>
                  </a:cubicBezTo>
                  <a:cubicBezTo>
                    <a:pt x="644" y="1739"/>
                    <a:pt x="703" y="1870"/>
                    <a:pt x="751" y="1977"/>
                  </a:cubicBezTo>
                  <a:cubicBezTo>
                    <a:pt x="834" y="2203"/>
                    <a:pt x="906" y="2334"/>
                    <a:pt x="906" y="2334"/>
                  </a:cubicBezTo>
                  <a:cubicBezTo>
                    <a:pt x="906" y="2334"/>
                    <a:pt x="870" y="2192"/>
                    <a:pt x="786" y="1965"/>
                  </a:cubicBezTo>
                  <a:cubicBezTo>
                    <a:pt x="739" y="1858"/>
                    <a:pt x="703" y="1727"/>
                    <a:pt x="656" y="1596"/>
                  </a:cubicBezTo>
                  <a:cubicBezTo>
                    <a:pt x="596" y="1453"/>
                    <a:pt x="548" y="1311"/>
                    <a:pt x="489" y="1156"/>
                  </a:cubicBezTo>
                  <a:cubicBezTo>
                    <a:pt x="453" y="1013"/>
                    <a:pt x="394" y="858"/>
                    <a:pt x="334" y="727"/>
                  </a:cubicBezTo>
                  <a:cubicBezTo>
                    <a:pt x="275" y="596"/>
                    <a:pt x="215" y="465"/>
                    <a:pt x="167" y="358"/>
                  </a:cubicBezTo>
                  <a:cubicBezTo>
                    <a:pt x="72" y="1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" name="Google Shape;422;p22"/>
            <p:cNvSpPr/>
            <p:nvPr/>
          </p:nvSpPr>
          <p:spPr>
            <a:xfrm>
              <a:off x="3486175" y="-80475"/>
              <a:ext cx="4740743" cy="4761557"/>
            </a:xfrm>
            <a:custGeom>
              <a:avLst/>
              <a:gdLst/>
              <a:ahLst/>
              <a:cxnLst/>
              <a:rect l="l" t="t" r="r" b="b"/>
              <a:pathLst>
                <a:path w="163997" h="164717" extrusionOk="0">
                  <a:moveTo>
                    <a:pt x="31968" y="0"/>
                  </a:moveTo>
                  <a:cubicBezTo>
                    <a:pt x="26996" y="0"/>
                    <a:pt x="22166" y="1212"/>
                    <a:pt x="18431" y="4570"/>
                  </a:cubicBezTo>
                  <a:cubicBezTo>
                    <a:pt x="0" y="21131"/>
                    <a:pt x="11644" y="44479"/>
                    <a:pt x="31826" y="48873"/>
                  </a:cubicBezTo>
                  <a:cubicBezTo>
                    <a:pt x="44208" y="51563"/>
                    <a:pt x="64913" y="55361"/>
                    <a:pt x="70997" y="70197"/>
                  </a:cubicBezTo>
                  <a:cubicBezTo>
                    <a:pt x="86297" y="107511"/>
                    <a:pt x="24122" y="94176"/>
                    <a:pt x="19931" y="137383"/>
                  </a:cubicBezTo>
                  <a:cubicBezTo>
                    <a:pt x="17956" y="157679"/>
                    <a:pt x="30712" y="164717"/>
                    <a:pt x="43572" y="164717"/>
                  </a:cubicBezTo>
                  <a:cubicBezTo>
                    <a:pt x="50863" y="164717"/>
                    <a:pt x="58186" y="162455"/>
                    <a:pt x="62877" y="159065"/>
                  </a:cubicBezTo>
                  <a:cubicBezTo>
                    <a:pt x="75129" y="150206"/>
                    <a:pt x="76903" y="132835"/>
                    <a:pt x="96012" y="123537"/>
                  </a:cubicBezTo>
                  <a:cubicBezTo>
                    <a:pt x="110181" y="116631"/>
                    <a:pt x="127778" y="118691"/>
                    <a:pt x="141149" y="110368"/>
                  </a:cubicBezTo>
                  <a:cubicBezTo>
                    <a:pt x="161985" y="97402"/>
                    <a:pt x="163997" y="62970"/>
                    <a:pt x="157687" y="48896"/>
                  </a:cubicBezTo>
                  <a:cubicBezTo>
                    <a:pt x="153531" y="39657"/>
                    <a:pt x="140661" y="26918"/>
                    <a:pt x="128992" y="25382"/>
                  </a:cubicBezTo>
                  <a:cubicBezTo>
                    <a:pt x="127955" y="25246"/>
                    <a:pt x="126920" y="25183"/>
                    <a:pt x="125888" y="25183"/>
                  </a:cubicBezTo>
                  <a:cubicBezTo>
                    <a:pt x="119048" y="25183"/>
                    <a:pt x="112341" y="27933"/>
                    <a:pt x="105823" y="30323"/>
                  </a:cubicBezTo>
                  <a:cubicBezTo>
                    <a:pt x="99282" y="32722"/>
                    <a:pt x="94033" y="33739"/>
                    <a:pt x="89701" y="33739"/>
                  </a:cubicBezTo>
                  <a:cubicBezTo>
                    <a:pt x="71681" y="33739"/>
                    <a:pt x="69533" y="16137"/>
                    <a:pt x="56210" y="7248"/>
                  </a:cubicBezTo>
                  <a:cubicBezTo>
                    <a:pt x="53060" y="5140"/>
                    <a:pt x="42210" y="0"/>
                    <a:pt x="31968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" name="Google Shape;423;p22"/>
            <p:cNvSpPr/>
            <p:nvPr/>
          </p:nvSpPr>
          <p:spPr>
            <a:xfrm>
              <a:off x="5968387" y="1307439"/>
              <a:ext cx="632352" cy="743241"/>
            </a:xfrm>
            <a:custGeom>
              <a:avLst/>
              <a:gdLst/>
              <a:ahLst/>
              <a:cxnLst/>
              <a:rect l="l" t="t" r="r" b="b"/>
              <a:pathLst>
                <a:path w="21875" h="25711" extrusionOk="0">
                  <a:moveTo>
                    <a:pt x="2976" y="0"/>
                  </a:moveTo>
                  <a:cubicBezTo>
                    <a:pt x="2961" y="0"/>
                    <a:pt x="2947" y="2"/>
                    <a:pt x="2932" y="4"/>
                  </a:cubicBezTo>
                  <a:cubicBezTo>
                    <a:pt x="2920" y="4"/>
                    <a:pt x="2896" y="4"/>
                    <a:pt x="2884" y="28"/>
                  </a:cubicBezTo>
                  <a:cubicBezTo>
                    <a:pt x="2872" y="28"/>
                    <a:pt x="2837" y="40"/>
                    <a:pt x="2825" y="52"/>
                  </a:cubicBezTo>
                  <a:lnTo>
                    <a:pt x="2813" y="64"/>
                  </a:lnTo>
                  <a:cubicBezTo>
                    <a:pt x="2801" y="88"/>
                    <a:pt x="2777" y="88"/>
                    <a:pt x="2765" y="100"/>
                  </a:cubicBezTo>
                  <a:cubicBezTo>
                    <a:pt x="2753" y="100"/>
                    <a:pt x="2753" y="112"/>
                    <a:pt x="2741" y="123"/>
                  </a:cubicBezTo>
                  <a:cubicBezTo>
                    <a:pt x="2718" y="147"/>
                    <a:pt x="2706" y="159"/>
                    <a:pt x="2706" y="171"/>
                  </a:cubicBezTo>
                  <a:cubicBezTo>
                    <a:pt x="2694" y="183"/>
                    <a:pt x="2694" y="183"/>
                    <a:pt x="2694" y="207"/>
                  </a:cubicBezTo>
                  <a:cubicBezTo>
                    <a:pt x="2682" y="219"/>
                    <a:pt x="2682" y="231"/>
                    <a:pt x="2658" y="242"/>
                  </a:cubicBezTo>
                  <a:cubicBezTo>
                    <a:pt x="2658" y="266"/>
                    <a:pt x="2646" y="278"/>
                    <a:pt x="2646" y="290"/>
                  </a:cubicBezTo>
                  <a:cubicBezTo>
                    <a:pt x="2634" y="302"/>
                    <a:pt x="2634" y="338"/>
                    <a:pt x="2622" y="350"/>
                  </a:cubicBezTo>
                  <a:cubicBezTo>
                    <a:pt x="2622" y="362"/>
                    <a:pt x="2599" y="385"/>
                    <a:pt x="2599" y="397"/>
                  </a:cubicBezTo>
                  <a:cubicBezTo>
                    <a:pt x="2587" y="421"/>
                    <a:pt x="2587" y="445"/>
                    <a:pt x="2575" y="469"/>
                  </a:cubicBezTo>
                  <a:cubicBezTo>
                    <a:pt x="2575" y="481"/>
                    <a:pt x="2563" y="504"/>
                    <a:pt x="2563" y="516"/>
                  </a:cubicBezTo>
                  <a:cubicBezTo>
                    <a:pt x="2539" y="540"/>
                    <a:pt x="2539" y="576"/>
                    <a:pt x="2527" y="623"/>
                  </a:cubicBezTo>
                  <a:cubicBezTo>
                    <a:pt x="2527" y="635"/>
                    <a:pt x="2527" y="647"/>
                    <a:pt x="2515" y="647"/>
                  </a:cubicBezTo>
                  <a:cubicBezTo>
                    <a:pt x="2503" y="695"/>
                    <a:pt x="2480" y="754"/>
                    <a:pt x="2480" y="802"/>
                  </a:cubicBezTo>
                  <a:cubicBezTo>
                    <a:pt x="2468" y="838"/>
                    <a:pt x="2468" y="897"/>
                    <a:pt x="2456" y="957"/>
                  </a:cubicBezTo>
                  <a:cubicBezTo>
                    <a:pt x="2456" y="981"/>
                    <a:pt x="2456" y="993"/>
                    <a:pt x="2444" y="1004"/>
                  </a:cubicBezTo>
                  <a:cubicBezTo>
                    <a:pt x="2444" y="1052"/>
                    <a:pt x="2420" y="1100"/>
                    <a:pt x="2420" y="1135"/>
                  </a:cubicBezTo>
                  <a:cubicBezTo>
                    <a:pt x="2420" y="1159"/>
                    <a:pt x="2420" y="1183"/>
                    <a:pt x="2408" y="1195"/>
                  </a:cubicBezTo>
                  <a:cubicBezTo>
                    <a:pt x="2408" y="1243"/>
                    <a:pt x="2396" y="1290"/>
                    <a:pt x="2396" y="1338"/>
                  </a:cubicBezTo>
                  <a:lnTo>
                    <a:pt x="2396" y="1409"/>
                  </a:lnTo>
                  <a:cubicBezTo>
                    <a:pt x="2396" y="1457"/>
                    <a:pt x="2396" y="1493"/>
                    <a:pt x="2384" y="1540"/>
                  </a:cubicBezTo>
                  <a:lnTo>
                    <a:pt x="2384" y="1612"/>
                  </a:lnTo>
                  <a:lnTo>
                    <a:pt x="2384" y="1766"/>
                  </a:lnTo>
                  <a:lnTo>
                    <a:pt x="2384" y="1838"/>
                  </a:lnTo>
                  <a:lnTo>
                    <a:pt x="2384" y="2005"/>
                  </a:lnTo>
                  <a:lnTo>
                    <a:pt x="2384" y="2064"/>
                  </a:lnTo>
                  <a:lnTo>
                    <a:pt x="2384" y="2267"/>
                  </a:lnTo>
                  <a:lnTo>
                    <a:pt x="2384" y="2290"/>
                  </a:lnTo>
                  <a:cubicBezTo>
                    <a:pt x="2384" y="2374"/>
                    <a:pt x="2384" y="2445"/>
                    <a:pt x="2396" y="2540"/>
                  </a:cubicBezTo>
                  <a:cubicBezTo>
                    <a:pt x="2456" y="3612"/>
                    <a:pt x="2694" y="4886"/>
                    <a:pt x="3111" y="6112"/>
                  </a:cubicBezTo>
                  <a:cubicBezTo>
                    <a:pt x="3992" y="8613"/>
                    <a:pt x="5813" y="10148"/>
                    <a:pt x="6325" y="10398"/>
                  </a:cubicBezTo>
                  <a:cubicBezTo>
                    <a:pt x="6587" y="10887"/>
                    <a:pt x="6873" y="11363"/>
                    <a:pt x="7159" y="11839"/>
                  </a:cubicBezTo>
                  <a:cubicBezTo>
                    <a:pt x="6397" y="11256"/>
                    <a:pt x="5158" y="10482"/>
                    <a:pt x="3896" y="10113"/>
                  </a:cubicBezTo>
                  <a:cubicBezTo>
                    <a:pt x="3089" y="9880"/>
                    <a:pt x="2296" y="9748"/>
                    <a:pt x="1644" y="9748"/>
                  </a:cubicBezTo>
                  <a:cubicBezTo>
                    <a:pt x="663" y="9748"/>
                    <a:pt x="1" y="10047"/>
                    <a:pt x="86" y="10756"/>
                  </a:cubicBezTo>
                  <a:cubicBezTo>
                    <a:pt x="86" y="10779"/>
                    <a:pt x="98" y="10815"/>
                    <a:pt x="98" y="10839"/>
                  </a:cubicBezTo>
                  <a:cubicBezTo>
                    <a:pt x="325" y="12006"/>
                    <a:pt x="2587" y="13577"/>
                    <a:pt x="4646" y="13958"/>
                  </a:cubicBezTo>
                  <a:cubicBezTo>
                    <a:pt x="4883" y="14001"/>
                    <a:pt x="5108" y="14020"/>
                    <a:pt x="5321" y="14020"/>
                  </a:cubicBezTo>
                  <a:cubicBezTo>
                    <a:pt x="6670" y="14020"/>
                    <a:pt x="7558" y="13264"/>
                    <a:pt x="7825" y="12863"/>
                  </a:cubicBezTo>
                  <a:cubicBezTo>
                    <a:pt x="8242" y="13482"/>
                    <a:pt x="8695" y="14054"/>
                    <a:pt x="9147" y="14625"/>
                  </a:cubicBezTo>
                  <a:cubicBezTo>
                    <a:pt x="9897" y="15530"/>
                    <a:pt x="10278" y="15959"/>
                    <a:pt x="11112" y="16780"/>
                  </a:cubicBezTo>
                  <a:cubicBezTo>
                    <a:pt x="11052" y="16756"/>
                    <a:pt x="10993" y="16733"/>
                    <a:pt x="10933" y="16709"/>
                  </a:cubicBezTo>
                  <a:cubicBezTo>
                    <a:pt x="10695" y="16602"/>
                    <a:pt x="10445" y="16518"/>
                    <a:pt x="10159" y="16423"/>
                  </a:cubicBezTo>
                  <a:cubicBezTo>
                    <a:pt x="9885" y="16340"/>
                    <a:pt x="9588" y="16256"/>
                    <a:pt x="9266" y="16185"/>
                  </a:cubicBezTo>
                  <a:cubicBezTo>
                    <a:pt x="8968" y="16125"/>
                    <a:pt x="8659" y="16054"/>
                    <a:pt x="8349" y="16006"/>
                  </a:cubicBezTo>
                  <a:cubicBezTo>
                    <a:pt x="7718" y="15899"/>
                    <a:pt x="7063" y="15828"/>
                    <a:pt x="6432" y="15816"/>
                  </a:cubicBezTo>
                  <a:cubicBezTo>
                    <a:pt x="6099" y="15804"/>
                    <a:pt x="5778" y="15804"/>
                    <a:pt x="5456" y="15804"/>
                  </a:cubicBezTo>
                  <a:lnTo>
                    <a:pt x="4587" y="15804"/>
                  </a:lnTo>
                  <a:cubicBezTo>
                    <a:pt x="4273" y="15791"/>
                    <a:pt x="3964" y="15781"/>
                    <a:pt x="3669" y="15781"/>
                  </a:cubicBezTo>
                  <a:cubicBezTo>
                    <a:pt x="3427" y="15781"/>
                    <a:pt x="3195" y="15788"/>
                    <a:pt x="2980" y="15804"/>
                  </a:cubicBezTo>
                  <a:cubicBezTo>
                    <a:pt x="2587" y="15840"/>
                    <a:pt x="2170" y="15828"/>
                    <a:pt x="1872" y="15887"/>
                  </a:cubicBezTo>
                  <a:cubicBezTo>
                    <a:pt x="1575" y="15947"/>
                    <a:pt x="1408" y="16102"/>
                    <a:pt x="1444" y="16364"/>
                  </a:cubicBezTo>
                  <a:cubicBezTo>
                    <a:pt x="1444" y="16399"/>
                    <a:pt x="1456" y="16411"/>
                    <a:pt x="1456" y="16435"/>
                  </a:cubicBezTo>
                  <a:cubicBezTo>
                    <a:pt x="1515" y="16709"/>
                    <a:pt x="1753" y="17066"/>
                    <a:pt x="2146" y="17471"/>
                  </a:cubicBezTo>
                  <a:cubicBezTo>
                    <a:pt x="2337" y="17661"/>
                    <a:pt x="2575" y="17864"/>
                    <a:pt x="2872" y="18078"/>
                  </a:cubicBezTo>
                  <a:cubicBezTo>
                    <a:pt x="3015" y="18185"/>
                    <a:pt x="3170" y="18280"/>
                    <a:pt x="3337" y="18376"/>
                  </a:cubicBezTo>
                  <a:cubicBezTo>
                    <a:pt x="3420" y="18423"/>
                    <a:pt x="3492" y="18459"/>
                    <a:pt x="3587" y="18507"/>
                  </a:cubicBezTo>
                  <a:cubicBezTo>
                    <a:pt x="3670" y="18554"/>
                    <a:pt x="3765" y="18602"/>
                    <a:pt x="3837" y="18638"/>
                  </a:cubicBezTo>
                  <a:cubicBezTo>
                    <a:pt x="4480" y="18959"/>
                    <a:pt x="5206" y="19209"/>
                    <a:pt x="5956" y="19352"/>
                  </a:cubicBezTo>
                  <a:cubicBezTo>
                    <a:pt x="6325" y="19435"/>
                    <a:pt x="6706" y="19471"/>
                    <a:pt x="7087" y="19495"/>
                  </a:cubicBezTo>
                  <a:cubicBezTo>
                    <a:pt x="7218" y="19499"/>
                    <a:pt x="7346" y="19502"/>
                    <a:pt x="7472" y="19502"/>
                  </a:cubicBezTo>
                  <a:cubicBezTo>
                    <a:pt x="7690" y="19502"/>
                    <a:pt x="7904" y="19494"/>
                    <a:pt x="8123" y="19471"/>
                  </a:cubicBezTo>
                  <a:cubicBezTo>
                    <a:pt x="8814" y="19411"/>
                    <a:pt x="9385" y="19257"/>
                    <a:pt x="9885" y="19030"/>
                  </a:cubicBezTo>
                  <a:cubicBezTo>
                    <a:pt x="10123" y="18923"/>
                    <a:pt x="10361" y="18804"/>
                    <a:pt x="10540" y="18685"/>
                  </a:cubicBezTo>
                  <a:cubicBezTo>
                    <a:pt x="10719" y="18566"/>
                    <a:pt x="10897" y="18459"/>
                    <a:pt x="11052" y="18364"/>
                  </a:cubicBezTo>
                  <a:cubicBezTo>
                    <a:pt x="11219" y="18257"/>
                    <a:pt x="11374" y="18149"/>
                    <a:pt x="11493" y="18066"/>
                  </a:cubicBezTo>
                  <a:cubicBezTo>
                    <a:pt x="11576" y="17971"/>
                    <a:pt x="11671" y="17899"/>
                    <a:pt x="11766" y="17852"/>
                  </a:cubicBezTo>
                  <a:cubicBezTo>
                    <a:pt x="11874" y="17804"/>
                    <a:pt x="11981" y="17780"/>
                    <a:pt x="12052" y="17745"/>
                  </a:cubicBezTo>
                  <a:cubicBezTo>
                    <a:pt x="12088" y="17733"/>
                    <a:pt x="12100" y="17733"/>
                    <a:pt x="12112" y="17721"/>
                  </a:cubicBezTo>
                  <a:cubicBezTo>
                    <a:pt x="12683" y="18221"/>
                    <a:pt x="12981" y="18459"/>
                    <a:pt x="13576" y="18923"/>
                  </a:cubicBezTo>
                  <a:cubicBezTo>
                    <a:pt x="14386" y="19554"/>
                    <a:pt x="15255" y="20150"/>
                    <a:pt x="16148" y="20685"/>
                  </a:cubicBezTo>
                  <a:cubicBezTo>
                    <a:pt x="16338" y="20805"/>
                    <a:pt x="16529" y="20900"/>
                    <a:pt x="16731" y="21019"/>
                  </a:cubicBezTo>
                  <a:cubicBezTo>
                    <a:pt x="16632" y="21016"/>
                    <a:pt x="16525" y="21014"/>
                    <a:pt x="16410" y="21014"/>
                  </a:cubicBezTo>
                  <a:cubicBezTo>
                    <a:pt x="15239" y="21014"/>
                    <a:pt x="13283" y="21188"/>
                    <a:pt x="11504" y="21697"/>
                  </a:cubicBezTo>
                  <a:cubicBezTo>
                    <a:pt x="9838" y="22174"/>
                    <a:pt x="6754" y="23543"/>
                    <a:pt x="7171" y="24793"/>
                  </a:cubicBezTo>
                  <a:cubicBezTo>
                    <a:pt x="7171" y="24805"/>
                    <a:pt x="7183" y="24817"/>
                    <a:pt x="7206" y="24817"/>
                  </a:cubicBezTo>
                  <a:cubicBezTo>
                    <a:pt x="7206" y="24829"/>
                    <a:pt x="7206" y="24853"/>
                    <a:pt x="7218" y="24865"/>
                  </a:cubicBezTo>
                  <a:cubicBezTo>
                    <a:pt x="7242" y="24912"/>
                    <a:pt x="7290" y="24936"/>
                    <a:pt x="7349" y="24972"/>
                  </a:cubicBezTo>
                  <a:cubicBezTo>
                    <a:pt x="8212" y="25501"/>
                    <a:pt x="9221" y="25710"/>
                    <a:pt x="10256" y="25710"/>
                  </a:cubicBezTo>
                  <a:cubicBezTo>
                    <a:pt x="11665" y="25710"/>
                    <a:pt x="13120" y="25323"/>
                    <a:pt x="14314" y="24829"/>
                  </a:cubicBezTo>
                  <a:cubicBezTo>
                    <a:pt x="16529" y="23912"/>
                    <a:pt x="17398" y="22126"/>
                    <a:pt x="17541" y="21471"/>
                  </a:cubicBezTo>
                  <a:cubicBezTo>
                    <a:pt x="18934" y="22198"/>
                    <a:pt x="20375" y="22793"/>
                    <a:pt x="21875" y="23269"/>
                  </a:cubicBezTo>
                  <a:cubicBezTo>
                    <a:pt x="20387" y="22686"/>
                    <a:pt x="18946" y="22007"/>
                    <a:pt x="17589" y="21233"/>
                  </a:cubicBezTo>
                  <a:cubicBezTo>
                    <a:pt x="17958" y="21102"/>
                    <a:pt x="17958" y="20388"/>
                    <a:pt x="18160" y="19531"/>
                  </a:cubicBezTo>
                  <a:cubicBezTo>
                    <a:pt x="18184" y="19411"/>
                    <a:pt x="18220" y="19281"/>
                    <a:pt x="18243" y="19138"/>
                  </a:cubicBezTo>
                  <a:cubicBezTo>
                    <a:pt x="18255" y="19090"/>
                    <a:pt x="18255" y="19042"/>
                    <a:pt x="18279" y="18995"/>
                  </a:cubicBezTo>
                  <a:cubicBezTo>
                    <a:pt x="18279" y="18983"/>
                    <a:pt x="18279" y="18959"/>
                    <a:pt x="18291" y="18935"/>
                  </a:cubicBezTo>
                  <a:cubicBezTo>
                    <a:pt x="18303" y="18888"/>
                    <a:pt x="18303" y="18804"/>
                    <a:pt x="18315" y="18733"/>
                  </a:cubicBezTo>
                  <a:cubicBezTo>
                    <a:pt x="18339" y="18566"/>
                    <a:pt x="18351" y="18388"/>
                    <a:pt x="18351" y="18197"/>
                  </a:cubicBezTo>
                  <a:cubicBezTo>
                    <a:pt x="18351" y="18030"/>
                    <a:pt x="18351" y="17864"/>
                    <a:pt x="18362" y="17709"/>
                  </a:cubicBezTo>
                  <a:cubicBezTo>
                    <a:pt x="18362" y="17554"/>
                    <a:pt x="18374" y="17387"/>
                    <a:pt x="18374" y="17245"/>
                  </a:cubicBezTo>
                  <a:cubicBezTo>
                    <a:pt x="18374" y="17173"/>
                    <a:pt x="18398" y="17090"/>
                    <a:pt x="18398" y="17030"/>
                  </a:cubicBezTo>
                  <a:lnTo>
                    <a:pt x="18398" y="16971"/>
                  </a:lnTo>
                  <a:lnTo>
                    <a:pt x="18398" y="16899"/>
                  </a:lnTo>
                  <a:lnTo>
                    <a:pt x="18398" y="16756"/>
                  </a:lnTo>
                  <a:cubicBezTo>
                    <a:pt x="18398" y="16661"/>
                    <a:pt x="18398" y="16554"/>
                    <a:pt x="18410" y="16471"/>
                  </a:cubicBezTo>
                  <a:cubicBezTo>
                    <a:pt x="18410" y="16185"/>
                    <a:pt x="18410" y="15887"/>
                    <a:pt x="18398" y="15613"/>
                  </a:cubicBezTo>
                  <a:cubicBezTo>
                    <a:pt x="18374" y="15411"/>
                    <a:pt x="18362" y="15221"/>
                    <a:pt x="18351" y="15042"/>
                  </a:cubicBezTo>
                  <a:cubicBezTo>
                    <a:pt x="18315" y="14673"/>
                    <a:pt x="18255" y="14328"/>
                    <a:pt x="18220" y="13994"/>
                  </a:cubicBezTo>
                  <a:cubicBezTo>
                    <a:pt x="18184" y="13839"/>
                    <a:pt x="18172" y="13673"/>
                    <a:pt x="18136" y="13530"/>
                  </a:cubicBezTo>
                  <a:lnTo>
                    <a:pt x="18101" y="13304"/>
                  </a:lnTo>
                  <a:lnTo>
                    <a:pt x="18053" y="13077"/>
                  </a:lnTo>
                  <a:cubicBezTo>
                    <a:pt x="18041" y="13006"/>
                    <a:pt x="18017" y="12935"/>
                    <a:pt x="18017" y="12851"/>
                  </a:cubicBezTo>
                  <a:lnTo>
                    <a:pt x="17981" y="12637"/>
                  </a:lnTo>
                  <a:cubicBezTo>
                    <a:pt x="17934" y="12339"/>
                    <a:pt x="17874" y="12065"/>
                    <a:pt x="17815" y="11827"/>
                  </a:cubicBezTo>
                  <a:cubicBezTo>
                    <a:pt x="17708" y="11351"/>
                    <a:pt x="17600" y="10970"/>
                    <a:pt x="17529" y="10696"/>
                  </a:cubicBezTo>
                  <a:cubicBezTo>
                    <a:pt x="17505" y="10589"/>
                    <a:pt x="17470" y="10506"/>
                    <a:pt x="17458" y="10446"/>
                  </a:cubicBezTo>
                  <a:cubicBezTo>
                    <a:pt x="17446" y="10398"/>
                    <a:pt x="17422" y="10351"/>
                    <a:pt x="17410" y="10327"/>
                  </a:cubicBezTo>
                  <a:lnTo>
                    <a:pt x="17410" y="10303"/>
                  </a:lnTo>
                  <a:cubicBezTo>
                    <a:pt x="17398" y="10305"/>
                    <a:pt x="17387" y="10306"/>
                    <a:pt x="17377" y="10306"/>
                  </a:cubicBezTo>
                  <a:cubicBezTo>
                    <a:pt x="17317" y="10306"/>
                    <a:pt x="17288" y="10279"/>
                    <a:pt x="17267" y="10279"/>
                  </a:cubicBezTo>
                  <a:cubicBezTo>
                    <a:pt x="17243" y="10279"/>
                    <a:pt x="17243" y="10279"/>
                    <a:pt x="17231" y="10291"/>
                  </a:cubicBezTo>
                  <a:lnTo>
                    <a:pt x="17219" y="10291"/>
                  </a:lnTo>
                  <a:cubicBezTo>
                    <a:pt x="17216" y="10291"/>
                    <a:pt x="17212" y="10290"/>
                    <a:pt x="17208" y="10290"/>
                  </a:cubicBezTo>
                  <a:cubicBezTo>
                    <a:pt x="17132" y="10290"/>
                    <a:pt x="16984" y="10398"/>
                    <a:pt x="16803" y="10613"/>
                  </a:cubicBezTo>
                  <a:cubicBezTo>
                    <a:pt x="16708" y="10708"/>
                    <a:pt x="16612" y="10863"/>
                    <a:pt x="16505" y="11030"/>
                  </a:cubicBezTo>
                  <a:cubicBezTo>
                    <a:pt x="16398" y="11184"/>
                    <a:pt x="16291" y="11387"/>
                    <a:pt x="16196" y="11589"/>
                  </a:cubicBezTo>
                  <a:cubicBezTo>
                    <a:pt x="16148" y="11696"/>
                    <a:pt x="16088" y="11815"/>
                    <a:pt x="16041" y="11922"/>
                  </a:cubicBezTo>
                  <a:cubicBezTo>
                    <a:pt x="15993" y="12042"/>
                    <a:pt x="15934" y="12137"/>
                    <a:pt x="15898" y="12256"/>
                  </a:cubicBezTo>
                  <a:cubicBezTo>
                    <a:pt x="15862" y="12315"/>
                    <a:pt x="15850" y="12375"/>
                    <a:pt x="15815" y="12434"/>
                  </a:cubicBezTo>
                  <a:lnTo>
                    <a:pt x="15779" y="12577"/>
                  </a:lnTo>
                  <a:cubicBezTo>
                    <a:pt x="15755" y="12601"/>
                    <a:pt x="15755" y="12613"/>
                    <a:pt x="15743" y="12649"/>
                  </a:cubicBezTo>
                  <a:lnTo>
                    <a:pt x="15660" y="12958"/>
                  </a:lnTo>
                  <a:lnTo>
                    <a:pt x="15612" y="13089"/>
                  </a:lnTo>
                  <a:cubicBezTo>
                    <a:pt x="15565" y="13244"/>
                    <a:pt x="15541" y="13387"/>
                    <a:pt x="15505" y="13554"/>
                  </a:cubicBezTo>
                  <a:cubicBezTo>
                    <a:pt x="15481" y="13720"/>
                    <a:pt x="15445" y="13863"/>
                    <a:pt x="15434" y="14030"/>
                  </a:cubicBezTo>
                  <a:cubicBezTo>
                    <a:pt x="15386" y="14363"/>
                    <a:pt x="15362" y="14685"/>
                    <a:pt x="15338" y="15018"/>
                  </a:cubicBezTo>
                  <a:cubicBezTo>
                    <a:pt x="15338" y="15197"/>
                    <a:pt x="15326" y="15351"/>
                    <a:pt x="15326" y="15518"/>
                  </a:cubicBezTo>
                  <a:cubicBezTo>
                    <a:pt x="15326" y="15685"/>
                    <a:pt x="15314" y="15852"/>
                    <a:pt x="15314" y="16006"/>
                  </a:cubicBezTo>
                  <a:lnTo>
                    <a:pt x="15314" y="16125"/>
                  </a:lnTo>
                  <a:lnTo>
                    <a:pt x="15314" y="16268"/>
                  </a:lnTo>
                  <a:lnTo>
                    <a:pt x="15314" y="16578"/>
                  </a:lnTo>
                  <a:cubicBezTo>
                    <a:pt x="15314" y="16780"/>
                    <a:pt x="15326" y="16983"/>
                    <a:pt x="15362" y="17161"/>
                  </a:cubicBezTo>
                  <a:cubicBezTo>
                    <a:pt x="15374" y="17245"/>
                    <a:pt x="15386" y="17340"/>
                    <a:pt x="15386" y="17423"/>
                  </a:cubicBezTo>
                  <a:cubicBezTo>
                    <a:pt x="15398" y="17471"/>
                    <a:pt x="15398" y="17495"/>
                    <a:pt x="15398" y="17554"/>
                  </a:cubicBezTo>
                  <a:cubicBezTo>
                    <a:pt x="15398" y="17590"/>
                    <a:pt x="15398" y="17602"/>
                    <a:pt x="15422" y="17614"/>
                  </a:cubicBezTo>
                  <a:cubicBezTo>
                    <a:pt x="15422" y="17637"/>
                    <a:pt x="15422" y="17649"/>
                    <a:pt x="15434" y="17661"/>
                  </a:cubicBezTo>
                  <a:cubicBezTo>
                    <a:pt x="15457" y="17792"/>
                    <a:pt x="15481" y="17947"/>
                    <a:pt x="15505" y="18090"/>
                  </a:cubicBezTo>
                  <a:cubicBezTo>
                    <a:pt x="15553" y="18411"/>
                    <a:pt x="15612" y="18745"/>
                    <a:pt x="15695" y="19090"/>
                  </a:cubicBezTo>
                  <a:cubicBezTo>
                    <a:pt x="15862" y="19697"/>
                    <a:pt x="16148" y="20209"/>
                    <a:pt x="16446" y="20590"/>
                  </a:cubicBezTo>
                  <a:cubicBezTo>
                    <a:pt x="16386" y="20554"/>
                    <a:pt x="16327" y="20519"/>
                    <a:pt x="16255" y="20471"/>
                  </a:cubicBezTo>
                  <a:cubicBezTo>
                    <a:pt x="15386" y="19923"/>
                    <a:pt x="14541" y="19328"/>
                    <a:pt x="13731" y="18685"/>
                  </a:cubicBezTo>
                  <a:cubicBezTo>
                    <a:pt x="13136" y="18233"/>
                    <a:pt x="12862" y="17971"/>
                    <a:pt x="12290" y="17471"/>
                  </a:cubicBezTo>
                  <a:cubicBezTo>
                    <a:pt x="13052" y="17304"/>
                    <a:pt x="13243" y="14935"/>
                    <a:pt x="13338" y="12589"/>
                  </a:cubicBezTo>
                  <a:cubicBezTo>
                    <a:pt x="13350" y="12232"/>
                    <a:pt x="13350" y="11875"/>
                    <a:pt x="13338" y="11530"/>
                  </a:cubicBezTo>
                  <a:cubicBezTo>
                    <a:pt x="13279" y="10220"/>
                    <a:pt x="13076" y="9077"/>
                    <a:pt x="12921" y="8374"/>
                  </a:cubicBezTo>
                  <a:lnTo>
                    <a:pt x="12921" y="8363"/>
                  </a:lnTo>
                  <a:cubicBezTo>
                    <a:pt x="12921" y="8327"/>
                    <a:pt x="12898" y="8303"/>
                    <a:pt x="12898" y="8267"/>
                  </a:cubicBezTo>
                  <a:lnTo>
                    <a:pt x="12898" y="8243"/>
                  </a:lnTo>
                  <a:cubicBezTo>
                    <a:pt x="12898" y="8208"/>
                    <a:pt x="12886" y="8196"/>
                    <a:pt x="12886" y="8172"/>
                  </a:cubicBezTo>
                  <a:cubicBezTo>
                    <a:pt x="12886" y="8148"/>
                    <a:pt x="12886" y="8148"/>
                    <a:pt x="12874" y="8136"/>
                  </a:cubicBezTo>
                  <a:cubicBezTo>
                    <a:pt x="12874" y="8124"/>
                    <a:pt x="12862" y="8089"/>
                    <a:pt x="12862" y="8077"/>
                  </a:cubicBezTo>
                  <a:cubicBezTo>
                    <a:pt x="12862" y="8065"/>
                    <a:pt x="12862" y="8065"/>
                    <a:pt x="12838" y="8053"/>
                  </a:cubicBezTo>
                  <a:cubicBezTo>
                    <a:pt x="12838" y="8029"/>
                    <a:pt x="12826" y="8005"/>
                    <a:pt x="12826" y="7993"/>
                  </a:cubicBezTo>
                  <a:cubicBezTo>
                    <a:pt x="12826" y="7970"/>
                    <a:pt x="12826" y="7970"/>
                    <a:pt x="12814" y="7958"/>
                  </a:cubicBezTo>
                  <a:cubicBezTo>
                    <a:pt x="12802" y="7934"/>
                    <a:pt x="12802" y="7898"/>
                    <a:pt x="12778" y="7886"/>
                  </a:cubicBezTo>
                  <a:cubicBezTo>
                    <a:pt x="12778" y="7874"/>
                    <a:pt x="12767" y="7851"/>
                    <a:pt x="12767" y="7851"/>
                  </a:cubicBezTo>
                  <a:cubicBezTo>
                    <a:pt x="12767" y="7839"/>
                    <a:pt x="12767" y="7839"/>
                    <a:pt x="12755" y="7827"/>
                  </a:cubicBezTo>
                  <a:cubicBezTo>
                    <a:pt x="12755" y="7815"/>
                    <a:pt x="12743" y="7791"/>
                    <a:pt x="12743" y="7791"/>
                  </a:cubicBezTo>
                  <a:cubicBezTo>
                    <a:pt x="12743" y="7779"/>
                    <a:pt x="12743" y="7779"/>
                    <a:pt x="12719" y="7779"/>
                  </a:cubicBezTo>
                  <a:cubicBezTo>
                    <a:pt x="12719" y="7767"/>
                    <a:pt x="12707" y="7767"/>
                    <a:pt x="12707" y="7755"/>
                  </a:cubicBezTo>
                  <a:cubicBezTo>
                    <a:pt x="12707" y="7755"/>
                    <a:pt x="12707" y="7731"/>
                    <a:pt x="12695" y="7731"/>
                  </a:cubicBezTo>
                  <a:cubicBezTo>
                    <a:pt x="12695" y="7720"/>
                    <a:pt x="12683" y="7720"/>
                    <a:pt x="12683" y="7720"/>
                  </a:cubicBezTo>
                  <a:cubicBezTo>
                    <a:pt x="12683" y="7720"/>
                    <a:pt x="12683" y="7708"/>
                    <a:pt x="12659" y="7708"/>
                  </a:cubicBezTo>
                  <a:lnTo>
                    <a:pt x="12647" y="7696"/>
                  </a:lnTo>
                  <a:lnTo>
                    <a:pt x="12636" y="7672"/>
                  </a:lnTo>
                  <a:cubicBezTo>
                    <a:pt x="12624" y="7672"/>
                    <a:pt x="12624" y="7672"/>
                    <a:pt x="12600" y="7660"/>
                  </a:cubicBezTo>
                  <a:cubicBezTo>
                    <a:pt x="12588" y="7601"/>
                    <a:pt x="12576" y="7565"/>
                    <a:pt x="12528" y="7553"/>
                  </a:cubicBezTo>
                  <a:cubicBezTo>
                    <a:pt x="12524" y="7552"/>
                    <a:pt x="12520" y="7551"/>
                    <a:pt x="12516" y="7551"/>
                  </a:cubicBezTo>
                  <a:cubicBezTo>
                    <a:pt x="12475" y="7551"/>
                    <a:pt x="12441" y="7608"/>
                    <a:pt x="12397" y="7684"/>
                  </a:cubicBezTo>
                  <a:cubicBezTo>
                    <a:pt x="12386" y="7684"/>
                    <a:pt x="12362" y="7708"/>
                    <a:pt x="12362" y="7708"/>
                  </a:cubicBezTo>
                  <a:lnTo>
                    <a:pt x="12350" y="7708"/>
                  </a:lnTo>
                  <a:cubicBezTo>
                    <a:pt x="12302" y="7731"/>
                    <a:pt x="12266" y="7767"/>
                    <a:pt x="12207" y="7803"/>
                  </a:cubicBezTo>
                  <a:cubicBezTo>
                    <a:pt x="12207" y="7803"/>
                    <a:pt x="12183" y="7803"/>
                    <a:pt x="12183" y="7827"/>
                  </a:cubicBezTo>
                  <a:cubicBezTo>
                    <a:pt x="12159" y="7839"/>
                    <a:pt x="12147" y="7874"/>
                    <a:pt x="12112" y="7886"/>
                  </a:cubicBezTo>
                  <a:lnTo>
                    <a:pt x="12100" y="7898"/>
                  </a:lnTo>
                  <a:lnTo>
                    <a:pt x="12028" y="7970"/>
                  </a:lnTo>
                  <a:lnTo>
                    <a:pt x="12005" y="7970"/>
                  </a:lnTo>
                  <a:cubicBezTo>
                    <a:pt x="11755" y="8220"/>
                    <a:pt x="11457" y="8601"/>
                    <a:pt x="11195" y="9089"/>
                  </a:cubicBezTo>
                  <a:cubicBezTo>
                    <a:pt x="10838" y="9732"/>
                    <a:pt x="10504" y="10577"/>
                    <a:pt x="10397" y="11565"/>
                  </a:cubicBezTo>
                  <a:cubicBezTo>
                    <a:pt x="10219" y="13292"/>
                    <a:pt x="10552" y="15221"/>
                    <a:pt x="11135" y="16375"/>
                  </a:cubicBezTo>
                  <a:cubicBezTo>
                    <a:pt x="10373" y="15625"/>
                    <a:pt x="10016" y="15232"/>
                    <a:pt x="9326" y="14399"/>
                  </a:cubicBezTo>
                  <a:cubicBezTo>
                    <a:pt x="8849" y="13839"/>
                    <a:pt x="8397" y="13256"/>
                    <a:pt x="7956" y="12649"/>
                  </a:cubicBezTo>
                  <a:lnTo>
                    <a:pt x="7956" y="12649"/>
                  </a:lnTo>
                  <a:cubicBezTo>
                    <a:pt x="7989" y="12654"/>
                    <a:pt x="8022" y="12657"/>
                    <a:pt x="8055" y="12657"/>
                  </a:cubicBezTo>
                  <a:cubicBezTo>
                    <a:pt x="8795" y="12657"/>
                    <a:pt x="9523" y="11271"/>
                    <a:pt x="9945" y="9732"/>
                  </a:cubicBezTo>
                  <a:cubicBezTo>
                    <a:pt x="10076" y="9220"/>
                    <a:pt x="10123" y="8696"/>
                    <a:pt x="10135" y="8208"/>
                  </a:cubicBezTo>
                  <a:lnTo>
                    <a:pt x="10135" y="8005"/>
                  </a:lnTo>
                  <a:lnTo>
                    <a:pt x="10135" y="7970"/>
                  </a:lnTo>
                  <a:cubicBezTo>
                    <a:pt x="10135" y="7827"/>
                    <a:pt x="10123" y="7696"/>
                    <a:pt x="10123" y="7553"/>
                  </a:cubicBezTo>
                  <a:lnTo>
                    <a:pt x="10123" y="7529"/>
                  </a:lnTo>
                  <a:cubicBezTo>
                    <a:pt x="10123" y="7470"/>
                    <a:pt x="10100" y="7398"/>
                    <a:pt x="10100" y="7327"/>
                  </a:cubicBezTo>
                  <a:cubicBezTo>
                    <a:pt x="10100" y="7279"/>
                    <a:pt x="10088" y="7196"/>
                    <a:pt x="10088" y="7136"/>
                  </a:cubicBezTo>
                  <a:lnTo>
                    <a:pt x="10088" y="7124"/>
                  </a:lnTo>
                  <a:cubicBezTo>
                    <a:pt x="10088" y="7065"/>
                    <a:pt x="10076" y="7005"/>
                    <a:pt x="10076" y="6958"/>
                  </a:cubicBezTo>
                  <a:lnTo>
                    <a:pt x="10076" y="6946"/>
                  </a:lnTo>
                  <a:cubicBezTo>
                    <a:pt x="10064" y="6886"/>
                    <a:pt x="10064" y="6827"/>
                    <a:pt x="10040" y="6767"/>
                  </a:cubicBezTo>
                  <a:cubicBezTo>
                    <a:pt x="10028" y="6708"/>
                    <a:pt x="10028" y="6660"/>
                    <a:pt x="10016" y="6612"/>
                  </a:cubicBezTo>
                  <a:lnTo>
                    <a:pt x="10016" y="6588"/>
                  </a:lnTo>
                  <a:cubicBezTo>
                    <a:pt x="10004" y="6481"/>
                    <a:pt x="9980" y="6398"/>
                    <a:pt x="9957" y="6315"/>
                  </a:cubicBezTo>
                  <a:lnTo>
                    <a:pt x="9957" y="6291"/>
                  </a:lnTo>
                  <a:cubicBezTo>
                    <a:pt x="9945" y="6255"/>
                    <a:pt x="9945" y="6219"/>
                    <a:pt x="9921" y="6184"/>
                  </a:cubicBezTo>
                  <a:lnTo>
                    <a:pt x="9921" y="6172"/>
                  </a:lnTo>
                  <a:cubicBezTo>
                    <a:pt x="9909" y="6136"/>
                    <a:pt x="9909" y="6100"/>
                    <a:pt x="9897" y="6065"/>
                  </a:cubicBezTo>
                  <a:lnTo>
                    <a:pt x="9897" y="6053"/>
                  </a:lnTo>
                  <a:cubicBezTo>
                    <a:pt x="9897" y="6017"/>
                    <a:pt x="9885" y="6005"/>
                    <a:pt x="9885" y="5993"/>
                  </a:cubicBezTo>
                  <a:lnTo>
                    <a:pt x="9885" y="5981"/>
                  </a:lnTo>
                  <a:cubicBezTo>
                    <a:pt x="9861" y="5946"/>
                    <a:pt x="9861" y="5934"/>
                    <a:pt x="9850" y="5922"/>
                  </a:cubicBezTo>
                  <a:lnTo>
                    <a:pt x="9850" y="5898"/>
                  </a:lnTo>
                  <a:cubicBezTo>
                    <a:pt x="9850" y="5886"/>
                    <a:pt x="9838" y="5874"/>
                    <a:pt x="9838" y="5874"/>
                  </a:cubicBezTo>
                  <a:lnTo>
                    <a:pt x="9838" y="5862"/>
                  </a:lnTo>
                  <a:cubicBezTo>
                    <a:pt x="9826" y="5838"/>
                    <a:pt x="9826" y="5838"/>
                    <a:pt x="9826" y="5826"/>
                  </a:cubicBezTo>
                  <a:cubicBezTo>
                    <a:pt x="9802" y="5815"/>
                    <a:pt x="9778" y="5803"/>
                    <a:pt x="9766" y="5779"/>
                  </a:cubicBezTo>
                  <a:cubicBezTo>
                    <a:pt x="9742" y="5767"/>
                    <a:pt x="9730" y="5767"/>
                    <a:pt x="9719" y="5767"/>
                  </a:cubicBezTo>
                  <a:lnTo>
                    <a:pt x="9707" y="5767"/>
                  </a:lnTo>
                  <a:cubicBezTo>
                    <a:pt x="9683" y="5767"/>
                    <a:pt x="9671" y="5767"/>
                    <a:pt x="9659" y="5755"/>
                  </a:cubicBezTo>
                  <a:lnTo>
                    <a:pt x="9588" y="5755"/>
                  </a:lnTo>
                  <a:cubicBezTo>
                    <a:pt x="9564" y="5755"/>
                    <a:pt x="9540" y="5755"/>
                    <a:pt x="9504" y="5767"/>
                  </a:cubicBezTo>
                  <a:cubicBezTo>
                    <a:pt x="9480" y="5767"/>
                    <a:pt x="9445" y="5779"/>
                    <a:pt x="9421" y="5779"/>
                  </a:cubicBezTo>
                  <a:lnTo>
                    <a:pt x="9409" y="5779"/>
                  </a:lnTo>
                  <a:cubicBezTo>
                    <a:pt x="9373" y="5803"/>
                    <a:pt x="9349" y="5803"/>
                    <a:pt x="9314" y="5815"/>
                  </a:cubicBezTo>
                  <a:cubicBezTo>
                    <a:pt x="9290" y="5826"/>
                    <a:pt x="9242" y="5838"/>
                    <a:pt x="9195" y="5862"/>
                  </a:cubicBezTo>
                  <a:cubicBezTo>
                    <a:pt x="8837" y="6005"/>
                    <a:pt x="8397" y="6303"/>
                    <a:pt x="7992" y="6779"/>
                  </a:cubicBezTo>
                  <a:cubicBezTo>
                    <a:pt x="7742" y="7077"/>
                    <a:pt x="7504" y="7470"/>
                    <a:pt x="7337" y="7910"/>
                  </a:cubicBezTo>
                  <a:cubicBezTo>
                    <a:pt x="6944" y="8994"/>
                    <a:pt x="6873" y="10291"/>
                    <a:pt x="7087" y="11256"/>
                  </a:cubicBezTo>
                  <a:lnTo>
                    <a:pt x="6504" y="10327"/>
                  </a:lnTo>
                  <a:cubicBezTo>
                    <a:pt x="6671" y="9970"/>
                    <a:pt x="6325" y="7708"/>
                    <a:pt x="5516" y="5350"/>
                  </a:cubicBezTo>
                  <a:lnTo>
                    <a:pt x="5480" y="5219"/>
                  </a:lnTo>
                  <a:cubicBezTo>
                    <a:pt x="4825" y="3338"/>
                    <a:pt x="4135" y="1433"/>
                    <a:pt x="3575" y="528"/>
                  </a:cubicBezTo>
                  <a:cubicBezTo>
                    <a:pt x="3492" y="409"/>
                    <a:pt x="3420" y="302"/>
                    <a:pt x="3349" y="231"/>
                  </a:cubicBezTo>
                  <a:cubicBezTo>
                    <a:pt x="3211" y="83"/>
                    <a:pt x="3093" y="0"/>
                    <a:pt x="2976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" name="Google Shape;424;p22"/>
            <p:cNvSpPr/>
            <p:nvPr/>
          </p:nvSpPr>
          <p:spPr>
            <a:xfrm>
              <a:off x="5709628" y="1615254"/>
              <a:ext cx="1243196" cy="1079146"/>
            </a:xfrm>
            <a:custGeom>
              <a:avLst/>
              <a:gdLst/>
              <a:ahLst/>
              <a:cxnLst/>
              <a:rect l="l" t="t" r="r" b="b"/>
              <a:pathLst>
                <a:path w="43006" h="37331" extrusionOk="0">
                  <a:moveTo>
                    <a:pt x="17836" y="1"/>
                  </a:moveTo>
                  <a:cubicBezTo>
                    <a:pt x="17800" y="1"/>
                    <a:pt x="17777" y="1"/>
                    <a:pt x="17741" y="12"/>
                  </a:cubicBezTo>
                  <a:cubicBezTo>
                    <a:pt x="17729" y="12"/>
                    <a:pt x="17729" y="12"/>
                    <a:pt x="17717" y="36"/>
                  </a:cubicBezTo>
                  <a:cubicBezTo>
                    <a:pt x="17681" y="48"/>
                    <a:pt x="17658" y="60"/>
                    <a:pt x="17610" y="72"/>
                  </a:cubicBezTo>
                  <a:lnTo>
                    <a:pt x="17598" y="72"/>
                  </a:lnTo>
                  <a:cubicBezTo>
                    <a:pt x="17562" y="108"/>
                    <a:pt x="17527" y="131"/>
                    <a:pt x="17479" y="167"/>
                  </a:cubicBezTo>
                  <a:cubicBezTo>
                    <a:pt x="17467" y="167"/>
                    <a:pt x="17467" y="179"/>
                    <a:pt x="17443" y="191"/>
                  </a:cubicBezTo>
                  <a:lnTo>
                    <a:pt x="17348" y="298"/>
                  </a:lnTo>
                  <a:lnTo>
                    <a:pt x="17324" y="310"/>
                  </a:lnTo>
                  <a:cubicBezTo>
                    <a:pt x="17288" y="358"/>
                    <a:pt x="17241" y="417"/>
                    <a:pt x="17193" y="465"/>
                  </a:cubicBezTo>
                  <a:cubicBezTo>
                    <a:pt x="17193" y="477"/>
                    <a:pt x="17181" y="477"/>
                    <a:pt x="17181" y="489"/>
                  </a:cubicBezTo>
                  <a:cubicBezTo>
                    <a:pt x="17134" y="548"/>
                    <a:pt x="17086" y="608"/>
                    <a:pt x="17062" y="667"/>
                  </a:cubicBezTo>
                  <a:lnTo>
                    <a:pt x="16931" y="893"/>
                  </a:lnTo>
                  <a:lnTo>
                    <a:pt x="16931" y="905"/>
                  </a:lnTo>
                  <a:cubicBezTo>
                    <a:pt x="16515" y="1644"/>
                    <a:pt x="16122" y="2739"/>
                    <a:pt x="15979" y="4061"/>
                  </a:cubicBezTo>
                  <a:cubicBezTo>
                    <a:pt x="15883" y="4918"/>
                    <a:pt x="15883" y="5846"/>
                    <a:pt x="16062" y="6823"/>
                  </a:cubicBezTo>
                  <a:cubicBezTo>
                    <a:pt x="16467" y="9121"/>
                    <a:pt x="17300" y="11430"/>
                    <a:pt x="18265" y="12919"/>
                  </a:cubicBezTo>
                  <a:cubicBezTo>
                    <a:pt x="17729" y="12573"/>
                    <a:pt x="17193" y="12240"/>
                    <a:pt x="16645" y="11907"/>
                  </a:cubicBezTo>
                  <a:cubicBezTo>
                    <a:pt x="15526" y="9025"/>
                    <a:pt x="13038" y="6775"/>
                    <a:pt x="10383" y="5275"/>
                  </a:cubicBezTo>
                  <a:cubicBezTo>
                    <a:pt x="10299" y="5227"/>
                    <a:pt x="10228" y="5180"/>
                    <a:pt x="10168" y="5156"/>
                  </a:cubicBezTo>
                  <a:cubicBezTo>
                    <a:pt x="7729" y="3936"/>
                    <a:pt x="4829" y="2620"/>
                    <a:pt x="1956" y="2620"/>
                  </a:cubicBezTo>
                  <a:cubicBezTo>
                    <a:pt x="1800" y="2620"/>
                    <a:pt x="1644" y="2624"/>
                    <a:pt x="1489" y="2632"/>
                  </a:cubicBezTo>
                  <a:cubicBezTo>
                    <a:pt x="1239" y="2656"/>
                    <a:pt x="1013" y="2691"/>
                    <a:pt x="822" y="2751"/>
                  </a:cubicBezTo>
                  <a:cubicBezTo>
                    <a:pt x="441" y="2870"/>
                    <a:pt x="167" y="3049"/>
                    <a:pt x="60" y="3322"/>
                  </a:cubicBezTo>
                  <a:cubicBezTo>
                    <a:pt x="48" y="3346"/>
                    <a:pt x="36" y="3394"/>
                    <a:pt x="36" y="3430"/>
                  </a:cubicBezTo>
                  <a:cubicBezTo>
                    <a:pt x="24" y="3465"/>
                    <a:pt x="24" y="3525"/>
                    <a:pt x="1" y="3572"/>
                  </a:cubicBezTo>
                  <a:lnTo>
                    <a:pt x="1" y="3620"/>
                  </a:lnTo>
                  <a:lnTo>
                    <a:pt x="1" y="3727"/>
                  </a:lnTo>
                  <a:cubicBezTo>
                    <a:pt x="1" y="3739"/>
                    <a:pt x="1" y="3763"/>
                    <a:pt x="24" y="3787"/>
                  </a:cubicBezTo>
                  <a:cubicBezTo>
                    <a:pt x="24" y="3811"/>
                    <a:pt x="36" y="3858"/>
                    <a:pt x="36" y="3882"/>
                  </a:cubicBezTo>
                  <a:cubicBezTo>
                    <a:pt x="36" y="3918"/>
                    <a:pt x="48" y="3930"/>
                    <a:pt x="48" y="3965"/>
                  </a:cubicBezTo>
                  <a:cubicBezTo>
                    <a:pt x="60" y="3989"/>
                    <a:pt x="84" y="4037"/>
                    <a:pt x="84" y="4061"/>
                  </a:cubicBezTo>
                  <a:cubicBezTo>
                    <a:pt x="96" y="4096"/>
                    <a:pt x="96" y="4108"/>
                    <a:pt x="108" y="4144"/>
                  </a:cubicBezTo>
                  <a:cubicBezTo>
                    <a:pt x="120" y="4180"/>
                    <a:pt x="143" y="4215"/>
                    <a:pt x="167" y="4263"/>
                  </a:cubicBezTo>
                  <a:cubicBezTo>
                    <a:pt x="179" y="4287"/>
                    <a:pt x="203" y="4299"/>
                    <a:pt x="215" y="4334"/>
                  </a:cubicBezTo>
                  <a:cubicBezTo>
                    <a:pt x="227" y="4382"/>
                    <a:pt x="262" y="4418"/>
                    <a:pt x="286" y="4453"/>
                  </a:cubicBezTo>
                  <a:cubicBezTo>
                    <a:pt x="298" y="4477"/>
                    <a:pt x="322" y="4501"/>
                    <a:pt x="334" y="4525"/>
                  </a:cubicBezTo>
                  <a:cubicBezTo>
                    <a:pt x="358" y="4573"/>
                    <a:pt x="393" y="4632"/>
                    <a:pt x="441" y="4680"/>
                  </a:cubicBezTo>
                  <a:cubicBezTo>
                    <a:pt x="453" y="4692"/>
                    <a:pt x="465" y="4703"/>
                    <a:pt x="465" y="4715"/>
                  </a:cubicBezTo>
                  <a:cubicBezTo>
                    <a:pt x="513" y="4799"/>
                    <a:pt x="572" y="4858"/>
                    <a:pt x="632" y="4930"/>
                  </a:cubicBezTo>
                  <a:cubicBezTo>
                    <a:pt x="691" y="5001"/>
                    <a:pt x="751" y="5061"/>
                    <a:pt x="810" y="5132"/>
                  </a:cubicBezTo>
                  <a:cubicBezTo>
                    <a:pt x="822" y="5156"/>
                    <a:pt x="834" y="5180"/>
                    <a:pt x="870" y="5192"/>
                  </a:cubicBezTo>
                  <a:cubicBezTo>
                    <a:pt x="917" y="5251"/>
                    <a:pt x="953" y="5299"/>
                    <a:pt x="1013" y="5358"/>
                  </a:cubicBezTo>
                  <a:lnTo>
                    <a:pt x="1096" y="5430"/>
                  </a:lnTo>
                  <a:lnTo>
                    <a:pt x="1239" y="5585"/>
                  </a:lnTo>
                  <a:cubicBezTo>
                    <a:pt x="1275" y="5608"/>
                    <a:pt x="1298" y="5644"/>
                    <a:pt x="1334" y="5656"/>
                  </a:cubicBezTo>
                  <a:cubicBezTo>
                    <a:pt x="1370" y="5704"/>
                    <a:pt x="1429" y="5763"/>
                    <a:pt x="1489" y="5811"/>
                  </a:cubicBezTo>
                  <a:cubicBezTo>
                    <a:pt x="1525" y="5835"/>
                    <a:pt x="1548" y="5870"/>
                    <a:pt x="1584" y="5882"/>
                  </a:cubicBezTo>
                  <a:cubicBezTo>
                    <a:pt x="1644" y="5942"/>
                    <a:pt x="1703" y="5989"/>
                    <a:pt x="1763" y="6049"/>
                  </a:cubicBezTo>
                  <a:cubicBezTo>
                    <a:pt x="1786" y="6073"/>
                    <a:pt x="1822" y="6085"/>
                    <a:pt x="1846" y="6120"/>
                  </a:cubicBezTo>
                  <a:cubicBezTo>
                    <a:pt x="1906" y="6180"/>
                    <a:pt x="1977" y="6239"/>
                    <a:pt x="2060" y="6299"/>
                  </a:cubicBezTo>
                  <a:cubicBezTo>
                    <a:pt x="2084" y="6311"/>
                    <a:pt x="2108" y="6347"/>
                    <a:pt x="2132" y="6358"/>
                  </a:cubicBezTo>
                  <a:lnTo>
                    <a:pt x="2406" y="6585"/>
                  </a:lnTo>
                  <a:cubicBezTo>
                    <a:pt x="2418" y="6585"/>
                    <a:pt x="2418" y="6597"/>
                    <a:pt x="2429" y="6597"/>
                  </a:cubicBezTo>
                  <a:cubicBezTo>
                    <a:pt x="2537" y="6680"/>
                    <a:pt x="2632" y="6763"/>
                    <a:pt x="2739" y="6847"/>
                  </a:cubicBezTo>
                  <a:cubicBezTo>
                    <a:pt x="4096" y="7906"/>
                    <a:pt x="5823" y="9037"/>
                    <a:pt x="7621" y="10002"/>
                  </a:cubicBezTo>
                  <a:cubicBezTo>
                    <a:pt x="10013" y="11281"/>
                    <a:pt x="12906" y="12223"/>
                    <a:pt x="15684" y="12223"/>
                  </a:cubicBezTo>
                  <a:cubicBezTo>
                    <a:pt x="15906" y="12223"/>
                    <a:pt x="16128" y="12217"/>
                    <a:pt x="16348" y="12204"/>
                  </a:cubicBezTo>
                  <a:cubicBezTo>
                    <a:pt x="17134" y="12740"/>
                    <a:pt x="17919" y="13276"/>
                    <a:pt x="18693" y="13812"/>
                  </a:cubicBezTo>
                  <a:cubicBezTo>
                    <a:pt x="18179" y="13724"/>
                    <a:pt x="17577" y="13672"/>
                    <a:pt x="16925" y="13672"/>
                  </a:cubicBezTo>
                  <a:cubicBezTo>
                    <a:pt x="15445" y="13672"/>
                    <a:pt x="13706" y="13938"/>
                    <a:pt x="12145" y="14657"/>
                  </a:cubicBezTo>
                  <a:cubicBezTo>
                    <a:pt x="9633" y="15824"/>
                    <a:pt x="6120" y="18634"/>
                    <a:pt x="6692" y="20717"/>
                  </a:cubicBezTo>
                  <a:cubicBezTo>
                    <a:pt x="6692" y="20753"/>
                    <a:pt x="6728" y="20789"/>
                    <a:pt x="6751" y="20813"/>
                  </a:cubicBezTo>
                  <a:cubicBezTo>
                    <a:pt x="7284" y="21349"/>
                    <a:pt x="8109" y="21555"/>
                    <a:pt x="9058" y="21555"/>
                  </a:cubicBezTo>
                  <a:cubicBezTo>
                    <a:pt x="11097" y="21555"/>
                    <a:pt x="13709" y="20605"/>
                    <a:pt x="15229" y="19955"/>
                  </a:cubicBezTo>
                  <a:cubicBezTo>
                    <a:pt x="18217" y="18693"/>
                    <a:pt x="20027" y="16122"/>
                    <a:pt x="20396" y="15014"/>
                  </a:cubicBezTo>
                  <a:cubicBezTo>
                    <a:pt x="21420" y="15752"/>
                    <a:pt x="22432" y="16503"/>
                    <a:pt x="23432" y="17276"/>
                  </a:cubicBezTo>
                  <a:cubicBezTo>
                    <a:pt x="25027" y="18491"/>
                    <a:pt x="25813" y="19110"/>
                    <a:pt x="27361" y="20396"/>
                  </a:cubicBezTo>
                  <a:cubicBezTo>
                    <a:pt x="27242" y="20360"/>
                    <a:pt x="27123" y="20348"/>
                    <a:pt x="27028" y="20313"/>
                  </a:cubicBezTo>
                  <a:cubicBezTo>
                    <a:pt x="26587" y="20217"/>
                    <a:pt x="26099" y="20158"/>
                    <a:pt x="25563" y="20122"/>
                  </a:cubicBezTo>
                  <a:cubicBezTo>
                    <a:pt x="25385" y="20114"/>
                    <a:pt x="25202" y="20110"/>
                    <a:pt x="25016" y="20110"/>
                  </a:cubicBezTo>
                  <a:cubicBezTo>
                    <a:pt x="24645" y="20110"/>
                    <a:pt x="24262" y="20126"/>
                    <a:pt x="23873" y="20158"/>
                  </a:cubicBezTo>
                  <a:cubicBezTo>
                    <a:pt x="23313" y="20217"/>
                    <a:pt x="22741" y="20289"/>
                    <a:pt x="22170" y="20396"/>
                  </a:cubicBezTo>
                  <a:cubicBezTo>
                    <a:pt x="21003" y="20610"/>
                    <a:pt x="19824" y="20991"/>
                    <a:pt x="18729" y="21479"/>
                  </a:cubicBezTo>
                  <a:cubicBezTo>
                    <a:pt x="18146" y="21729"/>
                    <a:pt x="17586" y="22015"/>
                    <a:pt x="17062" y="22301"/>
                  </a:cubicBezTo>
                  <a:cubicBezTo>
                    <a:pt x="16550" y="22563"/>
                    <a:pt x="16050" y="22837"/>
                    <a:pt x="15574" y="23099"/>
                  </a:cubicBezTo>
                  <a:cubicBezTo>
                    <a:pt x="14610" y="23634"/>
                    <a:pt x="13681" y="24170"/>
                    <a:pt x="12907" y="24694"/>
                  </a:cubicBezTo>
                  <a:cubicBezTo>
                    <a:pt x="12300" y="25170"/>
                    <a:pt x="11633" y="25587"/>
                    <a:pt x="11169" y="26016"/>
                  </a:cubicBezTo>
                  <a:cubicBezTo>
                    <a:pt x="10704" y="26432"/>
                    <a:pt x="10466" y="26849"/>
                    <a:pt x="10538" y="27242"/>
                  </a:cubicBezTo>
                  <a:cubicBezTo>
                    <a:pt x="10538" y="27266"/>
                    <a:pt x="10561" y="27313"/>
                    <a:pt x="10573" y="27337"/>
                  </a:cubicBezTo>
                  <a:cubicBezTo>
                    <a:pt x="10692" y="27694"/>
                    <a:pt x="11097" y="27992"/>
                    <a:pt x="11728" y="28218"/>
                  </a:cubicBezTo>
                  <a:cubicBezTo>
                    <a:pt x="12062" y="28337"/>
                    <a:pt x="12443" y="28433"/>
                    <a:pt x="12895" y="28492"/>
                  </a:cubicBezTo>
                  <a:cubicBezTo>
                    <a:pt x="13121" y="28516"/>
                    <a:pt x="13371" y="28528"/>
                    <a:pt x="13621" y="28552"/>
                  </a:cubicBezTo>
                  <a:lnTo>
                    <a:pt x="14026" y="28552"/>
                  </a:lnTo>
                  <a:cubicBezTo>
                    <a:pt x="14157" y="28552"/>
                    <a:pt x="14288" y="28528"/>
                    <a:pt x="14443" y="28528"/>
                  </a:cubicBezTo>
                  <a:cubicBezTo>
                    <a:pt x="15455" y="28492"/>
                    <a:pt x="16634" y="28337"/>
                    <a:pt x="17884" y="28052"/>
                  </a:cubicBezTo>
                  <a:cubicBezTo>
                    <a:pt x="18503" y="27921"/>
                    <a:pt x="19146" y="27730"/>
                    <a:pt x="19765" y="27540"/>
                  </a:cubicBezTo>
                  <a:cubicBezTo>
                    <a:pt x="20384" y="27337"/>
                    <a:pt x="20979" y="27123"/>
                    <a:pt x="21575" y="26885"/>
                  </a:cubicBezTo>
                  <a:cubicBezTo>
                    <a:pt x="22777" y="26409"/>
                    <a:pt x="23849" y="25813"/>
                    <a:pt x="24754" y="25218"/>
                  </a:cubicBezTo>
                  <a:cubicBezTo>
                    <a:pt x="25218" y="24920"/>
                    <a:pt x="25659" y="24599"/>
                    <a:pt x="26016" y="24301"/>
                  </a:cubicBezTo>
                  <a:cubicBezTo>
                    <a:pt x="26373" y="24027"/>
                    <a:pt x="26718" y="23742"/>
                    <a:pt x="27052" y="23491"/>
                  </a:cubicBezTo>
                  <a:cubicBezTo>
                    <a:pt x="27361" y="23230"/>
                    <a:pt x="27659" y="22991"/>
                    <a:pt x="27921" y="22777"/>
                  </a:cubicBezTo>
                  <a:cubicBezTo>
                    <a:pt x="28123" y="22563"/>
                    <a:pt x="28302" y="22396"/>
                    <a:pt x="28504" y="22301"/>
                  </a:cubicBezTo>
                  <a:cubicBezTo>
                    <a:pt x="28718" y="22182"/>
                    <a:pt x="28921" y="22087"/>
                    <a:pt x="29052" y="22015"/>
                  </a:cubicBezTo>
                  <a:cubicBezTo>
                    <a:pt x="29099" y="21979"/>
                    <a:pt x="29147" y="21956"/>
                    <a:pt x="29171" y="21944"/>
                  </a:cubicBezTo>
                  <a:cubicBezTo>
                    <a:pt x="30159" y="22789"/>
                    <a:pt x="30647" y="23206"/>
                    <a:pt x="31612" y="24087"/>
                  </a:cubicBezTo>
                  <a:cubicBezTo>
                    <a:pt x="32945" y="25254"/>
                    <a:pt x="34255" y="26480"/>
                    <a:pt x="35529" y="27718"/>
                  </a:cubicBezTo>
                  <a:cubicBezTo>
                    <a:pt x="35815" y="27980"/>
                    <a:pt x="36076" y="28254"/>
                    <a:pt x="36362" y="28516"/>
                  </a:cubicBezTo>
                  <a:cubicBezTo>
                    <a:pt x="35438" y="28359"/>
                    <a:pt x="34486" y="28282"/>
                    <a:pt x="33530" y="28282"/>
                  </a:cubicBezTo>
                  <a:cubicBezTo>
                    <a:pt x="31150" y="28282"/>
                    <a:pt x="28743" y="28758"/>
                    <a:pt x="26671" y="29659"/>
                  </a:cubicBezTo>
                  <a:cubicBezTo>
                    <a:pt x="23777" y="30933"/>
                    <a:pt x="17503" y="34148"/>
                    <a:pt x="17884" y="36707"/>
                  </a:cubicBezTo>
                  <a:cubicBezTo>
                    <a:pt x="17884" y="36719"/>
                    <a:pt x="17896" y="36731"/>
                    <a:pt x="17908" y="36743"/>
                  </a:cubicBezTo>
                  <a:cubicBezTo>
                    <a:pt x="17896" y="36779"/>
                    <a:pt x="17896" y="36791"/>
                    <a:pt x="17908" y="36826"/>
                  </a:cubicBezTo>
                  <a:cubicBezTo>
                    <a:pt x="17919" y="36886"/>
                    <a:pt x="17979" y="36910"/>
                    <a:pt x="18062" y="36922"/>
                  </a:cubicBezTo>
                  <a:cubicBezTo>
                    <a:pt x="18882" y="37210"/>
                    <a:pt x="19772" y="37331"/>
                    <a:pt x="20692" y="37331"/>
                  </a:cubicBezTo>
                  <a:cubicBezTo>
                    <a:pt x="23647" y="37331"/>
                    <a:pt x="26924" y="36088"/>
                    <a:pt x="29266" y="35172"/>
                  </a:cubicBezTo>
                  <a:cubicBezTo>
                    <a:pt x="32255" y="33993"/>
                    <a:pt x="35410" y="32385"/>
                    <a:pt x="37493" y="29635"/>
                  </a:cubicBezTo>
                  <a:cubicBezTo>
                    <a:pt x="39375" y="31528"/>
                    <a:pt x="41196" y="33457"/>
                    <a:pt x="43006" y="35433"/>
                  </a:cubicBezTo>
                  <a:cubicBezTo>
                    <a:pt x="41351" y="33267"/>
                    <a:pt x="39589" y="31195"/>
                    <a:pt x="37767" y="29206"/>
                  </a:cubicBezTo>
                  <a:cubicBezTo>
                    <a:pt x="38517" y="29087"/>
                    <a:pt x="39113" y="27730"/>
                    <a:pt x="40065" y="26135"/>
                  </a:cubicBezTo>
                  <a:cubicBezTo>
                    <a:pt x="40208" y="25908"/>
                    <a:pt x="40351" y="25647"/>
                    <a:pt x="40506" y="25361"/>
                  </a:cubicBezTo>
                  <a:cubicBezTo>
                    <a:pt x="40541" y="25289"/>
                    <a:pt x="40589" y="25194"/>
                    <a:pt x="40637" y="25111"/>
                  </a:cubicBezTo>
                  <a:cubicBezTo>
                    <a:pt x="40648" y="25063"/>
                    <a:pt x="40684" y="25039"/>
                    <a:pt x="40696" y="24992"/>
                  </a:cubicBezTo>
                  <a:cubicBezTo>
                    <a:pt x="40756" y="24873"/>
                    <a:pt x="40815" y="24742"/>
                    <a:pt x="40887" y="24599"/>
                  </a:cubicBezTo>
                  <a:cubicBezTo>
                    <a:pt x="41041" y="24289"/>
                    <a:pt x="41172" y="23932"/>
                    <a:pt x="41291" y="23527"/>
                  </a:cubicBezTo>
                  <a:cubicBezTo>
                    <a:pt x="41399" y="23206"/>
                    <a:pt x="41494" y="22860"/>
                    <a:pt x="41589" y="22515"/>
                  </a:cubicBezTo>
                  <a:cubicBezTo>
                    <a:pt x="41672" y="22206"/>
                    <a:pt x="41768" y="21884"/>
                    <a:pt x="41851" y="21563"/>
                  </a:cubicBezTo>
                  <a:lnTo>
                    <a:pt x="41994" y="21122"/>
                  </a:lnTo>
                  <a:cubicBezTo>
                    <a:pt x="42006" y="21086"/>
                    <a:pt x="42018" y="21051"/>
                    <a:pt x="42018" y="21003"/>
                  </a:cubicBezTo>
                  <a:cubicBezTo>
                    <a:pt x="42030" y="20955"/>
                    <a:pt x="42053" y="20896"/>
                    <a:pt x="42065" y="20848"/>
                  </a:cubicBezTo>
                  <a:lnTo>
                    <a:pt x="42137" y="20551"/>
                  </a:lnTo>
                  <a:cubicBezTo>
                    <a:pt x="42184" y="20348"/>
                    <a:pt x="42244" y="20158"/>
                    <a:pt x="42268" y="19943"/>
                  </a:cubicBezTo>
                  <a:cubicBezTo>
                    <a:pt x="42411" y="19336"/>
                    <a:pt x="42482" y="18693"/>
                    <a:pt x="42542" y="18074"/>
                  </a:cubicBezTo>
                  <a:cubicBezTo>
                    <a:pt x="42589" y="17634"/>
                    <a:pt x="42601" y="17217"/>
                    <a:pt x="42601" y="16788"/>
                  </a:cubicBezTo>
                  <a:cubicBezTo>
                    <a:pt x="42601" y="15955"/>
                    <a:pt x="42542" y="15133"/>
                    <a:pt x="42446" y="14359"/>
                  </a:cubicBezTo>
                  <a:cubicBezTo>
                    <a:pt x="42411" y="13978"/>
                    <a:pt x="42351" y="13609"/>
                    <a:pt x="42292" y="13228"/>
                  </a:cubicBezTo>
                  <a:cubicBezTo>
                    <a:pt x="42256" y="13050"/>
                    <a:pt x="42232" y="12859"/>
                    <a:pt x="42184" y="12681"/>
                  </a:cubicBezTo>
                  <a:cubicBezTo>
                    <a:pt x="42149" y="12502"/>
                    <a:pt x="42113" y="12323"/>
                    <a:pt x="42077" y="12157"/>
                  </a:cubicBezTo>
                  <a:cubicBezTo>
                    <a:pt x="42053" y="11978"/>
                    <a:pt x="42006" y="11800"/>
                    <a:pt x="41970" y="11621"/>
                  </a:cubicBezTo>
                  <a:cubicBezTo>
                    <a:pt x="41934" y="11430"/>
                    <a:pt x="41899" y="11252"/>
                    <a:pt x="41851" y="11073"/>
                  </a:cubicBezTo>
                  <a:cubicBezTo>
                    <a:pt x="41672" y="10359"/>
                    <a:pt x="41470" y="9692"/>
                    <a:pt x="41256" y="9097"/>
                  </a:cubicBezTo>
                  <a:cubicBezTo>
                    <a:pt x="40827" y="7906"/>
                    <a:pt x="40398" y="6942"/>
                    <a:pt x="40053" y="6251"/>
                  </a:cubicBezTo>
                  <a:cubicBezTo>
                    <a:pt x="39922" y="6001"/>
                    <a:pt x="39815" y="5775"/>
                    <a:pt x="39708" y="5596"/>
                  </a:cubicBezTo>
                  <a:cubicBezTo>
                    <a:pt x="39636" y="5477"/>
                    <a:pt x="39577" y="5394"/>
                    <a:pt x="39529" y="5311"/>
                  </a:cubicBezTo>
                  <a:cubicBezTo>
                    <a:pt x="39517" y="5299"/>
                    <a:pt x="39517" y="5299"/>
                    <a:pt x="39517" y="5287"/>
                  </a:cubicBezTo>
                  <a:cubicBezTo>
                    <a:pt x="39339" y="5156"/>
                    <a:pt x="39267" y="5084"/>
                    <a:pt x="39196" y="5061"/>
                  </a:cubicBezTo>
                  <a:cubicBezTo>
                    <a:pt x="39160" y="5061"/>
                    <a:pt x="39148" y="5084"/>
                    <a:pt x="39136" y="5096"/>
                  </a:cubicBezTo>
                  <a:cubicBezTo>
                    <a:pt x="39113" y="5096"/>
                    <a:pt x="39101" y="5084"/>
                    <a:pt x="39077" y="5084"/>
                  </a:cubicBezTo>
                  <a:cubicBezTo>
                    <a:pt x="39061" y="5081"/>
                    <a:pt x="39044" y="5079"/>
                    <a:pt x="39026" y="5079"/>
                  </a:cubicBezTo>
                  <a:cubicBezTo>
                    <a:pt x="38825" y="5079"/>
                    <a:pt x="38537" y="5330"/>
                    <a:pt x="38220" y="5823"/>
                  </a:cubicBezTo>
                  <a:cubicBezTo>
                    <a:pt x="38065" y="6097"/>
                    <a:pt x="37886" y="6430"/>
                    <a:pt x="37720" y="6835"/>
                  </a:cubicBezTo>
                  <a:cubicBezTo>
                    <a:pt x="37553" y="7239"/>
                    <a:pt x="37386" y="7704"/>
                    <a:pt x="37243" y="8204"/>
                  </a:cubicBezTo>
                  <a:cubicBezTo>
                    <a:pt x="37172" y="8454"/>
                    <a:pt x="37089" y="8704"/>
                    <a:pt x="37017" y="8978"/>
                  </a:cubicBezTo>
                  <a:cubicBezTo>
                    <a:pt x="36946" y="9252"/>
                    <a:pt x="36874" y="9514"/>
                    <a:pt x="36791" y="9799"/>
                  </a:cubicBezTo>
                  <a:cubicBezTo>
                    <a:pt x="36767" y="9930"/>
                    <a:pt x="36719" y="10073"/>
                    <a:pt x="36696" y="10216"/>
                  </a:cubicBezTo>
                  <a:cubicBezTo>
                    <a:pt x="36660" y="10299"/>
                    <a:pt x="36648" y="10407"/>
                    <a:pt x="36612" y="10514"/>
                  </a:cubicBezTo>
                  <a:lnTo>
                    <a:pt x="36577" y="10692"/>
                  </a:lnTo>
                  <a:cubicBezTo>
                    <a:pt x="36529" y="10919"/>
                    <a:pt x="36481" y="11169"/>
                    <a:pt x="36434" y="11407"/>
                  </a:cubicBezTo>
                  <a:cubicBezTo>
                    <a:pt x="36422" y="11514"/>
                    <a:pt x="36398" y="11597"/>
                    <a:pt x="36374" y="11704"/>
                  </a:cubicBezTo>
                  <a:cubicBezTo>
                    <a:pt x="36315" y="12050"/>
                    <a:pt x="36279" y="12383"/>
                    <a:pt x="36231" y="12740"/>
                  </a:cubicBezTo>
                  <a:cubicBezTo>
                    <a:pt x="36184" y="13097"/>
                    <a:pt x="36136" y="13443"/>
                    <a:pt x="36112" y="13800"/>
                  </a:cubicBezTo>
                  <a:cubicBezTo>
                    <a:pt x="36041" y="14514"/>
                    <a:pt x="35993" y="15229"/>
                    <a:pt x="35957" y="15943"/>
                  </a:cubicBezTo>
                  <a:cubicBezTo>
                    <a:pt x="35946" y="16312"/>
                    <a:pt x="35922" y="16669"/>
                    <a:pt x="35898" y="17026"/>
                  </a:cubicBezTo>
                  <a:cubicBezTo>
                    <a:pt x="35874" y="17384"/>
                    <a:pt x="35850" y="17729"/>
                    <a:pt x="35826" y="18062"/>
                  </a:cubicBezTo>
                  <a:cubicBezTo>
                    <a:pt x="35815" y="18158"/>
                    <a:pt x="35815" y="18205"/>
                    <a:pt x="35803" y="18312"/>
                  </a:cubicBezTo>
                  <a:cubicBezTo>
                    <a:pt x="35779" y="18431"/>
                    <a:pt x="35779" y="18491"/>
                    <a:pt x="35767" y="18610"/>
                  </a:cubicBezTo>
                  <a:cubicBezTo>
                    <a:pt x="35743" y="18824"/>
                    <a:pt x="35719" y="19039"/>
                    <a:pt x="35707" y="19265"/>
                  </a:cubicBezTo>
                  <a:cubicBezTo>
                    <a:pt x="35684" y="19682"/>
                    <a:pt x="35660" y="20098"/>
                    <a:pt x="35660" y="20467"/>
                  </a:cubicBezTo>
                  <a:lnTo>
                    <a:pt x="35660" y="21039"/>
                  </a:lnTo>
                  <a:lnTo>
                    <a:pt x="35660" y="21301"/>
                  </a:lnTo>
                  <a:lnTo>
                    <a:pt x="35660" y="21432"/>
                  </a:lnTo>
                  <a:lnTo>
                    <a:pt x="35660" y="21539"/>
                  </a:lnTo>
                  <a:cubicBezTo>
                    <a:pt x="35684" y="21825"/>
                    <a:pt x="35660" y="22122"/>
                    <a:pt x="35648" y="22444"/>
                  </a:cubicBezTo>
                  <a:cubicBezTo>
                    <a:pt x="35624" y="23087"/>
                    <a:pt x="35576" y="23789"/>
                    <a:pt x="35588" y="24480"/>
                  </a:cubicBezTo>
                  <a:cubicBezTo>
                    <a:pt x="35600" y="25718"/>
                    <a:pt x="35826" y="26790"/>
                    <a:pt x="36124" y="27599"/>
                  </a:cubicBezTo>
                  <a:cubicBezTo>
                    <a:pt x="36041" y="27504"/>
                    <a:pt x="35946" y="27409"/>
                    <a:pt x="35850" y="27313"/>
                  </a:cubicBezTo>
                  <a:cubicBezTo>
                    <a:pt x="34600" y="26028"/>
                    <a:pt x="33314" y="24777"/>
                    <a:pt x="32005" y="23563"/>
                  </a:cubicBezTo>
                  <a:cubicBezTo>
                    <a:pt x="31016" y="22670"/>
                    <a:pt x="30528" y="22241"/>
                    <a:pt x="29528" y="21372"/>
                  </a:cubicBezTo>
                  <a:cubicBezTo>
                    <a:pt x="32302" y="19098"/>
                    <a:pt x="31481" y="13871"/>
                    <a:pt x="31159" y="10966"/>
                  </a:cubicBezTo>
                  <a:cubicBezTo>
                    <a:pt x="31064" y="10216"/>
                    <a:pt x="30862" y="9418"/>
                    <a:pt x="30635" y="8680"/>
                  </a:cubicBezTo>
                  <a:cubicBezTo>
                    <a:pt x="29790" y="5870"/>
                    <a:pt x="28266" y="3406"/>
                    <a:pt x="27147" y="2013"/>
                  </a:cubicBezTo>
                  <a:lnTo>
                    <a:pt x="27135" y="2001"/>
                  </a:lnTo>
                  <a:lnTo>
                    <a:pt x="27004" y="1822"/>
                  </a:lnTo>
                  <a:cubicBezTo>
                    <a:pt x="26992" y="1798"/>
                    <a:pt x="26968" y="1786"/>
                    <a:pt x="26968" y="1775"/>
                  </a:cubicBezTo>
                  <a:cubicBezTo>
                    <a:pt x="26921" y="1727"/>
                    <a:pt x="26885" y="1667"/>
                    <a:pt x="26849" y="1620"/>
                  </a:cubicBezTo>
                  <a:cubicBezTo>
                    <a:pt x="26837" y="1608"/>
                    <a:pt x="26825" y="1596"/>
                    <a:pt x="26802" y="1560"/>
                  </a:cubicBezTo>
                  <a:cubicBezTo>
                    <a:pt x="26766" y="1525"/>
                    <a:pt x="26730" y="1477"/>
                    <a:pt x="26706" y="1441"/>
                  </a:cubicBezTo>
                  <a:cubicBezTo>
                    <a:pt x="26694" y="1429"/>
                    <a:pt x="26671" y="1417"/>
                    <a:pt x="26659" y="1382"/>
                  </a:cubicBezTo>
                  <a:cubicBezTo>
                    <a:pt x="26623" y="1346"/>
                    <a:pt x="26587" y="1310"/>
                    <a:pt x="26551" y="1286"/>
                  </a:cubicBezTo>
                  <a:lnTo>
                    <a:pt x="26504" y="1239"/>
                  </a:lnTo>
                  <a:cubicBezTo>
                    <a:pt x="26468" y="1179"/>
                    <a:pt x="26409" y="1132"/>
                    <a:pt x="26361" y="1084"/>
                  </a:cubicBezTo>
                  <a:lnTo>
                    <a:pt x="26290" y="1013"/>
                  </a:lnTo>
                  <a:cubicBezTo>
                    <a:pt x="26266" y="1001"/>
                    <a:pt x="26254" y="989"/>
                    <a:pt x="26230" y="965"/>
                  </a:cubicBezTo>
                  <a:cubicBezTo>
                    <a:pt x="26194" y="953"/>
                    <a:pt x="26182" y="929"/>
                    <a:pt x="26170" y="905"/>
                  </a:cubicBezTo>
                  <a:lnTo>
                    <a:pt x="26123" y="870"/>
                  </a:lnTo>
                  <a:cubicBezTo>
                    <a:pt x="26111" y="846"/>
                    <a:pt x="26075" y="834"/>
                    <a:pt x="26063" y="822"/>
                  </a:cubicBezTo>
                  <a:cubicBezTo>
                    <a:pt x="26051" y="810"/>
                    <a:pt x="26028" y="810"/>
                    <a:pt x="26016" y="786"/>
                  </a:cubicBezTo>
                  <a:cubicBezTo>
                    <a:pt x="26004" y="774"/>
                    <a:pt x="25992" y="763"/>
                    <a:pt x="25968" y="763"/>
                  </a:cubicBezTo>
                  <a:cubicBezTo>
                    <a:pt x="25956" y="763"/>
                    <a:pt x="25956" y="751"/>
                    <a:pt x="25944" y="751"/>
                  </a:cubicBezTo>
                  <a:cubicBezTo>
                    <a:pt x="25932" y="727"/>
                    <a:pt x="25909" y="727"/>
                    <a:pt x="25897" y="715"/>
                  </a:cubicBezTo>
                  <a:cubicBezTo>
                    <a:pt x="25897" y="715"/>
                    <a:pt x="25885" y="715"/>
                    <a:pt x="25885" y="703"/>
                  </a:cubicBezTo>
                  <a:cubicBezTo>
                    <a:pt x="25873" y="703"/>
                    <a:pt x="25849" y="691"/>
                    <a:pt x="25837" y="691"/>
                  </a:cubicBezTo>
                  <a:lnTo>
                    <a:pt x="25766" y="691"/>
                  </a:lnTo>
                  <a:cubicBezTo>
                    <a:pt x="25677" y="592"/>
                    <a:pt x="25589" y="523"/>
                    <a:pt x="25510" y="523"/>
                  </a:cubicBezTo>
                  <a:cubicBezTo>
                    <a:pt x="25504" y="523"/>
                    <a:pt x="25498" y="524"/>
                    <a:pt x="25492" y="524"/>
                  </a:cubicBezTo>
                  <a:cubicBezTo>
                    <a:pt x="25408" y="536"/>
                    <a:pt x="25373" y="703"/>
                    <a:pt x="25373" y="905"/>
                  </a:cubicBezTo>
                  <a:cubicBezTo>
                    <a:pt x="25361" y="929"/>
                    <a:pt x="25349" y="953"/>
                    <a:pt x="25337" y="989"/>
                  </a:cubicBezTo>
                  <a:cubicBezTo>
                    <a:pt x="25337" y="1001"/>
                    <a:pt x="25313" y="1001"/>
                    <a:pt x="25313" y="1013"/>
                  </a:cubicBezTo>
                  <a:cubicBezTo>
                    <a:pt x="25254" y="1108"/>
                    <a:pt x="25194" y="1227"/>
                    <a:pt x="25135" y="1358"/>
                  </a:cubicBezTo>
                  <a:cubicBezTo>
                    <a:pt x="25135" y="1370"/>
                    <a:pt x="25123" y="1370"/>
                    <a:pt x="25123" y="1382"/>
                  </a:cubicBezTo>
                  <a:cubicBezTo>
                    <a:pt x="25099" y="1441"/>
                    <a:pt x="25075" y="1501"/>
                    <a:pt x="25051" y="1584"/>
                  </a:cubicBezTo>
                  <a:cubicBezTo>
                    <a:pt x="25051" y="1596"/>
                    <a:pt x="25039" y="1608"/>
                    <a:pt x="25039" y="1620"/>
                  </a:cubicBezTo>
                  <a:cubicBezTo>
                    <a:pt x="25004" y="1703"/>
                    <a:pt x="24992" y="1775"/>
                    <a:pt x="24956" y="1846"/>
                  </a:cubicBezTo>
                  <a:lnTo>
                    <a:pt x="24956" y="1858"/>
                  </a:lnTo>
                  <a:cubicBezTo>
                    <a:pt x="24718" y="2596"/>
                    <a:pt x="24527" y="3620"/>
                    <a:pt x="24444" y="4858"/>
                  </a:cubicBezTo>
                  <a:cubicBezTo>
                    <a:pt x="24325" y="6466"/>
                    <a:pt x="24337" y="8442"/>
                    <a:pt x="24742" y="10454"/>
                  </a:cubicBezTo>
                  <a:cubicBezTo>
                    <a:pt x="25349" y="13514"/>
                    <a:pt x="26063" y="16741"/>
                    <a:pt x="27492" y="19634"/>
                  </a:cubicBezTo>
                  <a:cubicBezTo>
                    <a:pt x="26028" y="18455"/>
                    <a:pt x="25301" y="17872"/>
                    <a:pt x="23801" y="16764"/>
                  </a:cubicBezTo>
                  <a:cubicBezTo>
                    <a:pt x="22753" y="16002"/>
                    <a:pt x="21706" y="15240"/>
                    <a:pt x="20646" y="14526"/>
                  </a:cubicBezTo>
                  <a:cubicBezTo>
                    <a:pt x="22122" y="14109"/>
                    <a:pt x="23039" y="10788"/>
                    <a:pt x="22551" y="7275"/>
                  </a:cubicBezTo>
                  <a:cubicBezTo>
                    <a:pt x="22396" y="6180"/>
                    <a:pt x="22003" y="5108"/>
                    <a:pt x="21503" y="4144"/>
                  </a:cubicBezTo>
                  <a:cubicBezTo>
                    <a:pt x="21432" y="4001"/>
                    <a:pt x="21360" y="3858"/>
                    <a:pt x="21289" y="3727"/>
                  </a:cubicBezTo>
                  <a:cubicBezTo>
                    <a:pt x="21265" y="3703"/>
                    <a:pt x="21253" y="3680"/>
                    <a:pt x="21253" y="3668"/>
                  </a:cubicBezTo>
                  <a:cubicBezTo>
                    <a:pt x="21087" y="3394"/>
                    <a:pt x="20932" y="3132"/>
                    <a:pt x="20765" y="2870"/>
                  </a:cubicBezTo>
                  <a:cubicBezTo>
                    <a:pt x="20753" y="2858"/>
                    <a:pt x="20753" y="2846"/>
                    <a:pt x="20729" y="2834"/>
                  </a:cubicBezTo>
                  <a:cubicBezTo>
                    <a:pt x="20646" y="2715"/>
                    <a:pt x="20575" y="2596"/>
                    <a:pt x="20479" y="2477"/>
                  </a:cubicBezTo>
                  <a:lnTo>
                    <a:pt x="20217" y="2120"/>
                  </a:lnTo>
                  <a:cubicBezTo>
                    <a:pt x="20217" y="2096"/>
                    <a:pt x="20194" y="2096"/>
                    <a:pt x="20194" y="2084"/>
                  </a:cubicBezTo>
                  <a:cubicBezTo>
                    <a:pt x="20122" y="1989"/>
                    <a:pt x="20039" y="1882"/>
                    <a:pt x="19955" y="1786"/>
                  </a:cubicBezTo>
                  <a:lnTo>
                    <a:pt x="19932" y="1763"/>
                  </a:lnTo>
                  <a:cubicBezTo>
                    <a:pt x="19836" y="1655"/>
                    <a:pt x="19753" y="1548"/>
                    <a:pt x="19682" y="1465"/>
                  </a:cubicBezTo>
                  <a:cubicBezTo>
                    <a:pt x="19598" y="1370"/>
                    <a:pt x="19515" y="1286"/>
                    <a:pt x="19443" y="1191"/>
                  </a:cubicBezTo>
                  <a:lnTo>
                    <a:pt x="19396" y="1144"/>
                  </a:lnTo>
                  <a:lnTo>
                    <a:pt x="18943" y="703"/>
                  </a:lnTo>
                  <a:lnTo>
                    <a:pt x="18908" y="655"/>
                  </a:lnTo>
                  <a:cubicBezTo>
                    <a:pt x="18848" y="596"/>
                    <a:pt x="18789" y="548"/>
                    <a:pt x="18729" y="489"/>
                  </a:cubicBezTo>
                  <a:lnTo>
                    <a:pt x="18705" y="477"/>
                  </a:lnTo>
                  <a:cubicBezTo>
                    <a:pt x="18646" y="417"/>
                    <a:pt x="18586" y="370"/>
                    <a:pt x="18527" y="334"/>
                  </a:cubicBezTo>
                  <a:cubicBezTo>
                    <a:pt x="18515" y="310"/>
                    <a:pt x="18503" y="310"/>
                    <a:pt x="18503" y="298"/>
                  </a:cubicBezTo>
                  <a:lnTo>
                    <a:pt x="18372" y="215"/>
                  </a:lnTo>
                  <a:lnTo>
                    <a:pt x="18336" y="179"/>
                  </a:lnTo>
                  <a:lnTo>
                    <a:pt x="18205" y="96"/>
                  </a:lnTo>
                  <a:cubicBezTo>
                    <a:pt x="18205" y="96"/>
                    <a:pt x="18193" y="96"/>
                    <a:pt x="18193" y="72"/>
                  </a:cubicBezTo>
                  <a:lnTo>
                    <a:pt x="18098" y="36"/>
                  </a:lnTo>
                  <a:cubicBezTo>
                    <a:pt x="18086" y="36"/>
                    <a:pt x="18086" y="36"/>
                    <a:pt x="18074" y="12"/>
                  </a:cubicBezTo>
                  <a:cubicBezTo>
                    <a:pt x="18039" y="1"/>
                    <a:pt x="18015" y="1"/>
                    <a:pt x="18003" y="1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" name="Google Shape;425;p22"/>
            <p:cNvSpPr/>
            <p:nvPr/>
          </p:nvSpPr>
          <p:spPr>
            <a:xfrm>
              <a:off x="4499122" y="2584461"/>
              <a:ext cx="956838" cy="1348882"/>
            </a:xfrm>
            <a:custGeom>
              <a:avLst/>
              <a:gdLst/>
              <a:ahLst/>
              <a:cxnLst/>
              <a:rect l="l" t="t" r="r" b="b"/>
              <a:pathLst>
                <a:path w="33100" h="46662" extrusionOk="0">
                  <a:moveTo>
                    <a:pt x="22351" y="0"/>
                  </a:moveTo>
                  <a:cubicBezTo>
                    <a:pt x="22169" y="0"/>
                    <a:pt x="21970" y="67"/>
                    <a:pt x="21753" y="192"/>
                  </a:cubicBezTo>
                  <a:cubicBezTo>
                    <a:pt x="21610" y="275"/>
                    <a:pt x="21443" y="394"/>
                    <a:pt x="21277" y="549"/>
                  </a:cubicBezTo>
                  <a:cubicBezTo>
                    <a:pt x="19360" y="2347"/>
                    <a:pt x="18407" y="5157"/>
                    <a:pt x="17657" y="7550"/>
                  </a:cubicBezTo>
                  <a:cubicBezTo>
                    <a:pt x="17633" y="7633"/>
                    <a:pt x="17622" y="7693"/>
                    <a:pt x="17598" y="7764"/>
                  </a:cubicBezTo>
                  <a:cubicBezTo>
                    <a:pt x="16967" y="10348"/>
                    <a:pt x="16883" y="13289"/>
                    <a:pt x="18050" y="15730"/>
                  </a:cubicBezTo>
                  <a:cubicBezTo>
                    <a:pt x="17943" y="16277"/>
                    <a:pt x="17824" y="16813"/>
                    <a:pt x="17717" y="17361"/>
                  </a:cubicBezTo>
                  <a:cubicBezTo>
                    <a:pt x="17360" y="15861"/>
                    <a:pt x="16395" y="13956"/>
                    <a:pt x="15181" y="12301"/>
                  </a:cubicBezTo>
                  <a:cubicBezTo>
                    <a:pt x="14657" y="11598"/>
                    <a:pt x="14073" y="11039"/>
                    <a:pt x="13478" y="10586"/>
                  </a:cubicBezTo>
                  <a:cubicBezTo>
                    <a:pt x="12561" y="9896"/>
                    <a:pt x="11621" y="9479"/>
                    <a:pt x="10906" y="9300"/>
                  </a:cubicBezTo>
                  <a:lnTo>
                    <a:pt x="10894" y="9300"/>
                  </a:lnTo>
                  <a:lnTo>
                    <a:pt x="10668" y="9253"/>
                  </a:lnTo>
                  <a:cubicBezTo>
                    <a:pt x="10597" y="9241"/>
                    <a:pt x="10537" y="9217"/>
                    <a:pt x="10478" y="9217"/>
                  </a:cubicBezTo>
                  <a:lnTo>
                    <a:pt x="10442" y="9217"/>
                  </a:lnTo>
                  <a:cubicBezTo>
                    <a:pt x="10383" y="9205"/>
                    <a:pt x="10323" y="9205"/>
                    <a:pt x="10263" y="9205"/>
                  </a:cubicBezTo>
                  <a:lnTo>
                    <a:pt x="10085" y="9205"/>
                  </a:lnTo>
                  <a:cubicBezTo>
                    <a:pt x="10037" y="9205"/>
                    <a:pt x="10002" y="9205"/>
                    <a:pt x="9966" y="9217"/>
                  </a:cubicBezTo>
                  <a:lnTo>
                    <a:pt x="9954" y="9217"/>
                  </a:lnTo>
                  <a:cubicBezTo>
                    <a:pt x="9918" y="9217"/>
                    <a:pt x="9894" y="9241"/>
                    <a:pt x="9859" y="9253"/>
                  </a:cubicBezTo>
                  <a:cubicBezTo>
                    <a:pt x="9859" y="9264"/>
                    <a:pt x="9847" y="9264"/>
                    <a:pt x="9847" y="9264"/>
                  </a:cubicBezTo>
                  <a:cubicBezTo>
                    <a:pt x="9823" y="9276"/>
                    <a:pt x="9787" y="9300"/>
                    <a:pt x="9775" y="9312"/>
                  </a:cubicBezTo>
                  <a:cubicBezTo>
                    <a:pt x="9728" y="9336"/>
                    <a:pt x="9704" y="9384"/>
                    <a:pt x="9668" y="9419"/>
                  </a:cubicBezTo>
                  <a:cubicBezTo>
                    <a:pt x="9656" y="9431"/>
                    <a:pt x="9656" y="9443"/>
                    <a:pt x="9644" y="9479"/>
                  </a:cubicBezTo>
                  <a:cubicBezTo>
                    <a:pt x="9621" y="9479"/>
                    <a:pt x="9621" y="9491"/>
                    <a:pt x="9621" y="9491"/>
                  </a:cubicBezTo>
                  <a:cubicBezTo>
                    <a:pt x="9609" y="9503"/>
                    <a:pt x="9609" y="9538"/>
                    <a:pt x="9597" y="9562"/>
                  </a:cubicBezTo>
                  <a:lnTo>
                    <a:pt x="9597" y="9574"/>
                  </a:lnTo>
                  <a:cubicBezTo>
                    <a:pt x="9585" y="9622"/>
                    <a:pt x="9585" y="9669"/>
                    <a:pt x="9561" y="9717"/>
                  </a:cubicBezTo>
                  <a:lnTo>
                    <a:pt x="9561" y="9741"/>
                  </a:lnTo>
                  <a:cubicBezTo>
                    <a:pt x="9561" y="9788"/>
                    <a:pt x="9549" y="9836"/>
                    <a:pt x="9549" y="9872"/>
                  </a:cubicBezTo>
                  <a:lnTo>
                    <a:pt x="9549" y="9919"/>
                  </a:lnTo>
                  <a:cubicBezTo>
                    <a:pt x="9549" y="9991"/>
                    <a:pt x="9537" y="10050"/>
                    <a:pt x="9537" y="10134"/>
                  </a:cubicBezTo>
                  <a:lnTo>
                    <a:pt x="9537" y="10157"/>
                  </a:lnTo>
                  <a:lnTo>
                    <a:pt x="9537" y="10372"/>
                  </a:lnTo>
                  <a:lnTo>
                    <a:pt x="9537" y="10407"/>
                  </a:lnTo>
                  <a:cubicBezTo>
                    <a:pt x="9537" y="10574"/>
                    <a:pt x="9537" y="10765"/>
                    <a:pt x="9549" y="10967"/>
                  </a:cubicBezTo>
                  <a:lnTo>
                    <a:pt x="9549" y="11003"/>
                  </a:lnTo>
                  <a:cubicBezTo>
                    <a:pt x="9561" y="11110"/>
                    <a:pt x="9561" y="11217"/>
                    <a:pt x="9585" y="11324"/>
                  </a:cubicBezTo>
                  <a:cubicBezTo>
                    <a:pt x="9585" y="11420"/>
                    <a:pt x="9597" y="11539"/>
                    <a:pt x="9609" y="11658"/>
                  </a:cubicBezTo>
                  <a:lnTo>
                    <a:pt x="9609" y="11693"/>
                  </a:lnTo>
                  <a:cubicBezTo>
                    <a:pt x="9621" y="11801"/>
                    <a:pt x="9644" y="11896"/>
                    <a:pt x="9656" y="12015"/>
                  </a:cubicBezTo>
                  <a:lnTo>
                    <a:pt x="9656" y="12051"/>
                  </a:lnTo>
                  <a:cubicBezTo>
                    <a:pt x="9668" y="12182"/>
                    <a:pt x="9680" y="12301"/>
                    <a:pt x="9716" y="12432"/>
                  </a:cubicBezTo>
                  <a:cubicBezTo>
                    <a:pt x="9728" y="12551"/>
                    <a:pt x="9763" y="12693"/>
                    <a:pt x="9787" y="12813"/>
                  </a:cubicBezTo>
                  <a:cubicBezTo>
                    <a:pt x="9799" y="12824"/>
                    <a:pt x="9799" y="12836"/>
                    <a:pt x="9799" y="12848"/>
                  </a:cubicBezTo>
                  <a:cubicBezTo>
                    <a:pt x="9859" y="13122"/>
                    <a:pt x="9942" y="13372"/>
                    <a:pt x="10013" y="13646"/>
                  </a:cubicBezTo>
                  <a:cubicBezTo>
                    <a:pt x="10013" y="13658"/>
                    <a:pt x="10025" y="13682"/>
                    <a:pt x="10025" y="13706"/>
                  </a:cubicBezTo>
                  <a:cubicBezTo>
                    <a:pt x="10061" y="13836"/>
                    <a:pt x="10097" y="13956"/>
                    <a:pt x="10144" y="14087"/>
                  </a:cubicBezTo>
                  <a:cubicBezTo>
                    <a:pt x="10442" y="14979"/>
                    <a:pt x="10894" y="15872"/>
                    <a:pt x="11502" y="16634"/>
                  </a:cubicBezTo>
                  <a:cubicBezTo>
                    <a:pt x="13102" y="18650"/>
                    <a:pt x="15211" y="19960"/>
                    <a:pt x="16535" y="19960"/>
                  </a:cubicBezTo>
                  <a:cubicBezTo>
                    <a:pt x="16807" y="19960"/>
                    <a:pt x="17046" y="19905"/>
                    <a:pt x="17241" y="19790"/>
                  </a:cubicBezTo>
                  <a:lnTo>
                    <a:pt x="17241" y="19790"/>
                  </a:lnTo>
                  <a:cubicBezTo>
                    <a:pt x="17062" y="20909"/>
                    <a:pt x="16919" y="22016"/>
                    <a:pt x="16764" y="23135"/>
                  </a:cubicBezTo>
                  <a:cubicBezTo>
                    <a:pt x="16574" y="24754"/>
                    <a:pt x="16502" y="25564"/>
                    <a:pt x="16371" y="27195"/>
                  </a:cubicBezTo>
                  <a:cubicBezTo>
                    <a:pt x="15395" y="24564"/>
                    <a:pt x="13776" y="22171"/>
                    <a:pt x="12204" y="19932"/>
                  </a:cubicBezTo>
                  <a:cubicBezTo>
                    <a:pt x="11156" y="18480"/>
                    <a:pt x="9918" y="17277"/>
                    <a:pt x="8823" y="16384"/>
                  </a:cubicBezTo>
                  <a:cubicBezTo>
                    <a:pt x="7977" y="15706"/>
                    <a:pt x="7204" y="15206"/>
                    <a:pt x="6608" y="14920"/>
                  </a:cubicBezTo>
                  <a:cubicBezTo>
                    <a:pt x="6608" y="14908"/>
                    <a:pt x="6584" y="14908"/>
                    <a:pt x="6584" y="14908"/>
                  </a:cubicBezTo>
                  <a:cubicBezTo>
                    <a:pt x="6513" y="14872"/>
                    <a:pt x="6453" y="14849"/>
                    <a:pt x="6394" y="14813"/>
                  </a:cubicBezTo>
                  <a:cubicBezTo>
                    <a:pt x="6394" y="14813"/>
                    <a:pt x="6382" y="14801"/>
                    <a:pt x="6370" y="14801"/>
                  </a:cubicBezTo>
                  <a:cubicBezTo>
                    <a:pt x="6311" y="14789"/>
                    <a:pt x="6263" y="14753"/>
                    <a:pt x="6203" y="14741"/>
                  </a:cubicBezTo>
                  <a:cubicBezTo>
                    <a:pt x="6192" y="14729"/>
                    <a:pt x="6192" y="14729"/>
                    <a:pt x="6168" y="14729"/>
                  </a:cubicBezTo>
                  <a:cubicBezTo>
                    <a:pt x="6049" y="14682"/>
                    <a:pt x="5930" y="14658"/>
                    <a:pt x="5846" y="14634"/>
                  </a:cubicBezTo>
                  <a:lnTo>
                    <a:pt x="5811" y="14634"/>
                  </a:lnTo>
                  <a:cubicBezTo>
                    <a:pt x="5787" y="14634"/>
                    <a:pt x="5775" y="14622"/>
                    <a:pt x="5739" y="14622"/>
                  </a:cubicBezTo>
                  <a:cubicBezTo>
                    <a:pt x="5645" y="14529"/>
                    <a:pt x="5552" y="14464"/>
                    <a:pt x="5481" y="14464"/>
                  </a:cubicBezTo>
                  <a:cubicBezTo>
                    <a:pt x="5462" y="14464"/>
                    <a:pt x="5445" y="14469"/>
                    <a:pt x="5430" y="14479"/>
                  </a:cubicBezTo>
                  <a:cubicBezTo>
                    <a:pt x="5370" y="14515"/>
                    <a:pt x="5358" y="14622"/>
                    <a:pt x="5370" y="14741"/>
                  </a:cubicBezTo>
                  <a:lnTo>
                    <a:pt x="5322" y="14789"/>
                  </a:lnTo>
                  <a:cubicBezTo>
                    <a:pt x="5310" y="14789"/>
                    <a:pt x="5299" y="14801"/>
                    <a:pt x="5299" y="14813"/>
                  </a:cubicBezTo>
                  <a:lnTo>
                    <a:pt x="5299" y="14837"/>
                  </a:lnTo>
                  <a:cubicBezTo>
                    <a:pt x="5299" y="14849"/>
                    <a:pt x="5275" y="14860"/>
                    <a:pt x="5275" y="14872"/>
                  </a:cubicBezTo>
                  <a:lnTo>
                    <a:pt x="5275" y="14908"/>
                  </a:lnTo>
                  <a:cubicBezTo>
                    <a:pt x="5263" y="14920"/>
                    <a:pt x="5263" y="14956"/>
                    <a:pt x="5263" y="14968"/>
                  </a:cubicBezTo>
                  <a:lnTo>
                    <a:pt x="5263" y="15015"/>
                  </a:lnTo>
                  <a:lnTo>
                    <a:pt x="5263" y="15075"/>
                  </a:lnTo>
                  <a:lnTo>
                    <a:pt x="5263" y="15134"/>
                  </a:lnTo>
                  <a:lnTo>
                    <a:pt x="5263" y="15206"/>
                  </a:lnTo>
                  <a:lnTo>
                    <a:pt x="5263" y="15265"/>
                  </a:lnTo>
                  <a:lnTo>
                    <a:pt x="5263" y="15349"/>
                  </a:lnTo>
                  <a:lnTo>
                    <a:pt x="5263" y="15527"/>
                  </a:lnTo>
                  <a:lnTo>
                    <a:pt x="5263" y="15587"/>
                  </a:lnTo>
                  <a:cubicBezTo>
                    <a:pt x="5275" y="15634"/>
                    <a:pt x="5275" y="15682"/>
                    <a:pt x="5275" y="15730"/>
                  </a:cubicBezTo>
                  <a:lnTo>
                    <a:pt x="5275" y="15789"/>
                  </a:lnTo>
                  <a:cubicBezTo>
                    <a:pt x="5275" y="15825"/>
                    <a:pt x="5299" y="15884"/>
                    <a:pt x="5299" y="15932"/>
                  </a:cubicBezTo>
                  <a:lnTo>
                    <a:pt x="5299" y="15992"/>
                  </a:lnTo>
                  <a:cubicBezTo>
                    <a:pt x="5299" y="16039"/>
                    <a:pt x="5310" y="16099"/>
                    <a:pt x="5310" y="16158"/>
                  </a:cubicBezTo>
                  <a:lnTo>
                    <a:pt x="5310" y="16206"/>
                  </a:lnTo>
                  <a:cubicBezTo>
                    <a:pt x="5322" y="16265"/>
                    <a:pt x="5322" y="16337"/>
                    <a:pt x="5334" y="16396"/>
                  </a:cubicBezTo>
                  <a:lnTo>
                    <a:pt x="5334" y="16408"/>
                  </a:lnTo>
                  <a:cubicBezTo>
                    <a:pt x="5560" y="17968"/>
                    <a:pt x="6203" y="20397"/>
                    <a:pt x="7477" y="22623"/>
                  </a:cubicBezTo>
                  <a:cubicBezTo>
                    <a:pt x="7823" y="23219"/>
                    <a:pt x="8192" y="23838"/>
                    <a:pt x="8632" y="24338"/>
                  </a:cubicBezTo>
                  <a:cubicBezTo>
                    <a:pt x="10182" y="26192"/>
                    <a:pt x="12816" y="29594"/>
                    <a:pt x="15739" y="29594"/>
                  </a:cubicBezTo>
                  <a:cubicBezTo>
                    <a:pt x="15894" y="29594"/>
                    <a:pt x="16049" y="29584"/>
                    <a:pt x="16205" y="29565"/>
                  </a:cubicBezTo>
                  <a:lnTo>
                    <a:pt x="16205" y="29565"/>
                  </a:lnTo>
                  <a:cubicBezTo>
                    <a:pt x="16157" y="30720"/>
                    <a:pt x="16133" y="31291"/>
                    <a:pt x="16109" y="32446"/>
                  </a:cubicBezTo>
                  <a:cubicBezTo>
                    <a:pt x="16098" y="34018"/>
                    <a:pt x="16109" y="35577"/>
                    <a:pt x="16169" y="37137"/>
                  </a:cubicBezTo>
                  <a:cubicBezTo>
                    <a:pt x="16169" y="37256"/>
                    <a:pt x="16193" y="37363"/>
                    <a:pt x="16193" y="37482"/>
                  </a:cubicBezTo>
                  <a:cubicBezTo>
                    <a:pt x="15859" y="36815"/>
                    <a:pt x="15312" y="36042"/>
                    <a:pt x="14538" y="35280"/>
                  </a:cubicBezTo>
                  <a:cubicBezTo>
                    <a:pt x="14085" y="34851"/>
                    <a:pt x="13609" y="34458"/>
                    <a:pt x="13192" y="34089"/>
                  </a:cubicBezTo>
                  <a:cubicBezTo>
                    <a:pt x="12990" y="33910"/>
                    <a:pt x="12799" y="33732"/>
                    <a:pt x="12621" y="33553"/>
                  </a:cubicBezTo>
                  <a:lnTo>
                    <a:pt x="12561" y="33494"/>
                  </a:lnTo>
                  <a:cubicBezTo>
                    <a:pt x="12514" y="33458"/>
                    <a:pt x="12502" y="33446"/>
                    <a:pt x="12466" y="33422"/>
                  </a:cubicBezTo>
                  <a:cubicBezTo>
                    <a:pt x="12407" y="33363"/>
                    <a:pt x="12383" y="33315"/>
                    <a:pt x="12299" y="33256"/>
                  </a:cubicBezTo>
                  <a:cubicBezTo>
                    <a:pt x="12180" y="33148"/>
                    <a:pt x="12061" y="33029"/>
                    <a:pt x="11942" y="32922"/>
                  </a:cubicBezTo>
                  <a:cubicBezTo>
                    <a:pt x="11692" y="32708"/>
                    <a:pt x="11430" y="32470"/>
                    <a:pt x="11145" y="32232"/>
                  </a:cubicBezTo>
                  <a:lnTo>
                    <a:pt x="10692" y="31874"/>
                  </a:lnTo>
                  <a:cubicBezTo>
                    <a:pt x="10609" y="31791"/>
                    <a:pt x="10573" y="31767"/>
                    <a:pt x="10490" y="31708"/>
                  </a:cubicBezTo>
                  <a:cubicBezTo>
                    <a:pt x="10418" y="31648"/>
                    <a:pt x="10383" y="31636"/>
                    <a:pt x="10311" y="31577"/>
                  </a:cubicBezTo>
                  <a:cubicBezTo>
                    <a:pt x="10085" y="31398"/>
                    <a:pt x="9847" y="31196"/>
                    <a:pt x="9609" y="31005"/>
                  </a:cubicBezTo>
                  <a:cubicBezTo>
                    <a:pt x="9370" y="30815"/>
                    <a:pt x="9132" y="30600"/>
                    <a:pt x="8882" y="30398"/>
                  </a:cubicBezTo>
                  <a:cubicBezTo>
                    <a:pt x="8418" y="29993"/>
                    <a:pt x="7930" y="29588"/>
                    <a:pt x="7442" y="29207"/>
                  </a:cubicBezTo>
                  <a:cubicBezTo>
                    <a:pt x="7180" y="29017"/>
                    <a:pt x="6942" y="28826"/>
                    <a:pt x="6692" y="28636"/>
                  </a:cubicBezTo>
                  <a:cubicBezTo>
                    <a:pt x="6453" y="28445"/>
                    <a:pt x="6203" y="28267"/>
                    <a:pt x="5953" y="28100"/>
                  </a:cubicBezTo>
                  <a:lnTo>
                    <a:pt x="5727" y="27969"/>
                  </a:lnTo>
                  <a:cubicBezTo>
                    <a:pt x="5549" y="27850"/>
                    <a:pt x="5370" y="27731"/>
                    <a:pt x="5191" y="27636"/>
                  </a:cubicBezTo>
                  <a:cubicBezTo>
                    <a:pt x="5144" y="27612"/>
                    <a:pt x="5096" y="27588"/>
                    <a:pt x="5060" y="27552"/>
                  </a:cubicBezTo>
                  <a:cubicBezTo>
                    <a:pt x="4965" y="27517"/>
                    <a:pt x="4894" y="27469"/>
                    <a:pt x="4822" y="27421"/>
                  </a:cubicBezTo>
                  <a:cubicBezTo>
                    <a:pt x="4715" y="27362"/>
                    <a:pt x="4596" y="27302"/>
                    <a:pt x="4489" y="27243"/>
                  </a:cubicBezTo>
                  <a:cubicBezTo>
                    <a:pt x="4263" y="27124"/>
                    <a:pt x="4048" y="27017"/>
                    <a:pt x="3834" y="26898"/>
                  </a:cubicBezTo>
                  <a:cubicBezTo>
                    <a:pt x="3632" y="26779"/>
                    <a:pt x="3417" y="26683"/>
                    <a:pt x="3215" y="26576"/>
                  </a:cubicBezTo>
                  <a:cubicBezTo>
                    <a:pt x="2810" y="26362"/>
                    <a:pt x="2429" y="26183"/>
                    <a:pt x="2072" y="26052"/>
                  </a:cubicBezTo>
                  <a:cubicBezTo>
                    <a:pt x="1715" y="25921"/>
                    <a:pt x="1381" y="25826"/>
                    <a:pt x="1119" y="25767"/>
                  </a:cubicBezTo>
                  <a:cubicBezTo>
                    <a:pt x="912" y="25731"/>
                    <a:pt x="736" y="25714"/>
                    <a:pt x="592" y="25714"/>
                  </a:cubicBezTo>
                  <a:cubicBezTo>
                    <a:pt x="346" y="25714"/>
                    <a:pt x="191" y="25764"/>
                    <a:pt x="131" y="25862"/>
                  </a:cubicBezTo>
                  <a:cubicBezTo>
                    <a:pt x="119" y="25874"/>
                    <a:pt x="119" y="25886"/>
                    <a:pt x="107" y="25897"/>
                  </a:cubicBezTo>
                  <a:cubicBezTo>
                    <a:pt x="72" y="25897"/>
                    <a:pt x="60" y="25921"/>
                    <a:pt x="48" y="25933"/>
                  </a:cubicBezTo>
                  <a:cubicBezTo>
                    <a:pt x="0" y="25993"/>
                    <a:pt x="0" y="26100"/>
                    <a:pt x="24" y="26326"/>
                  </a:cubicBezTo>
                  <a:lnTo>
                    <a:pt x="24" y="26350"/>
                  </a:lnTo>
                  <a:cubicBezTo>
                    <a:pt x="36" y="26421"/>
                    <a:pt x="72" y="26517"/>
                    <a:pt x="96" y="26636"/>
                  </a:cubicBezTo>
                  <a:cubicBezTo>
                    <a:pt x="155" y="26802"/>
                    <a:pt x="215" y="27005"/>
                    <a:pt x="310" y="27243"/>
                  </a:cubicBezTo>
                  <a:cubicBezTo>
                    <a:pt x="548" y="27874"/>
                    <a:pt x="893" y="28731"/>
                    <a:pt x="1393" y="29719"/>
                  </a:cubicBezTo>
                  <a:cubicBezTo>
                    <a:pt x="1643" y="30208"/>
                    <a:pt x="1929" y="30743"/>
                    <a:pt x="2286" y="31279"/>
                  </a:cubicBezTo>
                  <a:cubicBezTo>
                    <a:pt x="2382" y="31422"/>
                    <a:pt x="2477" y="31565"/>
                    <a:pt x="2572" y="31696"/>
                  </a:cubicBezTo>
                  <a:cubicBezTo>
                    <a:pt x="2679" y="31827"/>
                    <a:pt x="2763" y="31958"/>
                    <a:pt x="2858" y="32101"/>
                  </a:cubicBezTo>
                  <a:cubicBezTo>
                    <a:pt x="2941" y="32232"/>
                    <a:pt x="3036" y="32351"/>
                    <a:pt x="3120" y="32482"/>
                  </a:cubicBezTo>
                  <a:cubicBezTo>
                    <a:pt x="3215" y="32613"/>
                    <a:pt x="3298" y="32732"/>
                    <a:pt x="3405" y="32875"/>
                  </a:cubicBezTo>
                  <a:cubicBezTo>
                    <a:pt x="3608" y="33136"/>
                    <a:pt x="3810" y="33386"/>
                    <a:pt x="4025" y="33660"/>
                  </a:cubicBezTo>
                  <a:cubicBezTo>
                    <a:pt x="4465" y="34184"/>
                    <a:pt x="4941" y="34696"/>
                    <a:pt x="5477" y="35208"/>
                  </a:cubicBezTo>
                  <a:cubicBezTo>
                    <a:pt x="5739" y="35458"/>
                    <a:pt x="6025" y="35696"/>
                    <a:pt x="6322" y="35934"/>
                  </a:cubicBezTo>
                  <a:cubicBezTo>
                    <a:pt x="6751" y="36280"/>
                    <a:pt x="7215" y="36589"/>
                    <a:pt x="7680" y="36887"/>
                  </a:cubicBezTo>
                  <a:cubicBezTo>
                    <a:pt x="7835" y="36994"/>
                    <a:pt x="7989" y="37077"/>
                    <a:pt x="8156" y="37173"/>
                  </a:cubicBezTo>
                  <a:cubicBezTo>
                    <a:pt x="8239" y="37232"/>
                    <a:pt x="8299" y="37244"/>
                    <a:pt x="8394" y="37304"/>
                  </a:cubicBezTo>
                  <a:cubicBezTo>
                    <a:pt x="8430" y="37316"/>
                    <a:pt x="8466" y="37351"/>
                    <a:pt x="8513" y="37363"/>
                  </a:cubicBezTo>
                  <a:cubicBezTo>
                    <a:pt x="8549" y="37375"/>
                    <a:pt x="8585" y="37399"/>
                    <a:pt x="8608" y="37411"/>
                  </a:cubicBezTo>
                  <a:cubicBezTo>
                    <a:pt x="8751" y="37470"/>
                    <a:pt x="8870" y="37530"/>
                    <a:pt x="8989" y="37589"/>
                  </a:cubicBezTo>
                  <a:cubicBezTo>
                    <a:pt x="9251" y="37720"/>
                    <a:pt x="9501" y="37851"/>
                    <a:pt x="9763" y="37994"/>
                  </a:cubicBezTo>
                  <a:cubicBezTo>
                    <a:pt x="10025" y="38137"/>
                    <a:pt x="10311" y="38268"/>
                    <a:pt x="10573" y="38411"/>
                  </a:cubicBezTo>
                  <a:cubicBezTo>
                    <a:pt x="10906" y="38566"/>
                    <a:pt x="11216" y="38685"/>
                    <a:pt x="11502" y="38792"/>
                  </a:cubicBezTo>
                  <a:cubicBezTo>
                    <a:pt x="11621" y="38840"/>
                    <a:pt x="11740" y="38887"/>
                    <a:pt x="11859" y="38911"/>
                  </a:cubicBezTo>
                  <a:cubicBezTo>
                    <a:pt x="11883" y="38923"/>
                    <a:pt x="11930" y="38923"/>
                    <a:pt x="11966" y="38947"/>
                  </a:cubicBezTo>
                  <a:cubicBezTo>
                    <a:pt x="12037" y="38971"/>
                    <a:pt x="12121" y="39006"/>
                    <a:pt x="12204" y="39018"/>
                  </a:cubicBezTo>
                  <a:cubicBezTo>
                    <a:pt x="12478" y="39090"/>
                    <a:pt x="12740" y="39149"/>
                    <a:pt x="12954" y="39209"/>
                  </a:cubicBezTo>
                  <a:cubicBezTo>
                    <a:pt x="14087" y="39464"/>
                    <a:pt x="15031" y="39768"/>
                    <a:pt x="15673" y="39768"/>
                  </a:cubicBezTo>
                  <a:cubicBezTo>
                    <a:pt x="15928" y="39768"/>
                    <a:pt x="16135" y="39720"/>
                    <a:pt x="16288" y="39602"/>
                  </a:cubicBezTo>
                  <a:cubicBezTo>
                    <a:pt x="16455" y="41959"/>
                    <a:pt x="16705" y="44316"/>
                    <a:pt x="17098" y="46662"/>
                  </a:cubicBezTo>
                  <a:cubicBezTo>
                    <a:pt x="16919" y="44328"/>
                    <a:pt x="16788" y="41995"/>
                    <a:pt x="16729" y="39673"/>
                  </a:cubicBezTo>
                  <a:lnTo>
                    <a:pt x="16729" y="39673"/>
                  </a:lnTo>
                  <a:cubicBezTo>
                    <a:pt x="17108" y="39714"/>
                    <a:pt x="17486" y="39733"/>
                    <a:pt x="17862" y="39733"/>
                  </a:cubicBezTo>
                  <a:cubicBezTo>
                    <a:pt x="20461" y="39733"/>
                    <a:pt x="22968" y="38820"/>
                    <a:pt x="25194" y="37780"/>
                  </a:cubicBezTo>
                  <a:cubicBezTo>
                    <a:pt x="27813" y="36565"/>
                    <a:pt x="31742" y="34637"/>
                    <a:pt x="33052" y="31720"/>
                  </a:cubicBezTo>
                  <a:cubicBezTo>
                    <a:pt x="33076" y="31660"/>
                    <a:pt x="33100" y="31601"/>
                    <a:pt x="33064" y="31565"/>
                  </a:cubicBezTo>
                  <a:cubicBezTo>
                    <a:pt x="33052" y="31541"/>
                    <a:pt x="33040" y="31541"/>
                    <a:pt x="33016" y="31529"/>
                  </a:cubicBezTo>
                  <a:cubicBezTo>
                    <a:pt x="33016" y="31517"/>
                    <a:pt x="33004" y="31505"/>
                    <a:pt x="33004" y="31482"/>
                  </a:cubicBezTo>
                  <a:cubicBezTo>
                    <a:pt x="32603" y="30976"/>
                    <a:pt x="31851" y="30778"/>
                    <a:pt x="30921" y="30778"/>
                  </a:cubicBezTo>
                  <a:cubicBezTo>
                    <a:pt x="28565" y="30778"/>
                    <a:pt x="25068" y="32050"/>
                    <a:pt x="23241" y="32827"/>
                  </a:cubicBezTo>
                  <a:cubicBezTo>
                    <a:pt x="20693" y="33898"/>
                    <a:pt x="18288" y="35911"/>
                    <a:pt x="16693" y="38292"/>
                  </a:cubicBezTo>
                  <a:cubicBezTo>
                    <a:pt x="16681" y="37947"/>
                    <a:pt x="16681" y="37613"/>
                    <a:pt x="16681" y="37280"/>
                  </a:cubicBezTo>
                  <a:cubicBezTo>
                    <a:pt x="16669" y="35708"/>
                    <a:pt x="16681" y="34148"/>
                    <a:pt x="16729" y="32601"/>
                  </a:cubicBezTo>
                  <a:cubicBezTo>
                    <a:pt x="16752" y="31458"/>
                    <a:pt x="16788" y="30886"/>
                    <a:pt x="16848" y="29755"/>
                  </a:cubicBezTo>
                  <a:cubicBezTo>
                    <a:pt x="16871" y="29743"/>
                    <a:pt x="16919" y="29743"/>
                    <a:pt x="16967" y="29731"/>
                  </a:cubicBezTo>
                  <a:cubicBezTo>
                    <a:pt x="17098" y="29684"/>
                    <a:pt x="17264" y="29612"/>
                    <a:pt x="17467" y="29553"/>
                  </a:cubicBezTo>
                  <a:cubicBezTo>
                    <a:pt x="17657" y="29493"/>
                    <a:pt x="17872" y="29481"/>
                    <a:pt x="18122" y="29481"/>
                  </a:cubicBezTo>
                  <a:cubicBezTo>
                    <a:pt x="18407" y="29434"/>
                    <a:pt x="18729" y="29386"/>
                    <a:pt x="19086" y="29338"/>
                  </a:cubicBezTo>
                  <a:cubicBezTo>
                    <a:pt x="19431" y="29303"/>
                    <a:pt x="19824" y="29255"/>
                    <a:pt x="20217" y="29196"/>
                  </a:cubicBezTo>
                  <a:cubicBezTo>
                    <a:pt x="20622" y="29148"/>
                    <a:pt x="21098" y="29041"/>
                    <a:pt x="21562" y="28945"/>
                  </a:cubicBezTo>
                  <a:cubicBezTo>
                    <a:pt x="22503" y="28719"/>
                    <a:pt x="23515" y="28386"/>
                    <a:pt x="24539" y="27910"/>
                  </a:cubicBezTo>
                  <a:cubicBezTo>
                    <a:pt x="25027" y="27695"/>
                    <a:pt x="25539" y="27433"/>
                    <a:pt x="26027" y="27171"/>
                  </a:cubicBezTo>
                  <a:cubicBezTo>
                    <a:pt x="26527" y="26886"/>
                    <a:pt x="27039" y="26588"/>
                    <a:pt x="27504" y="26278"/>
                  </a:cubicBezTo>
                  <a:cubicBezTo>
                    <a:pt x="28432" y="25671"/>
                    <a:pt x="29230" y="24993"/>
                    <a:pt x="29861" y="24385"/>
                  </a:cubicBezTo>
                  <a:cubicBezTo>
                    <a:pt x="29956" y="24302"/>
                    <a:pt x="30040" y="24219"/>
                    <a:pt x="30135" y="24135"/>
                  </a:cubicBezTo>
                  <a:cubicBezTo>
                    <a:pt x="30218" y="24064"/>
                    <a:pt x="30314" y="23969"/>
                    <a:pt x="30385" y="23885"/>
                  </a:cubicBezTo>
                  <a:cubicBezTo>
                    <a:pt x="30540" y="23707"/>
                    <a:pt x="30671" y="23540"/>
                    <a:pt x="30790" y="23373"/>
                  </a:cubicBezTo>
                  <a:cubicBezTo>
                    <a:pt x="31028" y="23052"/>
                    <a:pt x="31207" y="22754"/>
                    <a:pt x="31326" y="22480"/>
                  </a:cubicBezTo>
                  <a:cubicBezTo>
                    <a:pt x="31564" y="21945"/>
                    <a:pt x="31611" y="21516"/>
                    <a:pt x="31457" y="21218"/>
                  </a:cubicBezTo>
                  <a:lnTo>
                    <a:pt x="31409" y="21123"/>
                  </a:lnTo>
                  <a:cubicBezTo>
                    <a:pt x="31248" y="20891"/>
                    <a:pt x="30924" y="20779"/>
                    <a:pt x="30503" y="20779"/>
                  </a:cubicBezTo>
                  <a:cubicBezTo>
                    <a:pt x="30427" y="20779"/>
                    <a:pt x="30348" y="20782"/>
                    <a:pt x="30266" y="20790"/>
                  </a:cubicBezTo>
                  <a:cubicBezTo>
                    <a:pt x="29730" y="20825"/>
                    <a:pt x="29063" y="20992"/>
                    <a:pt x="28397" y="21099"/>
                  </a:cubicBezTo>
                  <a:cubicBezTo>
                    <a:pt x="27599" y="21278"/>
                    <a:pt x="26706" y="21528"/>
                    <a:pt x="25789" y="21826"/>
                  </a:cubicBezTo>
                  <a:cubicBezTo>
                    <a:pt x="25325" y="21980"/>
                    <a:pt x="24861" y="22123"/>
                    <a:pt x="24384" y="22290"/>
                  </a:cubicBezTo>
                  <a:cubicBezTo>
                    <a:pt x="23896" y="22457"/>
                    <a:pt x="23372" y="22647"/>
                    <a:pt x="22872" y="22849"/>
                  </a:cubicBezTo>
                  <a:cubicBezTo>
                    <a:pt x="21884" y="23266"/>
                    <a:pt x="20955" y="23790"/>
                    <a:pt x="20122" y="24385"/>
                  </a:cubicBezTo>
                  <a:cubicBezTo>
                    <a:pt x="19705" y="24683"/>
                    <a:pt x="19312" y="24993"/>
                    <a:pt x="18943" y="25326"/>
                  </a:cubicBezTo>
                  <a:cubicBezTo>
                    <a:pt x="18574" y="25647"/>
                    <a:pt x="18217" y="26005"/>
                    <a:pt x="17919" y="26362"/>
                  </a:cubicBezTo>
                  <a:cubicBezTo>
                    <a:pt x="17622" y="26719"/>
                    <a:pt x="17360" y="27076"/>
                    <a:pt x="17157" y="27421"/>
                  </a:cubicBezTo>
                  <a:cubicBezTo>
                    <a:pt x="17110" y="27493"/>
                    <a:pt x="17062" y="27588"/>
                    <a:pt x="17002" y="27672"/>
                  </a:cubicBezTo>
                  <a:cubicBezTo>
                    <a:pt x="17121" y="25933"/>
                    <a:pt x="17205" y="25052"/>
                    <a:pt x="17395" y="23314"/>
                  </a:cubicBezTo>
                  <a:cubicBezTo>
                    <a:pt x="17514" y="22218"/>
                    <a:pt x="17645" y="21111"/>
                    <a:pt x="17800" y="20028"/>
                  </a:cubicBezTo>
                  <a:cubicBezTo>
                    <a:pt x="18274" y="20243"/>
                    <a:pt x="19228" y="20459"/>
                    <a:pt x="20398" y="20459"/>
                  </a:cubicBezTo>
                  <a:cubicBezTo>
                    <a:pt x="21491" y="20459"/>
                    <a:pt x="22773" y="20270"/>
                    <a:pt x="24027" y="19718"/>
                  </a:cubicBezTo>
                  <a:cubicBezTo>
                    <a:pt x="25968" y="18861"/>
                    <a:pt x="29730" y="16920"/>
                    <a:pt x="29671" y="14837"/>
                  </a:cubicBezTo>
                  <a:cubicBezTo>
                    <a:pt x="29671" y="14801"/>
                    <a:pt x="29671" y="14741"/>
                    <a:pt x="29659" y="14729"/>
                  </a:cubicBezTo>
                  <a:cubicBezTo>
                    <a:pt x="29194" y="13982"/>
                    <a:pt x="28105" y="13698"/>
                    <a:pt x="26847" y="13698"/>
                  </a:cubicBezTo>
                  <a:cubicBezTo>
                    <a:pt x="25401" y="13698"/>
                    <a:pt x="23730" y="14073"/>
                    <a:pt x="22527" y="14551"/>
                  </a:cubicBezTo>
                  <a:cubicBezTo>
                    <a:pt x="20515" y="15349"/>
                    <a:pt x="18884" y="16956"/>
                    <a:pt x="18050" y="18194"/>
                  </a:cubicBezTo>
                  <a:lnTo>
                    <a:pt x="18455" y="15741"/>
                  </a:lnTo>
                  <a:cubicBezTo>
                    <a:pt x="20360" y="13956"/>
                    <a:pt x="21622" y="11348"/>
                    <a:pt x="22301" y="8883"/>
                  </a:cubicBezTo>
                  <a:cubicBezTo>
                    <a:pt x="22777" y="7169"/>
                    <a:pt x="23098" y="5395"/>
                    <a:pt x="23241" y="3895"/>
                  </a:cubicBezTo>
                  <a:cubicBezTo>
                    <a:pt x="23253" y="3776"/>
                    <a:pt x="23253" y="3657"/>
                    <a:pt x="23277" y="3538"/>
                  </a:cubicBezTo>
                  <a:lnTo>
                    <a:pt x="23277" y="3502"/>
                  </a:lnTo>
                  <a:cubicBezTo>
                    <a:pt x="23277" y="3407"/>
                    <a:pt x="23289" y="3311"/>
                    <a:pt x="23289" y="3204"/>
                  </a:cubicBezTo>
                  <a:lnTo>
                    <a:pt x="23289" y="3121"/>
                  </a:lnTo>
                  <a:cubicBezTo>
                    <a:pt x="23301" y="3026"/>
                    <a:pt x="23301" y="2954"/>
                    <a:pt x="23301" y="2883"/>
                  </a:cubicBezTo>
                  <a:lnTo>
                    <a:pt x="23301" y="2776"/>
                  </a:lnTo>
                  <a:lnTo>
                    <a:pt x="23301" y="2573"/>
                  </a:lnTo>
                  <a:lnTo>
                    <a:pt x="23301" y="2466"/>
                  </a:lnTo>
                  <a:lnTo>
                    <a:pt x="23301" y="2276"/>
                  </a:lnTo>
                  <a:lnTo>
                    <a:pt x="23301" y="2168"/>
                  </a:lnTo>
                  <a:lnTo>
                    <a:pt x="23301" y="1978"/>
                  </a:lnTo>
                  <a:lnTo>
                    <a:pt x="23301" y="1883"/>
                  </a:lnTo>
                  <a:cubicBezTo>
                    <a:pt x="23301" y="1811"/>
                    <a:pt x="23289" y="1752"/>
                    <a:pt x="23289" y="1692"/>
                  </a:cubicBezTo>
                  <a:lnTo>
                    <a:pt x="23289" y="1621"/>
                  </a:lnTo>
                  <a:cubicBezTo>
                    <a:pt x="23277" y="1525"/>
                    <a:pt x="23277" y="1454"/>
                    <a:pt x="23253" y="1383"/>
                  </a:cubicBezTo>
                  <a:lnTo>
                    <a:pt x="23217" y="1156"/>
                  </a:lnTo>
                  <a:cubicBezTo>
                    <a:pt x="23217" y="1121"/>
                    <a:pt x="23194" y="1109"/>
                    <a:pt x="23194" y="1097"/>
                  </a:cubicBezTo>
                  <a:cubicBezTo>
                    <a:pt x="23194" y="1049"/>
                    <a:pt x="23182" y="990"/>
                    <a:pt x="23170" y="942"/>
                  </a:cubicBezTo>
                  <a:cubicBezTo>
                    <a:pt x="23170" y="918"/>
                    <a:pt x="23158" y="906"/>
                    <a:pt x="23158" y="871"/>
                  </a:cubicBezTo>
                  <a:cubicBezTo>
                    <a:pt x="23158" y="823"/>
                    <a:pt x="23134" y="799"/>
                    <a:pt x="23122" y="752"/>
                  </a:cubicBezTo>
                  <a:cubicBezTo>
                    <a:pt x="23110" y="728"/>
                    <a:pt x="23110" y="704"/>
                    <a:pt x="23098" y="680"/>
                  </a:cubicBezTo>
                  <a:cubicBezTo>
                    <a:pt x="23075" y="632"/>
                    <a:pt x="23063" y="609"/>
                    <a:pt x="23051" y="573"/>
                  </a:cubicBezTo>
                  <a:cubicBezTo>
                    <a:pt x="23039" y="561"/>
                    <a:pt x="23039" y="525"/>
                    <a:pt x="23015" y="513"/>
                  </a:cubicBezTo>
                  <a:lnTo>
                    <a:pt x="22979" y="430"/>
                  </a:lnTo>
                  <a:cubicBezTo>
                    <a:pt x="22956" y="394"/>
                    <a:pt x="22956" y="382"/>
                    <a:pt x="22944" y="371"/>
                  </a:cubicBezTo>
                  <a:cubicBezTo>
                    <a:pt x="22920" y="335"/>
                    <a:pt x="22896" y="323"/>
                    <a:pt x="22884" y="287"/>
                  </a:cubicBezTo>
                  <a:cubicBezTo>
                    <a:pt x="22884" y="275"/>
                    <a:pt x="22872" y="263"/>
                    <a:pt x="22860" y="251"/>
                  </a:cubicBezTo>
                  <a:cubicBezTo>
                    <a:pt x="22836" y="228"/>
                    <a:pt x="22825" y="204"/>
                    <a:pt x="22801" y="192"/>
                  </a:cubicBezTo>
                  <a:lnTo>
                    <a:pt x="22765" y="156"/>
                  </a:lnTo>
                  <a:cubicBezTo>
                    <a:pt x="22741" y="132"/>
                    <a:pt x="22705" y="97"/>
                    <a:pt x="22658" y="85"/>
                  </a:cubicBezTo>
                  <a:lnTo>
                    <a:pt x="22575" y="37"/>
                  </a:lnTo>
                  <a:cubicBezTo>
                    <a:pt x="22503" y="12"/>
                    <a:pt x="22429" y="0"/>
                    <a:pt x="22351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" name="Google Shape;426;p22"/>
            <p:cNvSpPr/>
            <p:nvPr/>
          </p:nvSpPr>
          <p:spPr>
            <a:xfrm>
              <a:off x="5002676" y="3027364"/>
              <a:ext cx="883876" cy="278148"/>
            </a:xfrm>
            <a:custGeom>
              <a:avLst/>
              <a:gdLst/>
              <a:ahLst/>
              <a:cxnLst/>
              <a:rect l="l" t="t" r="r" b="b"/>
              <a:pathLst>
                <a:path w="30576" h="9622" extrusionOk="0">
                  <a:moveTo>
                    <a:pt x="17754" y="0"/>
                  </a:moveTo>
                  <a:cubicBezTo>
                    <a:pt x="15181" y="0"/>
                    <a:pt x="12676" y="255"/>
                    <a:pt x="10680" y="766"/>
                  </a:cubicBezTo>
                  <a:cubicBezTo>
                    <a:pt x="4072" y="2456"/>
                    <a:pt x="0" y="5445"/>
                    <a:pt x="0" y="5445"/>
                  </a:cubicBezTo>
                  <a:cubicBezTo>
                    <a:pt x="0" y="5445"/>
                    <a:pt x="810" y="6564"/>
                    <a:pt x="9001" y="8945"/>
                  </a:cubicBezTo>
                  <a:cubicBezTo>
                    <a:pt x="10716" y="9421"/>
                    <a:pt x="12452" y="9621"/>
                    <a:pt x="14158" y="9621"/>
                  </a:cubicBezTo>
                  <a:cubicBezTo>
                    <a:pt x="20518" y="9621"/>
                    <a:pt x="26468" y="6840"/>
                    <a:pt x="29397" y="5207"/>
                  </a:cubicBezTo>
                  <a:cubicBezTo>
                    <a:pt x="30563" y="4576"/>
                    <a:pt x="30575" y="2921"/>
                    <a:pt x="29444" y="2266"/>
                  </a:cubicBezTo>
                  <a:cubicBezTo>
                    <a:pt x="26844" y="758"/>
                    <a:pt x="22196" y="0"/>
                    <a:pt x="17754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" name="Google Shape;427;p22"/>
            <p:cNvSpPr/>
            <p:nvPr/>
          </p:nvSpPr>
          <p:spPr>
            <a:xfrm>
              <a:off x="5002676" y="3139326"/>
              <a:ext cx="874221" cy="46136"/>
            </a:xfrm>
            <a:custGeom>
              <a:avLst/>
              <a:gdLst/>
              <a:ahLst/>
              <a:cxnLst/>
              <a:rect l="l" t="t" r="r" b="b"/>
              <a:pathLst>
                <a:path w="30242" h="1596" extrusionOk="0">
                  <a:moveTo>
                    <a:pt x="30242" y="0"/>
                  </a:moveTo>
                  <a:cubicBezTo>
                    <a:pt x="30242" y="0"/>
                    <a:pt x="29789" y="12"/>
                    <a:pt x="28956" y="48"/>
                  </a:cubicBezTo>
                  <a:cubicBezTo>
                    <a:pt x="28135" y="72"/>
                    <a:pt x="26944" y="107"/>
                    <a:pt x="25527" y="167"/>
                  </a:cubicBezTo>
                  <a:cubicBezTo>
                    <a:pt x="24098" y="226"/>
                    <a:pt x="22455" y="286"/>
                    <a:pt x="20681" y="369"/>
                  </a:cubicBezTo>
                  <a:cubicBezTo>
                    <a:pt x="18907" y="453"/>
                    <a:pt x="17014" y="548"/>
                    <a:pt x="15121" y="643"/>
                  </a:cubicBezTo>
                  <a:cubicBezTo>
                    <a:pt x="13240" y="738"/>
                    <a:pt x="11347" y="846"/>
                    <a:pt x="9573" y="953"/>
                  </a:cubicBezTo>
                  <a:cubicBezTo>
                    <a:pt x="8680" y="1000"/>
                    <a:pt x="7834" y="1060"/>
                    <a:pt x="7013" y="1096"/>
                  </a:cubicBezTo>
                  <a:cubicBezTo>
                    <a:pt x="6191" y="1155"/>
                    <a:pt x="5441" y="1203"/>
                    <a:pt x="4727" y="1250"/>
                  </a:cubicBezTo>
                  <a:cubicBezTo>
                    <a:pt x="3310" y="1334"/>
                    <a:pt x="2131" y="1429"/>
                    <a:pt x="1298" y="1489"/>
                  </a:cubicBezTo>
                  <a:cubicBezTo>
                    <a:pt x="476" y="1560"/>
                    <a:pt x="0" y="1596"/>
                    <a:pt x="0" y="1596"/>
                  </a:cubicBezTo>
                  <a:cubicBezTo>
                    <a:pt x="0" y="1596"/>
                    <a:pt x="488" y="1572"/>
                    <a:pt x="1310" y="1548"/>
                  </a:cubicBezTo>
                  <a:cubicBezTo>
                    <a:pt x="2131" y="1512"/>
                    <a:pt x="3322" y="1489"/>
                    <a:pt x="4739" y="1429"/>
                  </a:cubicBezTo>
                  <a:cubicBezTo>
                    <a:pt x="5453" y="1393"/>
                    <a:pt x="6215" y="1369"/>
                    <a:pt x="7025" y="1334"/>
                  </a:cubicBezTo>
                  <a:cubicBezTo>
                    <a:pt x="7846" y="1298"/>
                    <a:pt x="8692" y="1262"/>
                    <a:pt x="9585" y="1215"/>
                  </a:cubicBezTo>
                  <a:cubicBezTo>
                    <a:pt x="11359" y="1131"/>
                    <a:pt x="13252" y="1036"/>
                    <a:pt x="15145" y="953"/>
                  </a:cubicBezTo>
                  <a:cubicBezTo>
                    <a:pt x="17038" y="846"/>
                    <a:pt x="18919" y="738"/>
                    <a:pt x="20693" y="643"/>
                  </a:cubicBezTo>
                  <a:cubicBezTo>
                    <a:pt x="22467" y="536"/>
                    <a:pt x="24110" y="429"/>
                    <a:pt x="25527" y="346"/>
                  </a:cubicBezTo>
                  <a:cubicBezTo>
                    <a:pt x="26944" y="250"/>
                    <a:pt x="28123" y="167"/>
                    <a:pt x="28956" y="107"/>
                  </a:cubicBezTo>
                  <a:cubicBezTo>
                    <a:pt x="29766" y="24"/>
                    <a:pt x="30242" y="0"/>
                    <a:pt x="30242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" name="Google Shape;428;p22"/>
            <p:cNvSpPr/>
            <p:nvPr/>
          </p:nvSpPr>
          <p:spPr>
            <a:xfrm>
              <a:off x="5236024" y="3172368"/>
              <a:ext cx="74726" cy="86405"/>
            </a:xfrm>
            <a:custGeom>
              <a:avLst/>
              <a:gdLst/>
              <a:ahLst/>
              <a:cxnLst/>
              <a:rect l="l" t="t" r="r" b="b"/>
              <a:pathLst>
                <a:path w="2585" h="2989" extrusionOk="0">
                  <a:moveTo>
                    <a:pt x="2584" y="0"/>
                  </a:moveTo>
                  <a:lnTo>
                    <a:pt x="2465" y="119"/>
                  </a:lnTo>
                  <a:cubicBezTo>
                    <a:pt x="2394" y="203"/>
                    <a:pt x="2287" y="310"/>
                    <a:pt x="2156" y="453"/>
                  </a:cubicBezTo>
                  <a:cubicBezTo>
                    <a:pt x="2037" y="584"/>
                    <a:pt x="1870" y="727"/>
                    <a:pt x="1727" y="905"/>
                  </a:cubicBezTo>
                  <a:cubicBezTo>
                    <a:pt x="1572" y="1084"/>
                    <a:pt x="1417" y="1262"/>
                    <a:pt x="1251" y="1465"/>
                  </a:cubicBezTo>
                  <a:cubicBezTo>
                    <a:pt x="1084" y="1643"/>
                    <a:pt x="929" y="1834"/>
                    <a:pt x="774" y="2012"/>
                  </a:cubicBezTo>
                  <a:cubicBezTo>
                    <a:pt x="632" y="2191"/>
                    <a:pt x="489" y="2358"/>
                    <a:pt x="370" y="2501"/>
                  </a:cubicBezTo>
                  <a:cubicBezTo>
                    <a:pt x="262" y="2655"/>
                    <a:pt x="167" y="2774"/>
                    <a:pt x="108" y="2858"/>
                  </a:cubicBezTo>
                  <a:cubicBezTo>
                    <a:pt x="36" y="2953"/>
                    <a:pt x="1" y="2989"/>
                    <a:pt x="1" y="2989"/>
                  </a:cubicBezTo>
                  <a:cubicBezTo>
                    <a:pt x="1" y="2989"/>
                    <a:pt x="48" y="2965"/>
                    <a:pt x="120" y="2870"/>
                  </a:cubicBezTo>
                  <a:cubicBezTo>
                    <a:pt x="191" y="2786"/>
                    <a:pt x="298" y="2679"/>
                    <a:pt x="429" y="2548"/>
                  </a:cubicBezTo>
                  <a:cubicBezTo>
                    <a:pt x="548" y="2417"/>
                    <a:pt x="715" y="2262"/>
                    <a:pt x="870" y="2084"/>
                  </a:cubicBezTo>
                  <a:cubicBezTo>
                    <a:pt x="1013" y="1905"/>
                    <a:pt x="1179" y="1727"/>
                    <a:pt x="1346" y="1536"/>
                  </a:cubicBezTo>
                  <a:cubicBezTo>
                    <a:pt x="1501" y="1358"/>
                    <a:pt x="1667" y="1155"/>
                    <a:pt x="1822" y="977"/>
                  </a:cubicBezTo>
                  <a:cubicBezTo>
                    <a:pt x="1965" y="798"/>
                    <a:pt x="2096" y="643"/>
                    <a:pt x="2215" y="488"/>
                  </a:cubicBezTo>
                  <a:cubicBezTo>
                    <a:pt x="2322" y="346"/>
                    <a:pt x="2429" y="226"/>
                    <a:pt x="2489" y="131"/>
                  </a:cubicBezTo>
                  <a:cubicBezTo>
                    <a:pt x="2560" y="48"/>
                    <a:pt x="2584" y="0"/>
                    <a:pt x="2584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" name="Google Shape;429;p22"/>
            <p:cNvSpPr/>
            <p:nvPr/>
          </p:nvSpPr>
          <p:spPr>
            <a:xfrm>
              <a:off x="5395395" y="3165141"/>
              <a:ext cx="74697" cy="86405"/>
            </a:xfrm>
            <a:custGeom>
              <a:avLst/>
              <a:gdLst/>
              <a:ahLst/>
              <a:cxnLst/>
              <a:rect l="l" t="t" r="r" b="b"/>
              <a:pathLst>
                <a:path w="2584" h="2989" extrusionOk="0">
                  <a:moveTo>
                    <a:pt x="2584" y="0"/>
                  </a:moveTo>
                  <a:lnTo>
                    <a:pt x="2465" y="119"/>
                  </a:lnTo>
                  <a:cubicBezTo>
                    <a:pt x="2393" y="203"/>
                    <a:pt x="2286" y="310"/>
                    <a:pt x="2155" y="441"/>
                  </a:cubicBezTo>
                  <a:cubicBezTo>
                    <a:pt x="2036" y="584"/>
                    <a:pt x="1869" y="727"/>
                    <a:pt x="1715" y="905"/>
                  </a:cubicBezTo>
                  <a:cubicBezTo>
                    <a:pt x="1572" y="1084"/>
                    <a:pt x="1405" y="1262"/>
                    <a:pt x="1238" y="1453"/>
                  </a:cubicBezTo>
                  <a:cubicBezTo>
                    <a:pt x="1084" y="1631"/>
                    <a:pt x="917" y="1834"/>
                    <a:pt x="774" y="2012"/>
                  </a:cubicBezTo>
                  <a:cubicBezTo>
                    <a:pt x="619" y="2191"/>
                    <a:pt x="488" y="2346"/>
                    <a:pt x="369" y="2501"/>
                  </a:cubicBezTo>
                  <a:cubicBezTo>
                    <a:pt x="262" y="2643"/>
                    <a:pt x="155" y="2762"/>
                    <a:pt x="95" y="2858"/>
                  </a:cubicBezTo>
                  <a:cubicBezTo>
                    <a:pt x="24" y="2941"/>
                    <a:pt x="0" y="2989"/>
                    <a:pt x="0" y="2989"/>
                  </a:cubicBezTo>
                  <a:lnTo>
                    <a:pt x="119" y="2870"/>
                  </a:lnTo>
                  <a:cubicBezTo>
                    <a:pt x="191" y="2786"/>
                    <a:pt x="298" y="2679"/>
                    <a:pt x="429" y="2548"/>
                  </a:cubicBezTo>
                  <a:cubicBezTo>
                    <a:pt x="548" y="2405"/>
                    <a:pt x="715" y="2262"/>
                    <a:pt x="857" y="2084"/>
                  </a:cubicBezTo>
                  <a:cubicBezTo>
                    <a:pt x="1012" y="1905"/>
                    <a:pt x="1167" y="1727"/>
                    <a:pt x="1334" y="1536"/>
                  </a:cubicBezTo>
                  <a:cubicBezTo>
                    <a:pt x="1500" y="1346"/>
                    <a:pt x="1667" y="1155"/>
                    <a:pt x="1810" y="977"/>
                  </a:cubicBezTo>
                  <a:cubicBezTo>
                    <a:pt x="1965" y="798"/>
                    <a:pt x="2096" y="643"/>
                    <a:pt x="2215" y="488"/>
                  </a:cubicBezTo>
                  <a:cubicBezTo>
                    <a:pt x="2322" y="346"/>
                    <a:pt x="2417" y="226"/>
                    <a:pt x="2477" y="131"/>
                  </a:cubicBezTo>
                  <a:cubicBezTo>
                    <a:pt x="2560" y="48"/>
                    <a:pt x="2584" y="0"/>
                    <a:pt x="2584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" name="Google Shape;430;p22"/>
            <p:cNvSpPr/>
            <p:nvPr/>
          </p:nvSpPr>
          <p:spPr>
            <a:xfrm>
              <a:off x="5554738" y="3157220"/>
              <a:ext cx="75073" cy="86751"/>
            </a:xfrm>
            <a:custGeom>
              <a:avLst/>
              <a:gdLst/>
              <a:ahLst/>
              <a:cxnLst/>
              <a:rect l="l" t="t" r="r" b="b"/>
              <a:pathLst>
                <a:path w="2597" h="3001" extrusionOk="0">
                  <a:moveTo>
                    <a:pt x="2596" y="0"/>
                  </a:moveTo>
                  <a:lnTo>
                    <a:pt x="2477" y="119"/>
                  </a:lnTo>
                  <a:cubicBezTo>
                    <a:pt x="2394" y="215"/>
                    <a:pt x="2299" y="322"/>
                    <a:pt x="2156" y="453"/>
                  </a:cubicBezTo>
                  <a:cubicBezTo>
                    <a:pt x="2037" y="584"/>
                    <a:pt x="1882" y="727"/>
                    <a:pt x="1727" y="917"/>
                  </a:cubicBezTo>
                  <a:cubicBezTo>
                    <a:pt x="1584" y="1096"/>
                    <a:pt x="1418" y="1274"/>
                    <a:pt x="1251" y="1465"/>
                  </a:cubicBezTo>
                  <a:cubicBezTo>
                    <a:pt x="1084" y="1643"/>
                    <a:pt x="929" y="1834"/>
                    <a:pt x="775" y="2013"/>
                  </a:cubicBezTo>
                  <a:cubicBezTo>
                    <a:pt x="632" y="2191"/>
                    <a:pt x="501" y="2358"/>
                    <a:pt x="382" y="2501"/>
                  </a:cubicBezTo>
                  <a:cubicBezTo>
                    <a:pt x="275" y="2655"/>
                    <a:pt x="167" y="2775"/>
                    <a:pt x="108" y="2858"/>
                  </a:cubicBezTo>
                  <a:cubicBezTo>
                    <a:pt x="36" y="2953"/>
                    <a:pt x="1" y="3001"/>
                    <a:pt x="1" y="3001"/>
                  </a:cubicBezTo>
                  <a:lnTo>
                    <a:pt x="120" y="2882"/>
                  </a:lnTo>
                  <a:cubicBezTo>
                    <a:pt x="203" y="2786"/>
                    <a:pt x="298" y="2679"/>
                    <a:pt x="441" y="2548"/>
                  </a:cubicBezTo>
                  <a:cubicBezTo>
                    <a:pt x="560" y="2417"/>
                    <a:pt x="715" y="2263"/>
                    <a:pt x="870" y="2084"/>
                  </a:cubicBezTo>
                  <a:cubicBezTo>
                    <a:pt x="1013" y="1905"/>
                    <a:pt x="1179" y="1727"/>
                    <a:pt x="1346" y="1536"/>
                  </a:cubicBezTo>
                  <a:cubicBezTo>
                    <a:pt x="1513" y="1358"/>
                    <a:pt x="1668" y="1167"/>
                    <a:pt x="1822" y="989"/>
                  </a:cubicBezTo>
                  <a:cubicBezTo>
                    <a:pt x="1965" y="810"/>
                    <a:pt x="2096" y="643"/>
                    <a:pt x="2215" y="489"/>
                  </a:cubicBezTo>
                  <a:cubicBezTo>
                    <a:pt x="2322" y="346"/>
                    <a:pt x="2430" y="227"/>
                    <a:pt x="2489" y="131"/>
                  </a:cubicBezTo>
                  <a:cubicBezTo>
                    <a:pt x="2561" y="48"/>
                    <a:pt x="2596" y="1"/>
                    <a:pt x="2596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" name="Google Shape;431;p22"/>
            <p:cNvSpPr/>
            <p:nvPr/>
          </p:nvSpPr>
          <p:spPr>
            <a:xfrm>
              <a:off x="5227756" y="3089055"/>
              <a:ext cx="83658" cy="79207"/>
            </a:xfrm>
            <a:custGeom>
              <a:avLst/>
              <a:gdLst/>
              <a:ahLst/>
              <a:cxnLst/>
              <a:rect l="l" t="t" r="r" b="b"/>
              <a:pathLst>
                <a:path w="2894" h="2740" extrusionOk="0">
                  <a:moveTo>
                    <a:pt x="1" y="1"/>
                  </a:moveTo>
                  <a:cubicBezTo>
                    <a:pt x="1" y="1"/>
                    <a:pt x="37" y="37"/>
                    <a:pt x="120" y="132"/>
                  </a:cubicBezTo>
                  <a:cubicBezTo>
                    <a:pt x="203" y="203"/>
                    <a:pt x="298" y="322"/>
                    <a:pt x="441" y="453"/>
                  </a:cubicBezTo>
                  <a:cubicBezTo>
                    <a:pt x="572" y="596"/>
                    <a:pt x="715" y="751"/>
                    <a:pt x="882" y="918"/>
                  </a:cubicBezTo>
                  <a:cubicBezTo>
                    <a:pt x="1049" y="1084"/>
                    <a:pt x="1227" y="1251"/>
                    <a:pt x="1406" y="1430"/>
                  </a:cubicBezTo>
                  <a:cubicBezTo>
                    <a:pt x="1584" y="1584"/>
                    <a:pt x="1763" y="1763"/>
                    <a:pt x="1942" y="1918"/>
                  </a:cubicBezTo>
                  <a:cubicBezTo>
                    <a:pt x="2108" y="2061"/>
                    <a:pt x="2275" y="2216"/>
                    <a:pt x="2418" y="2335"/>
                  </a:cubicBezTo>
                  <a:cubicBezTo>
                    <a:pt x="2549" y="2466"/>
                    <a:pt x="2668" y="2549"/>
                    <a:pt x="2763" y="2632"/>
                  </a:cubicBezTo>
                  <a:cubicBezTo>
                    <a:pt x="2846" y="2692"/>
                    <a:pt x="2894" y="2739"/>
                    <a:pt x="2894" y="2739"/>
                  </a:cubicBezTo>
                  <a:cubicBezTo>
                    <a:pt x="2894" y="2739"/>
                    <a:pt x="2846" y="2680"/>
                    <a:pt x="2775" y="2597"/>
                  </a:cubicBezTo>
                  <a:cubicBezTo>
                    <a:pt x="2704" y="2525"/>
                    <a:pt x="2596" y="2406"/>
                    <a:pt x="2465" y="2275"/>
                  </a:cubicBezTo>
                  <a:cubicBezTo>
                    <a:pt x="2323" y="2144"/>
                    <a:pt x="2180" y="1977"/>
                    <a:pt x="2013" y="1811"/>
                  </a:cubicBezTo>
                  <a:cubicBezTo>
                    <a:pt x="1846" y="1644"/>
                    <a:pt x="1668" y="1489"/>
                    <a:pt x="1489" y="1299"/>
                  </a:cubicBezTo>
                  <a:cubicBezTo>
                    <a:pt x="1310" y="1144"/>
                    <a:pt x="1132" y="965"/>
                    <a:pt x="953" y="811"/>
                  </a:cubicBezTo>
                  <a:cubicBezTo>
                    <a:pt x="775" y="668"/>
                    <a:pt x="620" y="513"/>
                    <a:pt x="477" y="394"/>
                  </a:cubicBezTo>
                  <a:cubicBezTo>
                    <a:pt x="346" y="263"/>
                    <a:pt x="227" y="180"/>
                    <a:pt x="144" y="96"/>
                  </a:cubicBezTo>
                  <a:cubicBezTo>
                    <a:pt x="49" y="3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" name="Google Shape;432;p22"/>
            <p:cNvSpPr/>
            <p:nvPr/>
          </p:nvSpPr>
          <p:spPr>
            <a:xfrm>
              <a:off x="5387127" y="3081163"/>
              <a:ext cx="83311" cy="79178"/>
            </a:xfrm>
            <a:custGeom>
              <a:avLst/>
              <a:gdLst/>
              <a:ahLst/>
              <a:cxnLst/>
              <a:rect l="l" t="t" r="r" b="b"/>
              <a:pathLst>
                <a:path w="2882" h="2739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9" y="49"/>
                    <a:pt x="119" y="131"/>
                  </a:cubicBezTo>
                  <a:cubicBezTo>
                    <a:pt x="191" y="214"/>
                    <a:pt x="298" y="334"/>
                    <a:pt x="429" y="464"/>
                  </a:cubicBezTo>
                  <a:cubicBezTo>
                    <a:pt x="560" y="595"/>
                    <a:pt x="715" y="762"/>
                    <a:pt x="881" y="929"/>
                  </a:cubicBezTo>
                  <a:cubicBezTo>
                    <a:pt x="1036" y="1084"/>
                    <a:pt x="1215" y="1250"/>
                    <a:pt x="1393" y="1429"/>
                  </a:cubicBezTo>
                  <a:cubicBezTo>
                    <a:pt x="1572" y="1596"/>
                    <a:pt x="1751" y="1774"/>
                    <a:pt x="1929" y="1917"/>
                  </a:cubicBezTo>
                  <a:cubicBezTo>
                    <a:pt x="2096" y="2072"/>
                    <a:pt x="2274" y="2215"/>
                    <a:pt x="2405" y="2334"/>
                  </a:cubicBezTo>
                  <a:cubicBezTo>
                    <a:pt x="2548" y="2465"/>
                    <a:pt x="2667" y="2560"/>
                    <a:pt x="2751" y="2631"/>
                  </a:cubicBezTo>
                  <a:cubicBezTo>
                    <a:pt x="2846" y="2691"/>
                    <a:pt x="2882" y="2739"/>
                    <a:pt x="2882" y="2739"/>
                  </a:cubicBezTo>
                  <a:cubicBezTo>
                    <a:pt x="2882" y="2739"/>
                    <a:pt x="2846" y="2679"/>
                    <a:pt x="2763" y="2608"/>
                  </a:cubicBezTo>
                  <a:cubicBezTo>
                    <a:pt x="2691" y="2536"/>
                    <a:pt x="2584" y="2417"/>
                    <a:pt x="2453" y="2274"/>
                  </a:cubicBezTo>
                  <a:cubicBezTo>
                    <a:pt x="2322" y="2143"/>
                    <a:pt x="2167" y="1977"/>
                    <a:pt x="2013" y="1822"/>
                  </a:cubicBezTo>
                  <a:cubicBezTo>
                    <a:pt x="1846" y="1655"/>
                    <a:pt x="1667" y="1488"/>
                    <a:pt x="1489" y="1310"/>
                  </a:cubicBezTo>
                  <a:cubicBezTo>
                    <a:pt x="1310" y="1143"/>
                    <a:pt x="1131" y="965"/>
                    <a:pt x="953" y="822"/>
                  </a:cubicBezTo>
                  <a:cubicBezTo>
                    <a:pt x="774" y="667"/>
                    <a:pt x="608" y="524"/>
                    <a:pt x="477" y="405"/>
                  </a:cubicBezTo>
                  <a:cubicBezTo>
                    <a:pt x="346" y="274"/>
                    <a:pt x="227" y="179"/>
                    <a:pt x="131" y="107"/>
                  </a:cubicBezTo>
                  <a:cubicBezTo>
                    <a:pt x="49" y="48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" name="Google Shape;433;p22"/>
            <p:cNvSpPr/>
            <p:nvPr/>
          </p:nvSpPr>
          <p:spPr>
            <a:xfrm>
              <a:off x="5546817" y="3073589"/>
              <a:ext cx="83340" cy="79178"/>
            </a:xfrm>
            <a:custGeom>
              <a:avLst/>
              <a:gdLst/>
              <a:ahLst/>
              <a:cxnLst/>
              <a:rect l="l" t="t" r="r" b="b"/>
              <a:pathLst>
                <a:path w="2883" h="2739" extrusionOk="0">
                  <a:moveTo>
                    <a:pt x="1" y="0"/>
                  </a:moveTo>
                  <a:cubicBezTo>
                    <a:pt x="1" y="0"/>
                    <a:pt x="25" y="60"/>
                    <a:pt x="120" y="131"/>
                  </a:cubicBezTo>
                  <a:cubicBezTo>
                    <a:pt x="191" y="203"/>
                    <a:pt x="299" y="322"/>
                    <a:pt x="430" y="453"/>
                  </a:cubicBezTo>
                  <a:cubicBezTo>
                    <a:pt x="560" y="596"/>
                    <a:pt x="715" y="750"/>
                    <a:pt x="870" y="917"/>
                  </a:cubicBezTo>
                  <a:cubicBezTo>
                    <a:pt x="1037" y="1084"/>
                    <a:pt x="1215" y="1250"/>
                    <a:pt x="1394" y="1429"/>
                  </a:cubicBezTo>
                  <a:cubicBezTo>
                    <a:pt x="1573" y="1584"/>
                    <a:pt x="1751" y="1762"/>
                    <a:pt x="1930" y="1917"/>
                  </a:cubicBezTo>
                  <a:cubicBezTo>
                    <a:pt x="2096" y="2060"/>
                    <a:pt x="2275" y="2215"/>
                    <a:pt x="2406" y="2334"/>
                  </a:cubicBezTo>
                  <a:cubicBezTo>
                    <a:pt x="2537" y="2465"/>
                    <a:pt x="2656" y="2560"/>
                    <a:pt x="2751" y="2631"/>
                  </a:cubicBezTo>
                  <a:cubicBezTo>
                    <a:pt x="2835" y="2691"/>
                    <a:pt x="2882" y="2739"/>
                    <a:pt x="2882" y="2739"/>
                  </a:cubicBezTo>
                  <a:cubicBezTo>
                    <a:pt x="2882" y="2739"/>
                    <a:pt x="2835" y="2679"/>
                    <a:pt x="2763" y="2596"/>
                  </a:cubicBezTo>
                  <a:cubicBezTo>
                    <a:pt x="2692" y="2524"/>
                    <a:pt x="2585" y="2405"/>
                    <a:pt x="2454" y="2274"/>
                  </a:cubicBezTo>
                  <a:cubicBezTo>
                    <a:pt x="2311" y="2143"/>
                    <a:pt x="2168" y="1977"/>
                    <a:pt x="2001" y="1810"/>
                  </a:cubicBezTo>
                  <a:cubicBezTo>
                    <a:pt x="1846" y="1643"/>
                    <a:pt x="1656" y="1488"/>
                    <a:pt x="1489" y="1310"/>
                  </a:cubicBezTo>
                  <a:cubicBezTo>
                    <a:pt x="1311" y="1143"/>
                    <a:pt x="1120" y="965"/>
                    <a:pt x="953" y="810"/>
                  </a:cubicBezTo>
                  <a:cubicBezTo>
                    <a:pt x="775" y="667"/>
                    <a:pt x="608" y="512"/>
                    <a:pt x="477" y="393"/>
                  </a:cubicBezTo>
                  <a:cubicBezTo>
                    <a:pt x="334" y="262"/>
                    <a:pt x="215" y="179"/>
                    <a:pt x="132" y="95"/>
                  </a:cubicBezTo>
                  <a:cubicBezTo>
                    <a:pt x="37" y="3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22"/>
            <p:cNvSpPr/>
            <p:nvPr/>
          </p:nvSpPr>
          <p:spPr>
            <a:xfrm>
              <a:off x="4397567" y="3205410"/>
              <a:ext cx="342496" cy="873932"/>
            </a:xfrm>
            <a:custGeom>
              <a:avLst/>
              <a:gdLst/>
              <a:ahLst/>
              <a:cxnLst/>
              <a:rect l="l" t="t" r="r" b="b"/>
              <a:pathLst>
                <a:path w="11848" h="30232" extrusionOk="0">
                  <a:moveTo>
                    <a:pt x="8085" y="0"/>
                  </a:moveTo>
                  <a:cubicBezTo>
                    <a:pt x="8085" y="0"/>
                    <a:pt x="6871" y="643"/>
                    <a:pt x="3358" y="8430"/>
                  </a:cubicBezTo>
                  <a:cubicBezTo>
                    <a:pt x="1" y="16133"/>
                    <a:pt x="2692" y="25170"/>
                    <a:pt x="4216" y="29147"/>
                  </a:cubicBezTo>
                  <a:cubicBezTo>
                    <a:pt x="4491" y="29848"/>
                    <a:pt x="5150" y="30231"/>
                    <a:pt x="5814" y="30231"/>
                  </a:cubicBezTo>
                  <a:cubicBezTo>
                    <a:pt x="6301" y="30231"/>
                    <a:pt x="6790" y="30025"/>
                    <a:pt x="7133" y="29587"/>
                  </a:cubicBezTo>
                  <a:cubicBezTo>
                    <a:pt x="10062" y="25861"/>
                    <a:pt x="11848" y="16812"/>
                    <a:pt x="11217" y="11228"/>
                  </a:cubicBezTo>
                  <a:cubicBezTo>
                    <a:pt x="10478" y="4441"/>
                    <a:pt x="8085" y="0"/>
                    <a:pt x="8085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" name="Google Shape;435;p22"/>
            <p:cNvSpPr/>
            <p:nvPr/>
          </p:nvSpPr>
          <p:spPr>
            <a:xfrm>
              <a:off x="4553152" y="3205410"/>
              <a:ext cx="78166" cy="871821"/>
            </a:xfrm>
            <a:custGeom>
              <a:avLst/>
              <a:gdLst/>
              <a:ahLst/>
              <a:cxnLst/>
              <a:rect l="l" t="t" r="r" b="b"/>
              <a:pathLst>
                <a:path w="2704" h="30159" extrusionOk="0">
                  <a:moveTo>
                    <a:pt x="2703" y="0"/>
                  </a:moveTo>
                  <a:lnTo>
                    <a:pt x="2703" y="0"/>
                  </a:lnTo>
                  <a:cubicBezTo>
                    <a:pt x="2703" y="1"/>
                    <a:pt x="2656" y="477"/>
                    <a:pt x="2548" y="1298"/>
                  </a:cubicBezTo>
                  <a:cubicBezTo>
                    <a:pt x="2465" y="2120"/>
                    <a:pt x="2322" y="3298"/>
                    <a:pt x="2191" y="4703"/>
                  </a:cubicBezTo>
                  <a:cubicBezTo>
                    <a:pt x="2132" y="5406"/>
                    <a:pt x="2048" y="6180"/>
                    <a:pt x="1965" y="6989"/>
                  </a:cubicBezTo>
                  <a:cubicBezTo>
                    <a:pt x="1882" y="7787"/>
                    <a:pt x="1786" y="8656"/>
                    <a:pt x="1715" y="9525"/>
                  </a:cubicBezTo>
                  <a:cubicBezTo>
                    <a:pt x="1548" y="11299"/>
                    <a:pt x="1394" y="13180"/>
                    <a:pt x="1215" y="15062"/>
                  </a:cubicBezTo>
                  <a:cubicBezTo>
                    <a:pt x="1048" y="16943"/>
                    <a:pt x="882" y="18836"/>
                    <a:pt x="739" y="20598"/>
                  </a:cubicBezTo>
                  <a:cubicBezTo>
                    <a:pt x="572" y="22372"/>
                    <a:pt x="465" y="24027"/>
                    <a:pt x="346" y="25444"/>
                  </a:cubicBezTo>
                  <a:cubicBezTo>
                    <a:pt x="227" y="26849"/>
                    <a:pt x="155" y="28028"/>
                    <a:pt x="96" y="28861"/>
                  </a:cubicBezTo>
                  <a:cubicBezTo>
                    <a:pt x="36" y="29682"/>
                    <a:pt x="1" y="30159"/>
                    <a:pt x="1" y="30159"/>
                  </a:cubicBezTo>
                  <a:cubicBezTo>
                    <a:pt x="1" y="30159"/>
                    <a:pt x="60" y="29682"/>
                    <a:pt x="155" y="28861"/>
                  </a:cubicBezTo>
                  <a:cubicBezTo>
                    <a:pt x="239" y="28039"/>
                    <a:pt x="382" y="26873"/>
                    <a:pt x="513" y="25456"/>
                  </a:cubicBezTo>
                  <a:cubicBezTo>
                    <a:pt x="643" y="24039"/>
                    <a:pt x="822" y="22408"/>
                    <a:pt x="989" y="20634"/>
                  </a:cubicBezTo>
                  <a:cubicBezTo>
                    <a:pt x="1155" y="18860"/>
                    <a:pt x="1310" y="16990"/>
                    <a:pt x="1489" y="15097"/>
                  </a:cubicBezTo>
                  <a:cubicBezTo>
                    <a:pt x="1656" y="13216"/>
                    <a:pt x="1822" y="11335"/>
                    <a:pt x="1965" y="9561"/>
                  </a:cubicBezTo>
                  <a:cubicBezTo>
                    <a:pt x="2048" y="8680"/>
                    <a:pt x="2120" y="7823"/>
                    <a:pt x="2179" y="7013"/>
                  </a:cubicBezTo>
                  <a:cubicBezTo>
                    <a:pt x="2239" y="6192"/>
                    <a:pt x="2298" y="5441"/>
                    <a:pt x="2358" y="4727"/>
                  </a:cubicBezTo>
                  <a:cubicBezTo>
                    <a:pt x="2477" y="3310"/>
                    <a:pt x="2548" y="2131"/>
                    <a:pt x="2608" y="1298"/>
                  </a:cubicBezTo>
                  <a:cubicBezTo>
                    <a:pt x="2667" y="477"/>
                    <a:pt x="2703" y="1"/>
                    <a:pt x="2703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" name="Google Shape;436;p22"/>
            <p:cNvSpPr/>
            <p:nvPr/>
          </p:nvSpPr>
          <p:spPr>
            <a:xfrm>
              <a:off x="4525284" y="3425691"/>
              <a:ext cx="75391" cy="86058"/>
            </a:xfrm>
            <a:custGeom>
              <a:avLst/>
              <a:gdLst/>
              <a:ahLst/>
              <a:cxnLst/>
              <a:rect l="l" t="t" r="r" b="b"/>
              <a:pathLst>
                <a:path w="2608" h="2977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49" y="49"/>
                    <a:pt x="107" y="119"/>
                  </a:cubicBezTo>
                  <a:cubicBezTo>
                    <a:pt x="167" y="215"/>
                    <a:pt x="250" y="334"/>
                    <a:pt x="369" y="477"/>
                  </a:cubicBezTo>
                  <a:cubicBezTo>
                    <a:pt x="488" y="619"/>
                    <a:pt x="619" y="786"/>
                    <a:pt x="774" y="965"/>
                  </a:cubicBezTo>
                  <a:cubicBezTo>
                    <a:pt x="917" y="1155"/>
                    <a:pt x="1084" y="1334"/>
                    <a:pt x="1250" y="1524"/>
                  </a:cubicBezTo>
                  <a:cubicBezTo>
                    <a:pt x="1417" y="1715"/>
                    <a:pt x="1572" y="1905"/>
                    <a:pt x="1738" y="2072"/>
                  </a:cubicBezTo>
                  <a:cubicBezTo>
                    <a:pt x="1893" y="2239"/>
                    <a:pt x="2036" y="2405"/>
                    <a:pt x="2167" y="2536"/>
                  </a:cubicBezTo>
                  <a:cubicBezTo>
                    <a:pt x="2286" y="2679"/>
                    <a:pt x="2405" y="2786"/>
                    <a:pt x="2489" y="2858"/>
                  </a:cubicBezTo>
                  <a:lnTo>
                    <a:pt x="2564" y="2933"/>
                  </a:lnTo>
                  <a:lnTo>
                    <a:pt x="2564" y="2933"/>
                  </a:lnTo>
                  <a:cubicBezTo>
                    <a:pt x="2546" y="2913"/>
                    <a:pt x="2524" y="2884"/>
                    <a:pt x="2500" y="2846"/>
                  </a:cubicBezTo>
                  <a:cubicBezTo>
                    <a:pt x="2441" y="2763"/>
                    <a:pt x="2358" y="2643"/>
                    <a:pt x="2227" y="2489"/>
                  </a:cubicBezTo>
                  <a:cubicBezTo>
                    <a:pt x="2119" y="2358"/>
                    <a:pt x="1977" y="2179"/>
                    <a:pt x="1834" y="2001"/>
                  </a:cubicBezTo>
                  <a:cubicBezTo>
                    <a:pt x="1679" y="1822"/>
                    <a:pt x="1524" y="1643"/>
                    <a:pt x="1357" y="1453"/>
                  </a:cubicBezTo>
                  <a:cubicBezTo>
                    <a:pt x="1191" y="1274"/>
                    <a:pt x="1024" y="1072"/>
                    <a:pt x="869" y="917"/>
                  </a:cubicBezTo>
                  <a:cubicBezTo>
                    <a:pt x="715" y="750"/>
                    <a:pt x="572" y="584"/>
                    <a:pt x="429" y="453"/>
                  </a:cubicBezTo>
                  <a:cubicBezTo>
                    <a:pt x="310" y="298"/>
                    <a:pt x="191" y="203"/>
                    <a:pt x="119" y="119"/>
                  </a:cubicBezTo>
                  <a:lnTo>
                    <a:pt x="0" y="0"/>
                  </a:lnTo>
                  <a:close/>
                  <a:moveTo>
                    <a:pt x="2564" y="2933"/>
                  </a:moveTo>
                  <a:lnTo>
                    <a:pt x="2564" y="2933"/>
                  </a:lnTo>
                  <a:cubicBezTo>
                    <a:pt x="2590" y="2964"/>
                    <a:pt x="2608" y="2977"/>
                    <a:pt x="2608" y="2977"/>
                  </a:cubicBezTo>
                  <a:lnTo>
                    <a:pt x="2564" y="2933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" name="Google Shape;437;p22"/>
            <p:cNvSpPr/>
            <p:nvPr/>
          </p:nvSpPr>
          <p:spPr>
            <a:xfrm>
              <a:off x="4510830" y="3584687"/>
              <a:ext cx="75044" cy="86087"/>
            </a:xfrm>
            <a:custGeom>
              <a:avLst/>
              <a:gdLst/>
              <a:ahLst/>
              <a:cxnLst/>
              <a:rect l="l" t="t" r="r" b="b"/>
              <a:pathLst>
                <a:path w="2596" h="2978" extrusionOk="0">
                  <a:moveTo>
                    <a:pt x="0" y="1"/>
                  </a:moveTo>
                  <a:cubicBezTo>
                    <a:pt x="0" y="1"/>
                    <a:pt x="24" y="60"/>
                    <a:pt x="95" y="120"/>
                  </a:cubicBezTo>
                  <a:cubicBezTo>
                    <a:pt x="155" y="203"/>
                    <a:pt x="250" y="322"/>
                    <a:pt x="369" y="477"/>
                  </a:cubicBezTo>
                  <a:cubicBezTo>
                    <a:pt x="488" y="608"/>
                    <a:pt x="619" y="787"/>
                    <a:pt x="774" y="965"/>
                  </a:cubicBezTo>
                  <a:cubicBezTo>
                    <a:pt x="917" y="1144"/>
                    <a:pt x="1084" y="1323"/>
                    <a:pt x="1238" y="1513"/>
                  </a:cubicBezTo>
                  <a:cubicBezTo>
                    <a:pt x="1405" y="1704"/>
                    <a:pt x="1572" y="1906"/>
                    <a:pt x="1738" y="2061"/>
                  </a:cubicBezTo>
                  <a:cubicBezTo>
                    <a:pt x="1881" y="2227"/>
                    <a:pt x="2036" y="2394"/>
                    <a:pt x="2167" y="2525"/>
                  </a:cubicBezTo>
                  <a:cubicBezTo>
                    <a:pt x="2286" y="2680"/>
                    <a:pt x="2405" y="2775"/>
                    <a:pt x="2477" y="2858"/>
                  </a:cubicBezTo>
                  <a:lnTo>
                    <a:pt x="2596" y="2977"/>
                  </a:lnTo>
                  <a:cubicBezTo>
                    <a:pt x="2596" y="2977"/>
                    <a:pt x="2560" y="2930"/>
                    <a:pt x="2500" y="2835"/>
                  </a:cubicBezTo>
                  <a:cubicBezTo>
                    <a:pt x="2441" y="2751"/>
                    <a:pt x="2346" y="2632"/>
                    <a:pt x="2227" y="2477"/>
                  </a:cubicBezTo>
                  <a:cubicBezTo>
                    <a:pt x="2107" y="2346"/>
                    <a:pt x="1977" y="2168"/>
                    <a:pt x="1822" y="1989"/>
                  </a:cubicBezTo>
                  <a:cubicBezTo>
                    <a:pt x="1679" y="1811"/>
                    <a:pt x="1512" y="1632"/>
                    <a:pt x="1345" y="1442"/>
                  </a:cubicBezTo>
                  <a:cubicBezTo>
                    <a:pt x="1191" y="1263"/>
                    <a:pt x="1024" y="1072"/>
                    <a:pt x="857" y="906"/>
                  </a:cubicBezTo>
                  <a:cubicBezTo>
                    <a:pt x="714" y="739"/>
                    <a:pt x="560" y="572"/>
                    <a:pt x="429" y="441"/>
                  </a:cubicBezTo>
                  <a:cubicBezTo>
                    <a:pt x="310" y="299"/>
                    <a:pt x="191" y="191"/>
                    <a:pt x="119" y="12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" name="Google Shape;438;p22"/>
            <p:cNvSpPr/>
            <p:nvPr/>
          </p:nvSpPr>
          <p:spPr>
            <a:xfrm>
              <a:off x="4496029" y="3743711"/>
              <a:ext cx="75391" cy="86087"/>
            </a:xfrm>
            <a:custGeom>
              <a:avLst/>
              <a:gdLst/>
              <a:ahLst/>
              <a:cxnLst/>
              <a:rect l="l" t="t" r="r" b="b"/>
              <a:pathLst>
                <a:path w="2608" h="2978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6" y="48"/>
                    <a:pt x="107" y="120"/>
                  </a:cubicBezTo>
                  <a:cubicBezTo>
                    <a:pt x="167" y="215"/>
                    <a:pt x="250" y="334"/>
                    <a:pt x="369" y="477"/>
                  </a:cubicBezTo>
                  <a:cubicBezTo>
                    <a:pt x="488" y="608"/>
                    <a:pt x="631" y="786"/>
                    <a:pt x="774" y="965"/>
                  </a:cubicBezTo>
                  <a:cubicBezTo>
                    <a:pt x="929" y="1144"/>
                    <a:pt x="1084" y="1322"/>
                    <a:pt x="1250" y="1525"/>
                  </a:cubicBezTo>
                  <a:cubicBezTo>
                    <a:pt x="1417" y="1715"/>
                    <a:pt x="1584" y="1906"/>
                    <a:pt x="1738" y="2072"/>
                  </a:cubicBezTo>
                  <a:cubicBezTo>
                    <a:pt x="1893" y="2239"/>
                    <a:pt x="2036" y="2394"/>
                    <a:pt x="2179" y="2537"/>
                  </a:cubicBezTo>
                  <a:cubicBezTo>
                    <a:pt x="2286" y="2680"/>
                    <a:pt x="2417" y="2787"/>
                    <a:pt x="2489" y="2858"/>
                  </a:cubicBezTo>
                  <a:lnTo>
                    <a:pt x="2608" y="2977"/>
                  </a:lnTo>
                  <a:cubicBezTo>
                    <a:pt x="2608" y="2977"/>
                    <a:pt x="2560" y="2930"/>
                    <a:pt x="2500" y="2846"/>
                  </a:cubicBezTo>
                  <a:cubicBezTo>
                    <a:pt x="2441" y="2751"/>
                    <a:pt x="2358" y="2632"/>
                    <a:pt x="2238" y="2489"/>
                  </a:cubicBezTo>
                  <a:cubicBezTo>
                    <a:pt x="2119" y="2358"/>
                    <a:pt x="1977" y="2179"/>
                    <a:pt x="1834" y="2001"/>
                  </a:cubicBezTo>
                  <a:cubicBezTo>
                    <a:pt x="1679" y="1822"/>
                    <a:pt x="1524" y="1644"/>
                    <a:pt x="1357" y="1441"/>
                  </a:cubicBezTo>
                  <a:cubicBezTo>
                    <a:pt x="1191" y="1263"/>
                    <a:pt x="1024" y="1072"/>
                    <a:pt x="869" y="905"/>
                  </a:cubicBezTo>
                  <a:cubicBezTo>
                    <a:pt x="714" y="751"/>
                    <a:pt x="572" y="584"/>
                    <a:pt x="429" y="453"/>
                  </a:cubicBezTo>
                  <a:cubicBezTo>
                    <a:pt x="310" y="298"/>
                    <a:pt x="191" y="191"/>
                    <a:pt x="119" y="12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" name="Google Shape;439;p22"/>
            <p:cNvSpPr/>
            <p:nvPr/>
          </p:nvSpPr>
          <p:spPr>
            <a:xfrm>
              <a:off x="4604435" y="3441186"/>
              <a:ext cx="90885" cy="71257"/>
            </a:xfrm>
            <a:custGeom>
              <a:avLst/>
              <a:gdLst/>
              <a:ahLst/>
              <a:cxnLst/>
              <a:rect l="l" t="t" r="r" b="b"/>
              <a:pathLst>
                <a:path w="3144" h="2465" extrusionOk="0">
                  <a:moveTo>
                    <a:pt x="3144" y="0"/>
                  </a:moveTo>
                  <a:lnTo>
                    <a:pt x="3144" y="0"/>
                  </a:lnTo>
                  <a:cubicBezTo>
                    <a:pt x="3144" y="0"/>
                    <a:pt x="3084" y="48"/>
                    <a:pt x="2989" y="95"/>
                  </a:cubicBezTo>
                  <a:cubicBezTo>
                    <a:pt x="2906" y="155"/>
                    <a:pt x="2763" y="238"/>
                    <a:pt x="2620" y="345"/>
                  </a:cubicBezTo>
                  <a:cubicBezTo>
                    <a:pt x="2453" y="452"/>
                    <a:pt x="2275" y="583"/>
                    <a:pt x="2096" y="714"/>
                  </a:cubicBezTo>
                  <a:cubicBezTo>
                    <a:pt x="1906" y="857"/>
                    <a:pt x="1715" y="1012"/>
                    <a:pt x="1513" y="1167"/>
                  </a:cubicBezTo>
                  <a:cubicBezTo>
                    <a:pt x="1322" y="1334"/>
                    <a:pt x="1132" y="1476"/>
                    <a:pt x="953" y="1631"/>
                  </a:cubicBezTo>
                  <a:cubicBezTo>
                    <a:pt x="763" y="1774"/>
                    <a:pt x="608" y="1929"/>
                    <a:pt x="465" y="2048"/>
                  </a:cubicBezTo>
                  <a:cubicBezTo>
                    <a:pt x="310" y="2167"/>
                    <a:pt x="191" y="2262"/>
                    <a:pt x="120" y="2346"/>
                  </a:cubicBezTo>
                  <a:lnTo>
                    <a:pt x="1" y="2465"/>
                  </a:lnTo>
                  <a:cubicBezTo>
                    <a:pt x="1" y="2465"/>
                    <a:pt x="60" y="2429"/>
                    <a:pt x="143" y="2369"/>
                  </a:cubicBezTo>
                  <a:cubicBezTo>
                    <a:pt x="239" y="2310"/>
                    <a:pt x="370" y="2227"/>
                    <a:pt x="524" y="2119"/>
                  </a:cubicBezTo>
                  <a:cubicBezTo>
                    <a:pt x="679" y="2012"/>
                    <a:pt x="858" y="1881"/>
                    <a:pt x="1036" y="1750"/>
                  </a:cubicBezTo>
                  <a:cubicBezTo>
                    <a:pt x="1239" y="1607"/>
                    <a:pt x="1429" y="1453"/>
                    <a:pt x="1620" y="1298"/>
                  </a:cubicBezTo>
                  <a:cubicBezTo>
                    <a:pt x="1810" y="1131"/>
                    <a:pt x="2013" y="988"/>
                    <a:pt x="2191" y="833"/>
                  </a:cubicBezTo>
                  <a:cubicBezTo>
                    <a:pt x="2382" y="691"/>
                    <a:pt x="2525" y="536"/>
                    <a:pt x="2679" y="417"/>
                  </a:cubicBezTo>
                  <a:cubicBezTo>
                    <a:pt x="2822" y="298"/>
                    <a:pt x="2941" y="202"/>
                    <a:pt x="3025" y="119"/>
                  </a:cubicBezTo>
                  <a:lnTo>
                    <a:pt x="3144" y="0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" name="Google Shape;440;p22"/>
            <p:cNvSpPr/>
            <p:nvPr/>
          </p:nvSpPr>
          <p:spPr>
            <a:xfrm>
              <a:off x="4589287" y="3600528"/>
              <a:ext cx="90885" cy="70939"/>
            </a:xfrm>
            <a:custGeom>
              <a:avLst/>
              <a:gdLst/>
              <a:ahLst/>
              <a:cxnLst/>
              <a:rect l="l" t="t" r="r" b="b"/>
              <a:pathLst>
                <a:path w="3144" h="2454" extrusionOk="0">
                  <a:moveTo>
                    <a:pt x="3144" y="1"/>
                  </a:moveTo>
                  <a:lnTo>
                    <a:pt x="3144" y="1"/>
                  </a:lnTo>
                  <a:cubicBezTo>
                    <a:pt x="3144" y="1"/>
                    <a:pt x="3096" y="24"/>
                    <a:pt x="2989" y="84"/>
                  </a:cubicBezTo>
                  <a:cubicBezTo>
                    <a:pt x="2906" y="143"/>
                    <a:pt x="2775" y="239"/>
                    <a:pt x="2620" y="346"/>
                  </a:cubicBezTo>
                  <a:cubicBezTo>
                    <a:pt x="2465" y="441"/>
                    <a:pt x="2275" y="584"/>
                    <a:pt x="2096" y="715"/>
                  </a:cubicBezTo>
                  <a:cubicBezTo>
                    <a:pt x="1906" y="846"/>
                    <a:pt x="1715" y="1013"/>
                    <a:pt x="1525" y="1156"/>
                  </a:cubicBezTo>
                  <a:cubicBezTo>
                    <a:pt x="1322" y="1322"/>
                    <a:pt x="1132" y="1477"/>
                    <a:pt x="953" y="1620"/>
                  </a:cubicBezTo>
                  <a:cubicBezTo>
                    <a:pt x="763" y="1775"/>
                    <a:pt x="608" y="1918"/>
                    <a:pt x="465" y="2037"/>
                  </a:cubicBezTo>
                  <a:cubicBezTo>
                    <a:pt x="310" y="2156"/>
                    <a:pt x="191" y="2263"/>
                    <a:pt x="120" y="2334"/>
                  </a:cubicBezTo>
                  <a:lnTo>
                    <a:pt x="1" y="2453"/>
                  </a:lnTo>
                  <a:cubicBezTo>
                    <a:pt x="1" y="2453"/>
                    <a:pt x="60" y="2429"/>
                    <a:pt x="155" y="2370"/>
                  </a:cubicBezTo>
                  <a:cubicBezTo>
                    <a:pt x="239" y="2310"/>
                    <a:pt x="370" y="2215"/>
                    <a:pt x="525" y="2108"/>
                  </a:cubicBezTo>
                  <a:cubicBezTo>
                    <a:pt x="691" y="2013"/>
                    <a:pt x="870" y="1870"/>
                    <a:pt x="1048" y="1739"/>
                  </a:cubicBezTo>
                  <a:cubicBezTo>
                    <a:pt x="1239" y="1608"/>
                    <a:pt x="1429" y="1441"/>
                    <a:pt x="1620" y="1298"/>
                  </a:cubicBezTo>
                  <a:cubicBezTo>
                    <a:pt x="1822" y="1132"/>
                    <a:pt x="2013" y="977"/>
                    <a:pt x="2191" y="834"/>
                  </a:cubicBezTo>
                  <a:cubicBezTo>
                    <a:pt x="2382" y="679"/>
                    <a:pt x="2537" y="536"/>
                    <a:pt x="2680" y="417"/>
                  </a:cubicBezTo>
                  <a:cubicBezTo>
                    <a:pt x="2834" y="298"/>
                    <a:pt x="2953" y="191"/>
                    <a:pt x="3025" y="120"/>
                  </a:cubicBezTo>
                  <a:lnTo>
                    <a:pt x="3144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" name="Google Shape;441;p22"/>
            <p:cNvSpPr/>
            <p:nvPr/>
          </p:nvSpPr>
          <p:spPr>
            <a:xfrm>
              <a:off x="4574833" y="3759206"/>
              <a:ext cx="90885" cy="70939"/>
            </a:xfrm>
            <a:custGeom>
              <a:avLst/>
              <a:gdLst/>
              <a:ahLst/>
              <a:cxnLst/>
              <a:rect l="l" t="t" r="r" b="b"/>
              <a:pathLst>
                <a:path w="3144" h="2454" extrusionOk="0">
                  <a:moveTo>
                    <a:pt x="3144" y="0"/>
                  </a:moveTo>
                  <a:cubicBezTo>
                    <a:pt x="3144" y="0"/>
                    <a:pt x="3096" y="36"/>
                    <a:pt x="2989" y="96"/>
                  </a:cubicBezTo>
                  <a:cubicBezTo>
                    <a:pt x="2906" y="155"/>
                    <a:pt x="2763" y="239"/>
                    <a:pt x="2620" y="346"/>
                  </a:cubicBezTo>
                  <a:cubicBezTo>
                    <a:pt x="2453" y="453"/>
                    <a:pt x="2275" y="584"/>
                    <a:pt x="2096" y="715"/>
                  </a:cubicBezTo>
                  <a:cubicBezTo>
                    <a:pt x="1906" y="846"/>
                    <a:pt x="1715" y="1012"/>
                    <a:pt x="1513" y="1167"/>
                  </a:cubicBezTo>
                  <a:cubicBezTo>
                    <a:pt x="1322" y="1322"/>
                    <a:pt x="1132" y="1477"/>
                    <a:pt x="953" y="1620"/>
                  </a:cubicBezTo>
                  <a:cubicBezTo>
                    <a:pt x="751" y="1774"/>
                    <a:pt x="608" y="1917"/>
                    <a:pt x="453" y="2036"/>
                  </a:cubicBezTo>
                  <a:cubicBezTo>
                    <a:pt x="310" y="2155"/>
                    <a:pt x="191" y="2263"/>
                    <a:pt x="120" y="2334"/>
                  </a:cubicBezTo>
                  <a:lnTo>
                    <a:pt x="1" y="2453"/>
                  </a:lnTo>
                  <a:cubicBezTo>
                    <a:pt x="1" y="2453"/>
                    <a:pt x="60" y="2429"/>
                    <a:pt x="144" y="2370"/>
                  </a:cubicBezTo>
                  <a:cubicBezTo>
                    <a:pt x="239" y="2310"/>
                    <a:pt x="370" y="2215"/>
                    <a:pt x="513" y="2120"/>
                  </a:cubicBezTo>
                  <a:cubicBezTo>
                    <a:pt x="679" y="2013"/>
                    <a:pt x="858" y="1882"/>
                    <a:pt x="1036" y="1739"/>
                  </a:cubicBezTo>
                  <a:cubicBezTo>
                    <a:pt x="1227" y="1608"/>
                    <a:pt x="1429" y="1441"/>
                    <a:pt x="1620" y="1298"/>
                  </a:cubicBezTo>
                  <a:cubicBezTo>
                    <a:pt x="1810" y="1131"/>
                    <a:pt x="2001" y="989"/>
                    <a:pt x="2179" y="834"/>
                  </a:cubicBezTo>
                  <a:cubicBezTo>
                    <a:pt x="2382" y="691"/>
                    <a:pt x="2525" y="536"/>
                    <a:pt x="2680" y="417"/>
                  </a:cubicBezTo>
                  <a:cubicBezTo>
                    <a:pt x="2822" y="298"/>
                    <a:pt x="2941" y="191"/>
                    <a:pt x="3025" y="119"/>
                  </a:cubicBezTo>
                  <a:lnTo>
                    <a:pt x="31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" name="Google Shape;442;p22"/>
            <p:cNvSpPr/>
            <p:nvPr/>
          </p:nvSpPr>
          <p:spPr>
            <a:xfrm>
              <a:off x="5346164" y="2572782"/>
              <a:ext cx="911425" cy="766858"/>
            </a:xfrm>
            <a:custGeom>
              <a:avLst/>
              <a:gdLst/>
              <a:ahLst/>
              <a:cxnLst/>
              <a:rect l="l" t="t" r="r" b="b"/>
              <a:pathLst>
                <a:path w="31529" h="26528" extrusionOk="0">
                  <a:moveTo>
                    <a:pt x="16311" y="0"/>
                  </a:moveTo>
                  <a:cubicBezTo>
                    <a:pt x="15700" y="0"/>
                    <a:pt x="15163" y="88"/>
                    <a:pt x="15062" y="382"/>
                  </a:cubicBezTo>
                  <a:cubicBezTo>
                    <a:pt x="15038" y="453"/>
                    <a:pt x="15050" y="536"/>
                    <a:pt x="15062" y="620"/>
                  </a:cubicBezTo>
                  <a:cubicBezTo>
                    <a:pt x="15098" y="715"/>
                    <a:pt x="15121" y="798"/>
                    <a:pt x="15169" y="882"/>
                  </a:cubicBezTo>
                  <a:cubicBezTo>
                    <a:pt x="15336" y="1298"/>
                    <a:pt x="15550" y="1751"/>
                    <a:pt x="15729" y="2263"/>
                  </a:cubicBezTo>
                  <a:cubicBezTo>
                    <a:pt x="15836" y="2537"/>
                    <a:pt x="15931" y="2858"/>
                    <a:pt x="15991" y="3180"/>
                  </a:cubicBezTo>
                  <a:cubicBezTo>
                    <a:pt x="16014" y="3346"/>
                    <a:pt x="16026" y="3513"/>
                    <a:pt x="16062" y="3668"/>
                  </a:cubicBezTo>
                  <a:cubicBezTo>
                    <a:pt x="16074" y="3727"/>
                    <a:pt x="16074" y="3787"/>
                    <a:pt x="16086" y="3846"/>
                  </a:cubicBezTo>
                  <a:cubicBezTo>
                    <a:pt x="16098" y="3942"/>
                    <a:pt x="16122" y="4025"/>
                    <a:pt x="16122" y="4120"/>
                  </a:cubicBezTo>
                  <a:cubicBezTo>
                    <a:pt x="16134" y="4192"/>
                    <a:pt x="16134" y="4263"/>
                    <a:pt x="16134" y="4323"/>
                  </a:cubicBezTo>
                  <a:cubicBezTo>
                    <a:pt x="16134" y="4406"/>
                    <a:pt x="16145" y="4454"/>
                    <a:pt x="16145" y="4513"/>
                  </a:cubicBezTo>
                  <a:cubicBezTo>
                    <a:pt x="16145" y="4596"/>
                    <a:pt x="16157" y="4668"/>
                    <a:pt x="16157" y="4739"/>
                  </a:cubicBezTo>
                  <a:cubicBezTo>
                    <a:pt x="16264" y="6504"/>
                    <a:pt x="15870" y="7192"/>
                    <a:pt x="15329" y="7192"/>
                  </a:cubicBezTo>
                  <a:cubicBezTo>
                    <a:pt x="14726" y="7192"/>
                    <a:pt x="13943" y="6340"/>
                    <a:pt x="13467" y="5168"/>
                  </a:cubicBezTo>
                  <a:cubicBezTo>
                    <a:pt x="13407" y="5025"/>
                    <a:pt x="13347" y="4870"/>
                    <a:pt x="13300" y="4727"/>
                  </a:cubicBezTo>
                  <a:cubicBezTo>
                    <a:pt x="13300" y="4715"/>
                    <a:pt x="13300" y="4715"/>
                    <a:pt x="13288" y="4692"/>
                  </a:cubicBezTo>
                  <a:cubicBezTo>
                    <a:pt x="13240" y="4549"/>
                    <a:pt x="13205" y="4394"/>
                    <a:pt x="13157" y="4239"/>
                  </a:cubicBezTo>
                  <a:cubicBezTo>
                    <a:pt x="12990" y="3549"/>
                    <a:pt x="12883" y="2965"/>
                    <a:pt x="12800" y="2513"/>
                  </a:cubicBezTo>
                  <a:cubicBezTo>
                    <a:pt x="12764" y="2310"/>
                    <a:pt x="12740" y="2156"/>
                    <a:pt x="12705" y="1989"/>
                  </a:cubicBezTo>
                  <a:cubicBezTo>
                    <a:pt x="12609" y="1346"/>
                    <a:pt x="12550" y="941"/>
                    <a:pt x="12443" y="703"/>
                  </a:cubicBezTo>
                  <a:cubicBezTo>
                    <a:pt x="12407" y="644"/>
                    <a:pt x="12395" y="584"/>
                    <a:pt x="12347" y="560"/>
                  </a:cubicBezTo>
                  <a:cubicBezTo>
                    <a:pt x="12324" y="513"/>
                    <a:pt x="12288" y="489"/>
                    <a:pt x="12252" y="453"/>
                  </a:cubicBezTo>
                  <a:cubicBezTo>
                    <a:pt x="12179" y="405"/>
                    <a:pt x="12087" y="384"/>
                    <a:pt x="11966" y="384"/>
                  </a:cubicBezTo>
                  <a:cubicBezTo>
                    <a:pt x="11673" y="384"/>
                    <a:pt x="11216" y="505"/>
                    <a:pt x="10490" y="632"/>
                  </a:cubicBezTo>
                  <a:cubicBezTo>
                    <a:pt x="10442" y="632"/>
                    <a:pt x="10419" y="644"/>
                    <a:pt x="10383" y="667"/>
                  </a:cubicBezTo>
                  <a:cubicBezTo>
                    <a:pt x="10371" y="667"/>
                    <a:pt x="10371" y="679"/>
                    <a:pt x="10359" y="679"/>
                  </a:cubicBezTo>
                  <a:cubicBezTo>
                    <a:pt x="10335" y="691"/>
                    <a:pt x="10311" y="703"/>
                    <a:pt x="10299" y="727"/>
                  </a:cubicBezTo>
                  <a:lnTo>
                    <a:pt x="10288" y="739"/>
                  </a:lnTo>
                  <a:cubicBezTo>
                    <a:pt x="10252" y="763"/>
                    <a:pt x="10240" y="798"/>
                    <a:pt x="10228" y="822"/>
                  </a:cubicBezTo>
                  <a:lnTo>
                    <a:pt x="10228" y="846"/>
                  </a:lnTo>
                  <a:cubicBezTo>
                    <a:pt x="10216" y="870"/>
                    <a:pt x="10192" y="906"/>
                    <a:pt x="10180" y="941"/>
                  </a:cubicBezTo>
                  <a:cubicBezTo>
                    <a:pt x="10180" y="965"/>
                    <a:pt x="10180" y="965"/>
                    <a:pt x="10168" y="977"/>
                  </a:cubicBezTo>
                  <a:cubicBezTo>
                    <a:pt x="10145" y="1013"/>
                    <a:pt x="10145" y="1048"/>
                    <a:pt x="10133" y="1096"/>
                  </a:cubicBezTo>
                  <a:lnTo>
                    <a:pt x="10133" y="1132"/>
                  </a:lnTo>
                  <a:cubicBezTo>
                    <a:pt x="10121" y="1167"/>
                    <a:pt x="10121" y="1227"/>
                    <a:pt x="10121" y="1287"/>
                  </a:cubicBezTo>
                  <a:lnTo>
                    <a:pt x="10121" y="1310"/>
                  </a:lnTo>
                  <a:lnTo>
                    <a:pt x="10121" y="1489"/>
                  </a:lnTo>
                  <a:lnTo>
                    <a:pt x="10121" y="1513"/>
                  </a:lnTo>
                  <a:cubicBezTo>
                    <a:pt x="10121" y="2644"/>
                    <a:pt x="10692" y="4585"/>
                    <a:pt x="10514" y="5632"/>
                  </a:cubicBezTo>
                  <a:cubicBezTo>
                    <a:pt x="10435" y="6095"/>
                    <a:pt x="10226" y="6386"/>
                    <a:pt x="9787" y="6386"/>
                  </a:cubicBezTo>
                  <a:cubicBezTo>
                    <a:pt x="9694" y="6386"/>
                    <a:pt x="9592" y="6374"/>
                    <a:pt x="9478" y="6347"/>
                  </a:cubicBezTo>
                  <a:cubicBezTo>
                    <a:pt x="8990" y="6251"/>
                    <a:pt x="8692" y="5918"/>
                    <a:pt x="8490" y="5513"/>
                  </a:cubicBezTo>
                  <a:cubicBezTo>
                    <a:pt x="8109" y="4763"/>
                    <a:pt x="8133" y="3668"/>
                    <a:pt x="8109" y="2989"/>
                  </a:cubicBezTo>
                  <a:lnTo>
                    <a:pt x="8109" y="2930"/>
                  </a:lnTo>
                  <a:lnTo>
                    <a:pt x="8109" y="2870"/>
                  </a:lnTo>
                  <a:lnTo>
                    <a:pt x="8109" y="2751"/>
                  </a:lnTo>
                  <a:lnTo>
                    <a:pt x="8109" y="2715"/>
                  </a:lnTo>
                  <a:cubicBezTo>
                    <a:pt x="8109" y="2691"/>
                    <a:pt x="8109" y="2656"/>
                    <a:pt x="8097" y="2632"/>
                  </a:cubicBezTo>
                  <a:lnTo>
                    <a:pt x="8097" y="2596"/>
                  </a:lnTo>
                  <a:cubicBezTo>
                    <a:pt x="8097" y="2572"/>
                    <a:pt x="8085" y="2537"/>
                    <a:pt x="8085" y="2513"/>
                  </a:cubicBezTo>
                  <a:cubicBezTo>
                    <a:pt x="8073" y="2453"/>
                    <a:pt x="8037" y="2358"/>
                    <a:pt x="7978" y="2275"/>
                  </a:cubicBezTo>
                  <a:cubicBezTo>
                    <a:pt x="7954" y="2215"/>
                    <a:pt x="7906" y="2144"/>
                    <a:pt x="7859" y="2084"/>
                  </a:cubicBezTo>
                  <a:cubicBezTo>
                    <a:pt x="7835" y="2049"/>
                    <a:pt x="7811" y="2001"/>
                    <a:pt x="7787" y="1977"/>
                  </a:cubicBezTo>
                  <a:cubicBezTo>
                    <a:pt x="7549" y="1668"/>
                    <a:pt x="7204" y="1370"/>
                    <a:pt x="6918" y="1346"/>
                  </a:cubicBezTo>
                  <a:lnTo>
                    <a:pt x="6835" y="1346"/>
                  </a:lnTo>
                  <a:cubicBezTo>
                    <a:pt x="6251" y="1465"/>
                    <a:pt x="5787" y="1537"/>
                    <a:pt x="5454" y="1620"/>
                  </a:cubicBezTo>
                  <a:cubicBezTo>
                    <a:pt x="5311" y="1644"/>
                    <a:pt x="5192" y="1679"/>
                    <a:pt x="5085" y="1691"/>
                  </a:cubicBezTo>
                  <a:cubicBezTo>
                    <a:pt x="4882" y="1739"/>
                    <a:pt x="4751" y="1798"/>
                    <a:pt x="4656" y="1870"/>
                  </a:cubicBezTo>
                  <a:cubicBezTo>
                    <a:pt x="4561" y="1965"/>
                    <a:pt x="4537" y="2060"/>
                    <a:pt x="4584" y="2227"/>
                  </a:cubicBezTo>
                  <a:cubicBezTo>
                    <a:pt x="4668" y="2525"/>
                    <a:pt x="4763" y="2810"/>
                    <a:pt x="4858" y="3061"/>
                  </a:cubicBezTo>
                  <a:cubicBezTo>
                    <a:pt x="4870" y="3120"/>
                    <a:pt x="4894" y="3191"/>
                    <a:pt x="4918" y="3251"/>
                  </a:cubicBezTo>
                  <a:cubicBezTo>
                    <a:pt x="4942" y="3370"/>
                    <a:pt x="4989" y="3489"/>
                    <a:pt x="5001" y="3608"/>
                  </a:cubicBezTo>
                  <a:cubicBezTo>
                    <a:pt x="5013" y="3703"/>
                    <a:pt x="5025" y="3787"/>
                    <a:pt x="5049" y="3858"/>
                  </a:cubicBezTo>
                  <a:lnTo>
                    <a:pt x="5049" y="3965"/>
                  </a:lnTo>
                  <a:cubicBezTo>
                    <a:pt x="5049" y="4025"/>
                    <a:pt x="5049" y="4084"/>
                    <a:pt x="5037" y="4144"/>
                  </a:cubicBezTo>
                  <a:cubicBezTo>
                    <a:pt x="5013" y="4192"/>
                    <a:pt x="5013" y="4251"/>
                    <a:pt x="4989" y="4299"/>
                  </a:cubicBezTo>
                  <a:cubicBezTo>
                    <a:pt x="4930" y="4430"/>
                    <a:pt x="4787" y="4537"/>
                    <a:pt x="4596" y="4608"/>
                  </a:cubicBezTo>
                  <a:cubicBezTo>
                    <a:pt x="4527" y="4631"/>
                    <a:pt x="4464" y="4642"/>
                    <a:pt x="4407" y="4642"/>
                  </a:cubicBezTo>
                  <a:cubicBezTo>
                    <a:pt x="4077" y="4642"/>
                    <a:pt x="3957" y="4280"/>
                    <a:pt x="3906" y="3823"/>
                  </a:cubicBezTo>
                  <a:cubicBezTo>
                    <a:pt x="3882" y="3715"/>
                    <a:pt x="3870" y="3596"/>
                    <a:pt x="3870" y="3477"/>
                  </a:cubicBezTo>
                  <a:lnTo>
                    <a:pt x="3870" y="3358"/>
                  </a:lnTo>
                  <a:cubicBezTo>
                    <a:pt x="3846" y="2834"/>
                    <a:pt x="3858" y="2287"/>
                    <a:pt x="3751" y="1941"/>
                  </a:cubicBezTo>
                  <a:cubicBezTo>
                    <a:pt x="3227" y="2001"/>
                    <a:pt x="2834" y="2049"/>
                    <a:pt x="2501" y="2060"/>
                  </a:cubicBezTo>
                  <a:cubicBezTo>
                    <a:pt x="2370" y="2084"/>
                    <a:pt x="2263" y="2084"/>
                    <a:pt x="2156" y="2084"/>
                  </a:cubicBezTo>
                  <a:cubicBezTo>
                    <a:pt x="2060" y="2084"/>
                    <a:pt x="1965" y="2084"/>
                    <a:pt x="1882" y="2096"/>
                  </a:cubicBezTo>
                  <a:cubicBezTo>
                    <a:pt x="1584" y="2096"/>
                    <a:pt x="1405" y="2060"/>
                    <a:pt x="1239" y="2037"/>
                  </a:cubicBezTo>
                  <a:cubicBezTo>
                    <a:pt x="1191" y="2025"/>
                    <a:pt x="1132" y="2025"/>
                    <a:pt x="1084" y="2001"/>
                  </a:cubicBezTo>
                  <a:lnTo>
                    <a:pt x="905" y="2001"/>
                  </a:lnTo>
                  <a:cubicBezTo>
                    <a:pt x="858" y="2001"/>
                    <a:pt x="834" y="2025"/>
                    <a:pt x="786" y="2037"/>
                  </a:cubicBezTo>
                  <a:cubicBezTo>
                    <a:pt x="774" y="2037"/>
                    <a:pt x="774" y="2037"/>
                    <a:pt x="763" y="2049"/>
                  </a:cubicBezTo>
                  <a:cubicBezTo>
                    <a:pt x="715" y="2060"/>
                    <a:pt x="691" y="2084"/>
                    <a:pt x="643" y="2108"/>
                  </a:cubicBezTo>
                  <a:cubicBezTo>
                    <a:pt x="643" y="2108"/>
                    <a:pt x="620" y="2108"/>
                    <a:pt x="620" y="2120"/>
                  </a:cubicBezTo>
                  <a:cubicBezTo>
                    <a:pt x="596" y="2156"/>
                    <a:pt x="548" y="2168"/>
                    <a:pt x="524" y="2203"/>
                  </a:cubicBezTo>
                  <a:lnTo>
                    <a:pt x="417" y="2299"/>
                  </a:lnTo>
                  <a:cubicBezTo>
                    <a:pt x="346" y="2394"/>
                    <a:pt x="298" y="2477"/>
                    <a:pt x="239" y="2596"/>
                  </a:cubicBezTo>
                  <a:cubicBezTo>
                    <a:pt x="155" y="2656"/>
                    <a:pt x="120" y="2775"/>
                    <a:pt x="155" y="2894"/>
                  </a:cubicBezTo>
                  <a:cubicBezTo>
                    <a:pt x="1" y="3572"/>
                    <a:pt x="155" y="4477"/>
                    <a:pt x="667" y="5216"/>
                  </a:cubicBezTo>
                  <a:cubicBezTo>
                    <a:pt x="822" y="5430"/>
                    <a:pt x="953" y="5668"/>
                    <a:pt x="1084" y="5918"/>
                  </a:cubicBezTo>
                  <a:cubicBezTo>
                    <a:pt x="1186" y="6114"/>
                    <a:pt x="1397" y="6228"/>
                    <a:pt x="1597" y="6228"/>
                  </a:cubicBezTo>
                  <a:cubicBezTo>
                    <a:pt x="1700" y="6228"/>
                    <a:pt x="1801" y="6197"/>
                    <a:pt x="1882" y="6132"/>
                  </a:cubicBezTo>
                  <a:cubicBezTo>
                    <a:pt x="2300" y="5785"/>
                    <a:pt x="2713" y="5469"/>
                    <a:pt x="3024" y="5469"/>
                  </a:cubicBezTo>
                  <a:cubicBezTo>
                    <a:pt x="3182" y="5469"/>
                    <a:pt x="3313" y="5551"/>
                    <a:pt x="3406" y="5751"/>
                  </a:cubicBezTo>
                  <a:cubicBezTo>
                    <a:pt x="3739" y="6454"/>
                    <a:pt x="2953" y="6728"/>
                    <a:pt x="1977" y="7168"/>
                  </a:cubicBezTo>
                  <a:cubicBezTo>
                    <a:pt x="1786" y="7263"/>
                    <a:pt x="1715" y="7454"/>
                    <a:pt x="1786" y="7656"/>
                  </a:cubicBezTo>
                  <a:cubicBezTo>
                    <a:pt x="1894" y="7942"/>
                    <a:pt x="2025" y="8299"/>
                    <a:pt x="2179" y="8668"/>
                  </a:cubicBezTo>
                  <a:lnTo>
                    <a:pt x="2179" y="8692"/>
                  </a:lnTo>
                  <a:cubicBezTo>
                    <a:pt x="2370" y="9180"/>
                    <a:pt x="2560" y="9716"/>
                    <a:pt x="2727" y="10145"/>
                  </a:cubicBezTo>
                  <a:cubicBezTo>
                    <a:pt x="2805" y="10364"/>
                    <a:pt x="3018" y="10496"/>
                    <a:pt x="3225" y="10496"/>
                  </a:cubicBezTo>
                  <a:cubicBezTo>
                    <a:pt x="3333" y="10496"/>
                    <a:pt x="3439" y="10460"/>
                    <a:pt x="3525" y="10383"/>
                  </a:cubicBezTo>
                  <a:cubicBezTo>
                    <a:pt x="3787" y="10157"/>
                    <a:pt x="4453" y="9942"/>
                    <a:pt x="4644" y="9799"/>
                  </a:cubicBezTo>
                  <a:cubicBezTo>
                    <a:pt x="5589" y="9158"/>
                    <a:pt x="6024" y="8868"/>
                    <a:pt x="6420" y="8868"/>
                  </a:cubicBezTo>
                  <a:cubicBezTo>
                    <a:pt x="6443" y="8868"/>
                    <a:pt x="6466" y="8869"/>
                    <a:pt x="6489" y="8871"/>
                  </a:cubicBezTo>
                  <a:cubicBezTo>
                    <a:pt x="7001" y="8895"/>
                    <a:pt x="7609" y="9847"/>
                    <a:pt x="5787" y="11216"/>
                  </a:cubicBezTo>
                  <a:cubicBezTo>
                    <a:pt x="4942" y="11847"/>
                    <a:pt x="4215" y="12097"/>
                    <a:pt x="3763" y="12383"/>
                  </a:cubicBezTo>
                  <a:cubicBezTo>
                    <a:pt x="3572" y="12502"/>
                    <a:pt x="3525" y="12740"/>
                    <a:pt x="3644" y="12943"/>
                  </a:cubicBezTo>
                  <a:cubicBezTo>
                    <a:pt x="4567" y="14519"/>
                    <a:pt x="4995" y="15103"/>
                    <a:pt x="5397" y="15103"/>
                  </a:cubicBezTo>
                  <a:cubicBezTo>
                    <a:pt x="6027" y="15103"/>
                    <a:pt x="6595" y="13670"/>
                    <a:pt x="8906" y="12383"/>
                  </a:cubicBezTo>
                  <a:cubicBezTo>
                    <a:pt x="9524" y="12036"/>
                    <a:pt x="10052" y="11892"/>
                    <a:pt x="10468" y="11892"/>
                  </a:cubicBezTo>
                  <a:cubicBezTo>
                    <a:pt x="11906" y="11892"/>
                    <a:pt x="12010" y="13603"/>
                    <a:pt x="9859" y="14526"/>
                  </a:cubicBezTo>
                  <a:cubicBezTo>
                    <a:pt x="8609" y="15062"/>
                    <a:pt x="7668" y="15062"/>
                    <a:pt x="6561" y="16467"/>
                  </a:cubicBezTo>
                  <a:cubicBezTo>
                    <a:pt x="6430" y="16634"/>
                    <a:pt x="6478" y="16884"/>
                    <a:pt x="6668" y="17038"/>
                  </a:cubicBezTo>
                  <a:cubicBezTo>
                    <a:pt x="7025" y="17336"/>
                    <a:pt x="7680" y="18098"/>
                    <a:pt x="8466" y="19134"/>
                  </a:cubicBezTo>
                  <a:cubicBezTo>
                    <a:pt x="8815" y="19590"/>
                    <a:pt x="9364" y="19837"/>
                    <a:pt x="9895" y="19837"/>
                  </a:cubicBezTo>
                  <a:cubicBezTo>
                    <a:pt x="10251" y="19837"/>
                    <a:pt x="10598" y="19725"/>
                    <a:pt x="10871" y="19491"/>
                  </a:cubicBezTo>
                  <a:cubicBezTo>
                    <a:pt x="12490" y="18094"/>
                    <a:pt x="14937" y="17186"/>
                    <a:pt x="16282" y="17186"/>
                  </a:cubicBezTo>
                  <a:cubicBezTo>
                    <a:pt x="16667" y="17186"/>
                    <a:pt x="16963" y="17260"/>
                    <a:pt x="17122" y="17419"/>
                  </a:cubicBezTo>
                  <a:cubicBezTo>
                    <a:pt x="19420" y="19741"/>
                    <a:pt x="11228" y="21610"/>
                    <a:pt x="12157" y="22932"/>
                  </a:cubicBezTo>
                  <a:cubicBezTo>
                    <a:pt x="12574" y="23492"/>
                    <a:pt x="15062" y="25813"/>
                    <a:pt x="17205" y="26468"/>
                  </a:cubicBezTo>
                  <a:cubicBezTo>
                    <a:pt x="17335" y="26508"/>
                    <a:pt x="17466" y="26528"/>
                    <a:pt x="17592" y="26528"/>
                  </a:cubicBezTo>
                  <a:cubicBezTo>
                    <a:pt x="18099" y="26528"/>
                    <a:pt x="18536" y="26219"/>
                    <a:pt x="18622" y="25742"/>
                  </a:cubicBezTo>
                  <a:cubicBezTo>
                    <a:pt x="18860" y="24444"/>
                    <a:pt x="18908" y="23885"/>
                    <a:pt x="19182" y="23253"/>
                  </a:cubicBezTo>
                  <a:cubicBezTo>
                    <a:pt x="19301" y="23099"/>
                    <a:pt x="19396" y="22920"/>
                    <a:pt x="19479" y="22742"/>
                  </a:cubicBezTo>
                  <a:cubicBezTo>
                    <a:pt x="20207" y="21601"/>
                    <a:pt x="20681" y="20983"/>
                    <a:pt x="20999" y="20983"/>
                  </a:cubicBezTo>
                  <a:cubicBezTo>
                    <a:pt x="21351" y="20983"/>
                    <a:pt x="21510" y="21743"/>
                    <a:pt x="21610" y="23396"/>
                  </a:cubicBezTo>
                  <a:cubicBezTo>
                    <a:pt x="21658" y="24254"/>
                    <a:pt x="21682" y="24956"/>
                    <a:pt x="21718" y="25539"/>
                  </a:cubicBezTo>
                  <a:cubicBezTo>
                    <a:pt x="21734" y="25928"/>
                    <a:pt x="22110" y="26202"/>
                    <a:pt x="22476" y="26202"/>
                  </a:cubicBezTo>
                  <a:cubicBezTo>
                    <a:pt x="22626" y="26202"/>
                    <a:pt x="22775" y="26156"/>
                    <a:pt x="22896" y="26051"/>
                  </a:cubicBezTo>
                  <a:cubicBezTo>
                    <a:pt x="23611" y="25456"/>
                    <a:pt x="24265" y="24706"/>
                    <a:pt x="24837" y="23730"/>
                  </a:cubicBezTo>
                  <a:cubicBezTo>
                    <a:pt x="26313" y="21289"/>
                    <a:pt x="24813" y="18491"/>
                    <a:pt x="23492" y="17169"/>
                  </a:cubicBezTo>
                  <a:cubicBezTo>
                    <a:pt x="23325" y="17003"/>
                    <a:pt x="23313" y="16800"/>
                    <a:pt x="23396" y="16646"/>
                  </a:cubicBezTo>
                  <a:cubicBezTo>
                    <a:pt x="23563" y="16646"/>
                    <a:pt x="23754" y="16646"/>
                    <a:pt x="23920" y="16634"/>
                  </a:cubicBezTo>
                  <a:cubicBezTo>
                    <a:pt x="26587" y="17884"/>
                    <a:pt x="29171" y="19015"/>
                    <a:pt x="31528" y="19967"/>
                  </a:cubicBezTo>
                  <a:lnTo>
                    <a:pt x="24158" y="16086"/>
                  </a:lnTo>
                  <a:cubicBezTo>
                    <a:pt x="23932" y="15967"/>
                    <a:pt x="23980" y="15669"/>
                    <a:pt x="24218" y="15657"/>
                  </a:cubicBezTo>
                  <a:cubicBezTo>
                    <a:pt x="26671" y="15443"/>
                    <a:pt x="30766" y="15062"/>
                    <a:pt x="31183" y="12121"/>
                  </a:cubicBezTo>
                  <a:lnTo>
                    <a:pt x="31183" y="12109"/>
                  </a:lnTo>
                  <a:lnTo>
                    <a:pt x="31231" y="11752"/>
                  </a:lnTo>
                  <a:lnTo>
                    <a:pt x="31231" y="11645"/>
                  </a:lnTo>
                  <a:cubicBezTo>
                    <a:pt x="31231" y="11538"/>
                    <a:pt x="31243" y="11454"/>
                    <a:pt x="31243" y="11347"/>
                  </a:cubicBezTo>
                  <a:cubicBezTo>
                    <a:pt x="31243" y="11216"/>
                    <a:pt x="31243" y="11073"/>
                    <a:pt x="31231" y="10919"/>
                  </a:cubicBezTo>
                  <a:cubicBezTo>
                    <a:pt x="31171" y="9978"/>
                    <a:pt x="31112" y="9097"/>
                    <a:pt x="31028" y="8311"/>
                  </a:cubicBezTo>
                  <a:cubicBezTo>
                    <a:pt x="31028" y="8275"/>
                    <a:pt x="31016" y="8240"/>
                    <a:pt x="31016" y="8192"/>
                  </a:cubicBezTo>
                  <a:cubicBezTo>
                    <a:pt x="30933" y="7859"/>
                    <a:pt x="30635" y="7585"/>
                    <a:pt x="30290" y="7490"/>
                  </a:cubicBezTo>
                  <a:cubicBezTo>
                    <a:pt x="30242" y="7478"/>
                    <a:pt x="30219" y="7478"/>
                    <a:pt x="30171" y="7466"/>
                  </a:cubicBezTo>
                  <a:cubicBezTo>
                    <a:pt x="30122" y="7461"/>
                    <a:pt x="30072" y="7458"/>
                    <a:pt x="30023" y="7458"/>
                  </a:cubicBezTo>
                  <a:cubicBezTo>
                    <a:pt x="29953" y="7458"/>
                    <a:pt x="29884" y="7464"/>
                    <a:pt x="29814" y="7478"/>
                  </a:cubicBezTo>
                  <a:cubicBezTo>
                    <a:pt x="29742" y="7490"/>
                    <a:pt x="29659" y="7525"/>
                    <a:pt x="29588" y="7549"/>
                  </a:cubicBezTo>
                  <a:cubicBezTo>
                    <a:pt x="29516" y="7597"/>
                    <a:pt x="29421" y="7644"/>
                    <a:pt x="29349" y="7692"/>
                  </a:cubicBezTo>
                  <a:cubicBezTo>
                    <a:pt x="29326" y="7704"/>
                    <a:pt x="29290" y="7728"/>
                    <a:pt x="29242" y="7752"/>
                  </a:cubicBezTo>
                  <a:cubicBezTo>
                    <a:pt x="29207" y="7775"/>
                    <a:pt x="29159" y="7787"/>
                    <a:pt x="29123" y="7823"/>
                  </a:cubicBezTo>
                  <a:cubicBezTo>
                    <a:pt x="29088" y="7847"/>
                    <a:pt x="29052" y="7871"/>
                    <a:pt x="29004" y="7894"/>
                  </a:cubicBezTo>
                  <a:cubicBezTo>
                    <a:pt x="28980" y="7906"/>
                    <a:pt x="28945" y="7942"/>
                    <a:pt x="28909" y="7954"/>
                  </a:cubicBezTo>
                  <a:cubicBezTo>
                    <a:pt x="28861" y="7990"/>
                    <a:pt x="28814" y="8014"/>
                    <a:pt x="28754" y="8061"/>
                  </a:cubicBezTo>
                  <a:cubicBezTo>
                    <a:pt x="28742" y="8073"/>
                    <a:pt x="28707" y="8085"/>
                    <a:pt x="28695" y="8109"/>
                  </a:cubicBezTo>
                  <a:cubicBezTo>
                    <a:pt x="28647" y="8133"/>
                    <a:pt x="28587" y="8180"/>
                    <a:pt x="28552" y="8204"/>
                  </a:cubicBezTo>
                  <a:cubicBezTo>
                    <a:pt x="28528" y="8228"/>
                    <a:pt x="28516" y="8228"/>
                    <a:pt x="28504" y="8240"/>
                  </a:cubicBezTo>
                  <a:cubicBezTo>
                    <a:pt x="28445" y="8287"/>
                    <a:pt x="28397" y="8311"/>
                    <a:pt x="28349" y="8359"/>
                  </a:cubicBezTo>
                  <a:cubicBezTo>
                    <a:pt x="28337" y="8359"/>
                    <a:pt x="28337" y="8371"/>
                    <a:pt x="28326" y="8371"/>
                  </a:cubicBezTo>
                  <a:cubicBezTo>
                    <a:pt x="28278" y="8418"/>
                    <a:pt x="28218" y="8442"/>
                    <a:pt x="28171" y="8490"/>
                  </a:cubicBezTo>
                  <a:lnTo>
                    <a:pt x="28159" y="8502"/>
                  </a:lnTo>
                  <a:cubicBezTo>
                    <a:pt x="28099" y="8549"/>
                    <a:pt x="28052" y="8597"/>
                    <a:pt x="27992" y="8645"/>
                  </a:cubicBezTo>
                  <a:cubicBezTo>
                    <a:pt x="27144" y="9367"/>
                    <a:pt x="26627" y="10022"/>
                    <a:pt x="26121" y="10022"/>
                  </a:cubicBezTo>
                  <a:cubicBezTo>
                    <a:pt x="25860" y="10022"/>
                    <a:pt x="25601" y="9848"/>
                    <a:pt x="25301" y="9418"/>
                  </a:cubicBezTo>
                  <a:cubicBezTo>
                    <a:pt x="24658" y="8502"/>
                    <a:pt x="25420" y="7930"/>
                    <a:pt x="26706" y="7192"/>
                  </a:cubicBezTo>
                  <a:cubicBezTo>
                    <a:pt x="26897" y="7097"/>
                    <a:pt x="27099" y="6978"/>
                    <a:pt x="27313" y="6859"/>
                  </a:cubicBezTo>
                  <a:lnTo>
                    <a:pt x="27623" y="6680"/>
                  </a:lnTo>
                  <a:lnTo>
                    <a:pt x="27718" y="6632"/>
                  </a:lnTo>
                  <a:cubicBezTo>
                    <a:pt x="27873" y="6537"/>
                    <a:pt x="28040" y="6442"/>
                    <a:pt x="28218" y="6347"/>
                  </a:cubicBezTo>
                  <a:cubicBezTo>
                    <a:pt x="28230" y="6335"/>
                    <a:pt x="28254" y="6335"/>
                    <a:pt x="28266" y="6323"/>
                  </a:cubicBezTo>
                  <a:cubicBezTo>
                    <a:pt x="28445" y="6216"/>
                    <a:pt x="28623" y="6109"/>
                    <a:pt x="28814" y="5989"/>
                  </a:cubicBezTo>
                  <a:cubicBezTo>
                    <a:pt x="28861" y="5966"/>
                    <a:pt x="28909" y="5930"/>
                    <a:pt x="28945" y="5882"/>
                  </a:cubicBezTo>
                  <a:cubicBezTo>
                    <a:pt x="29040" y="5811"/>
                    <a:pt x="29099" y="5728"/>
                    <a:pt x="29147" y="5632"/>
                  </a:cubicBezTo>
                  <a:cubicBezTo>
                    <a:pt x="29171" y="5585"/>
                    <a:pt x="29183" y="5549"/>
                    <a:pt x="29207" y="5489"/>
                  </a:cubicBezTo>
                  <a:cubicBezTo>
                    <a:pt x="29266" y="5275"/>
                    <a:pt x="29266" y="5049"/>
                    <a:pt x="29183" y="4835"/>
                  </a:cubicBezTo>
                  <a:cubicBezTo>
                    <a:pt x="28933" y="4144"/>
                    <a:pt x="28647" y="3644"/>
                    <a:pt x="28254" y="3239"/>
                  </a:cubicBezTo>
                  <a:cubicBezTo>
                    <a:pt x="28135" y="3120"/>
                    <a:pt x="28016" y="3013"/>
                    <a:pt x="27897" y="2930"/>
                  </a:cubicBezTo>
                  <a:cubicBezTo>
                    <a:pt x="27837" y="2882"/>
                    <a:pt x="27754" y="2834"/>
                    <a:pt x="27694" y="2787"/>
                  </a:cubicBezTo>
                  <a:cubicBezTo>
                    <a:pt x="27313" y="2513"/>
                    <a:pt x="26802" y="2322"/>
                    <a:pt x="26182" y="2168"/>
                  </a:cubicBezTo>
                  <a:cubicBezTo>
                    <a:pt x="25099" y="1899"/>
                    <a:pt x="24552" y="1765"/>
                    <a:pt x="24247" y="1765"/>
                  </a:cubicBezTo>
                  <a:cubicBezTo>
                    <a:pt x="24200" y="1765"/>
                    <a:pt x="24159" y="1768"/>
                    <a:pt x="24123" y="1775"/>
                  </a:cubicBezTo>
                  <a:cubicBezTo>
                    <a:pt x="24099" y="1798"/>
                    <a:pt x="24063" y="1798"/>
                    <a:pt x="24039" y="1810"/>
                  </a:cubicBezTo>
                  <a:cubicBezTo>
                    <a:pt x="23992" y="1822"/>
                    <a:pt x="23968" y="1858"/>
                    <a:pt x="23944" y="1906"/>
                  </a:cubicBezTo>
                  <a:cubicBezTo>
                    <a:pt x="23920" y="1929"/>
                    <a:pt x="23908" y="1977"/>
                    <a:pt x="23873" y="2037"/>
                  </a:cubicBezTo>
                  <a:cubicBezTo>
                    <a:pt x="23861" y="2060"/>
                    <a:pt x="23849" y="2108"/>
                    <a:pt x="23825" y="2156"/>
                  </a:cubicBezTo>
                  <a:cubicBezTo>
                    <a:pt x="23777" y="2275"/>
                    <a:pt x="23742" y="2430"/>
                    <a:pt x="23682" y="2632"/>
                  </a:cubicBezTo>
                  <a:cubicBezTo>
                    <a:pt x="23670" y="2691"/>
                    <a:pt x="23634" y="2751"/>
                    <a:pt x="23611" y="2810"/>
                  </a:cubicBezTo>
                  <a:cubicBezTo>
                    <a:pt x="23611" y="2822"/>
                    <a:pt x="23587" y="2834"/>
                    <a:pt x="23587" y="2858"/>
                  </a:cubicBezTo>
                  <a:cubicBezTo>
                    <a:pt x="23563" y="2918"/>
                    <a:pt x="23527" y="2989"/>
                    <a:pt x="23503" y="3049"/>
                  </a:cubicBezTo>
                  <a:cubicBezTo>
                    <a:pt x="23468" y="3120"/>
                    <a:pt x="23444" y="3191"/>
                    <a:pt x="23396" y="3263"/>
                  </a:cubicBezTo>
                  <a:cubicBezTo>
                    <a:pt x="23384" y="3287"/>
                    <a:pt x="23384" y="3299"/>
                    <a:pt x="23373" y="3322"/>
                  </a:cubicBezTo>
                  <a:cubicBezTo>
                    <a:pt x="23337" y="3406"/>
                    <a:pt x="23289" y="3477"/>
                    <a:pt x="23253" y="3561"/>
                  </a:cubicBezTo>
                  <a:cubicBezTo>
                    <a:pt x="23206" y="3656"/>
                    <a:pt x="23158" y="3727"/>
                    <a:pt x="23111" y="3823"/>
                  </a:cubicBezTo>
                  <a:cubicBezTo>
                    <a:pt x="23099" y="3834"/>
                    <a:pt x="23099" y="3846"/>
                    <a:pt x="23087" y="3882"/>
                  </a:cubicBezTo>
                  <a:cubicBezTo>
                    <a:pt x="22992" y="4061"/>
                    <a:pt x="22896" y="4239"/>
                    <a:pt x="22801" y="4418"/>
                  </a:cubicBezTo>
                  <a:cubicBezTo>
                    <a:pt x="22789" y="4430"/>
                    <a:pt x="22789" y="4442"/>
                    <a:pt x="22777" y="4477"/>
                  </a:cubicBezTo>
                  <a:cubicBezTo>
                    <a:pt x="22730" y="4561"/>
                    <a:pt x="22670" y="4656"/>
                    <a:pt x="22622" y="4739"/>
                  </a:cubicBezTo>
                  <a:cubicBezTo>
                    <a:pt x="21906" y="5987"/>
                    <a:pt x="21012" y="7216"/>
                    <a:pt x="20498" y="7216"/>
                  </a:cubicBezTo>
                  <a:cubicBezTo>
                    <a:pt x="20449" y="7216"/>
                    <a:pt x="20402" y="7204"/>
                    <a:pt x="20360" y="7180"/>
                  </a:cubicBezTo>
                  <a:cubicBezTo>
                    <a:pt x="19324" y="6597"/>
                    <a:pt x="19217" y="5585"/>
                    <a:pt x="19586" y="4477"/>
                  </a:cubicBezTo>
                  <a:cubicBezTo>
                    <a:pt x="19741" y="4013"/>
                    <a:pt x="19979" y="3537"/>
                    <a:pt x="20241" y="3072"/>
                  </a:cubicBezTo>
                  <a:cubicBezTo>
                    <a:pt x="20301" y="2953"/>
                    <a:pt x="20372" y="2846"/>
                    <a:pt x="20455" y="2727"/>
                  </a:cubicBezTo>
                  <a:cubicBezTo>
                    <a:pt x="20455" y="2715"/>
                    <a:pt x="20467" y="2715"/>
                    <a:pt x="20467" y="2703"/>
                  </a:cubicBezTo>
                  <a:cubicBezTo>
                    <a:pt x="20539" y="2596"/>
                    <a:pt x="20598" y="2489"/>
                    <a:pt x="20670" y="2394"/>
                  </a:cubicBezTo>
                  <a:cubicBezTo>
                    <a:pt x="20694" y="2370"/>
                    <a:pt x="20694" y="2358"/>
                    <a:pt x="20706" y="2346"/>
                  </a:cubicBezTo>
                  <a:lnTo>
                    <a:pt x="20932" y="2037"/>
                  </a:lnTo>
                  <a:cubicBezTo>
                    <a:pt x="20944" y="2013"/>
                    <a:pt x="20944" y="2001"/>
                    <a:pt x="20956" y="1989"/>
                  </a:cubicBezTo>
                  <a:cubicBezTo>
                    <a:pt x="21027" y="1882"/>
                    <a:pt x="21110" y="1775"/>
                    <a:pt x="21194" y="1679"/>
                  </a:cubicBezTo>
                  <a:cubicBezTo>
                    <a:pt x="21491" y="1298"/>
                    <a:pt x="21206" y="989"/>
                    <a:pt x="20634" y="739"/>
                  </a:cubicBezTo>
                  <a:cubicBezTo>
                    <a:pt x="20051" y="489"/>
                    <a:pt x="19158" y="310"/>
                    <a:pt x="18229" y="179"/>
                  </a:cubicBezTo>
                  <a:cubicBezTo>
                    <a:pt x="17927" y="133"/>
                    <a:pt x="17063" y="0"/>
                    <a:pt x="16311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" name="Google Shape;443;p22"/>
            <p:cNvSpPr/>
            <p:nvPr/>
          </p:nvSpPr>
          <p:spPr>
            <a:xfrm>
              <a:off x="3871320" y="3163753"/>
              <a:ext cx="802993" cy="1182750"/>
            </a:xfrm>
            <a:custGeom>
              <a:avLst/>
              <a:gdLst/>
              <a:ahLst/>
              <a:cxnLst/>
              <a:rect l="l" t="t" r="r" b="b"/>
              <a:pathLst>
                <a:path w="27778" h="40915" extrusionOk="0">
                  <a:moveTo>
                    <a:pt x="929" y="1"/>
                  </a:moveTo>
                  <a:cubicBezTo>
                    <a:pt x="929" y="1"/>
                    <a:pt x="0" y="1954"/>
                    <a:pt x="2893" y="15098"/>
                  </a:cubicBezTo>
                  <a:cubicBezTo>
                    <a:pt x="5894" y="28016"/>
                    <a:pt x="17812" y="36910"/>
                    <a:pt x="23467" y="40494"/>
                  </a:cubicBezTo>
                  <a:cubicBezTo>
                    <a:pt x="23924" y="40783"/>
                    <a:pt x="24419" y="40914"/>
                    <a:pt x="24902" y="40914"/>
                  </a:cubicBezTo>
                  <a:cubicBezTo>
                    <a:pt x="26269" y="40914"/>
                    <a:pt x="27540" y="39858"/>
                    <a:pt x="27575" y="38327"/>
                  </a:cubicBezTo>
                  <a:cubicBezTo>
                    <a:pt x="27778" y="30838"/>
                    <a:pt x="21503" y="17717"/>
                    <a:pt x="15466" y="11228"/>
                  </a:cubicBezTo>
                  <a:cubicBezTo>
                    <a:pt x="8144" y="3347"/>
                    <a:pt x="929" y="1"/>
                    <a:pt x="929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" name="Google Shape;444;p22"/>
            <p:cNvSpPr/>
            <p:nvPr/>
          </p:nvSpPr>
          <p:spPr>
            <a:xfrm>
              <a:off x="3898494" y="3164100"/>
              <a:ext cx="723497" cy="1174367"/>
            </a:xfrm>
            <a:custGeom>
              <a:avLst/>
              <a:gdLst/>
              <a:ahLst/>
              <a:cxnLst/>
              <a:rect l="l" t="t" r="r" b="b"/>
              <a:pathLst>
                <a:path w="25028" h="40625" extrusionOk="0">
                  <a:moveTo>
                    <a:pt x="1" y="1"/>
                  </a:moveTo>
                  <a:cubicBezTo>
                    <a:pt x="1" y="1"/>
                    <a:pt x="370" y="644"/>
                    <a:pt x="1037" y="1763"/>
                  </a:cubicBezTo>
                  <a:cubicBezTo>
                    <a:pt x="1382" y="2322"/>
                    <a:pt x="1787" y="3001"/>
                    <a:pt x="2251" y="3787"/>
                  </a:cubicBezTo>
                  <a:cubicBezTo>
                    <a:pt x="2704" y="4561"/>
                    <a:pt x="3227" y="5454"/>
                    <a:pt x="3811" y="6406"/>
                  </a:cubicBezTo>
                  <a:cubicBezTo>
                    <a:pt x="4394" y="7359"/>
                    <a:pt x="5013" y="8394"/>
                    <a:pt x="5668" y="9502"/>
                  </a:cubicBezTo>
                  <a:cubicBezTo>
                    <a:pt x="6323" y="10597"/>
                    <a:pt x="7026" y="11764"/>
                    <a:pt x="7752" y="12955"/>
                  </a:cubicBezTo>
                  <a:cubicBezTo>
                    <a:pt x="8478" y="14145"/>
                    <a:pt x="9240" y="15383"/>
                    <a:pt x="10002" y="16634"/>
                  </a:cubicBezTo>
                  <a:cubicBezTo>
                    <a:pt x="10752" y="17884"/>
                    <a:pt x="11550" y="19158"/>
                    <a:pt x="12324" y="20420"/>
                  </a:cubicBezTo>
                  <a:cubicBezTo>
                    <a:pt x="13098" y="21694"/>
                    <a:pt x="13884" y="22956"/>
                    <a:pt x="14657" y="24206"/>
                  </a:cubicBezTo>
                  <a:cubicBezTo>
                    <a:pt x="15431" y="25456"/>
                    <a:pt x="16193" y="26670"/>
                    <a:pt x="16932" y="27861"/>
                  </a:cubicBezTo>
                  <a:cubicBezTo>
                    <a:pt x="18420" y="30242"/>
                    <a:pt x="19825" y="32445"/>
                    <a:pt x="21015" y="34338"/>
                  </a:cubicBezTo>
                  <a:cubicBezTo>
                    <a:pt x="21611" y="35291"/>
                    <a:pt x="22158" y="36160"/>
                    <a:pt x="22647" y="36910"/>
                  </a:cubicBezTo>
                  <a:cubicBezTo>
                    <a:pt x="23147" y="37672"/>
                    <a:pt x="23551" y="38339"/>
                    <a:pt x="23909" y="38886"/>
                  </a:cubicBezTo>
                  <a:cubicBezTo>
                    <a:pt x="24635" y="39994"/>
                    <a:pt x="25028" y="40625"/>
                    <a:pt x="25028" y="40625"/>
                  </a:cubicBezTo>
                  <a:cubicBezTo>
                    <a:pt x="25028" y="40625"/>
                    <a:pt x="24647" y="39982"/>
                    <a:pt x="23992" y="38851"/>
                  </a:cubicBezTo>
                  <a:cubicBezTo>
                    <a:pt x="23647" y="38279"/>
                    <a:pt x="23242" y="37612"/>
                    <a:pt x="22789" y="36826"/>
                  </a:cubicBezTo>
                  <a:cubicBezTo>
                    <a:pt x="22325" y="36053"/>
                    <a:pt x="21801" y="35160"/>
                    <a:pt x="21218" y="34207"/>
                  </a:cubicBezTo>
                  <a:cubicBezTo>
                    <a:pt x="20063" y="32290"/>
                    <a:pt x="18741" y="30052"/>
                    <a:pt x="17277" y="27659"/>
                  </a:cubicBezTo>
                  <a:cubicBezTo>
                    <a:pt x="16551" y="26468"/>
                    <a:pt x="15789" y="25230"/>
                    <a:pt x="15027" y="23980"/>
                  </a:cubicBezTo>
                  <a:cubicBezTo>
                    <a:pt x="14276" y="22730"/>
                    <a:pt x="13479" y="21444"/>
                    <a:pt x="12705" y="20182"/>
                  </a:cubicBezTo>
                  <a:cubicBezTo>
                    <a:pt x="11931" y="18920"/>
                    <a:pt x="11145" y="17657"/>
                    <a:pt x="10371" y="16407"/>
                  </a:cubicBezTo>
                  <a:cubicBezTo>
                    <a:pt x="9597" y="15157"/>
                    <a:pt x="8835" y="13931"/>
                    <a:pt x="8097" y="12740"/>
                  </a:cubicBezTo>
                  <a:cubicBezTo>
                    <a:pt x="7371" y="11561"/>
                    <a:pt x="6633" y="10418"/>
                    <a:pt x="5954" y="9335"/>
                  </a:cubicBezTo>
                  <a:cubicBezTo>
                    <a:pt x="5263" y="8252"/>
                    <a:pt x="4609" y="7240"/>
                    <a:pt x="4013" y="6287"/>
                  </a:cubicBezTo>
                  <a:cubicBezTo>
                    <a:pt x="3418" y="5335"/>
                    <a:pt x="2870" y="4465"/>
                    <a:pt x="2382" y="3715"/>
                  </a:cubicBezTo>
                  <a:cubicBezTo>
                    <a:pt x="1882" y="2953"/>
                    <a:pt x="1477" y="2287"/>
                    <a:pt x="1120" y="1727"/>
                  </a:cubicBezTo>
                  <a:cubicBezTo>
                    <a:pt x="394" y="6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" name="Google Shape;445;p22"/>
            <p:cNvSpPr/>
            <p:nvPr/>
          </p:nvSpPr>
          <p:spPr>
            <a:xfrm>
              <a:off x="3972153" y="3542018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1" y="1"/>
                  </a:moveTo>
                  <a:cubicBezTo>
                    <a:pt x="1" y="1"/>
                    <a:pt x="370" y="120"/>
                    <a:pt x="953" y="274"/>
                  </a:cubicBezTo>
                  <a:cubicBezTo>
                    <a:pt x="1227" y="370"/>
                    <a:pt x="1561" y="441"/>
                    <a:pt x="1918" y="536"/>
                  </a:cubicBezTo>
                  <a:cubicBezTo>
                    <a:pt x="2275" y="620"/>
                    <a:pt x="2644" y="703"/>
                    <a:pt x="3037" y="786"/>
                  </a:cubicBezTo>
                  <a:cubicBezTo>
                    <a:pt x="3215" y="834"/>
                    <a:pt x="3406" y="858"/>
                    <a:pt x="3596" y="905"/>
                  </a:cubicBezTo>
                  <a:cubicBezTo>
                    <a:pt x="3775" y="941"/>
                    <a:pt x="3966" y="977"/>
                    <a:pt x="4144" y="1013"/>
                  </a:cubicBezTo>
                  <a:cubicBezTo>
                    <a:pt x="4501" y="1084"/>
                    <a:pt x="4847" y="1144"/>
                    <a:pt x="5132" y="1191"/>
                  </a:cubicBezTo>
                  <a:cubicBezTo>
                    <a:pt x="5716" y="1275"/>
                    <a:pt x="6097" y="1322"/>
                    <a:pt x="6097" y="1322"/>
                  </a:cubicBezTo>
                  <a:cubicBezTo>
                    <a:pt x="6097" y="1322"/>
                    <a:pt x="5728" y="1203"/>
                    <a:pt x="5156" y="1060"/>
                  </a:cubicBezTo>
                  <a:cubicBezTo>
                    <a:pt x="4870" y="965"/>
                    <a:pt x="4549" y="894"/>
                    <a:pt x="4192" y="798"/>
                  </a:cubicBezTo>
                  <a:cubicBezTo>
                    <a:pt x="4013" y="763"/>
                    <a:pt x="3835" y="715"/>
                    <a:pt x="3644" y="667"/>
                  </a:cubicBezTo>
                  <a:cubicBezTo>
                    <a:pt x="3466" y="620"/>
                    <a:pt x="3275" y="584"/>
                    <a:pt x="3073" y="536"/>
                  </a:cubicBezTo>
                  <a:cubicBezTo>
                    <a:pt x="2692" y="465"/>
                    <a:pt x="2299" y="382"/>
                    <a:pt x="1942" y="310"/>
                  </a:cubicBezTo>
                  <a:cubicBezTo>
                    <a:pt x="1584" y="239"/>
                    <a:pt x="1251" y="179"/>
                    <a:pt x="965" y="132"/>
                  </a:cubicBezTo>
                  <a:cubicBezTo>
                    <a:pt x="382" y="4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" name="Google Shape;446;p22"/>
            <p:cNvSpPr/>
            <p:nvPr/>
          </p:nvSpPr>
          <p:spPr>
            <a:xfrm>
              <a:off x="4103310" y="3756806"/>
              <a:ext cx="176249" cy="38216"/>
            </a:xfrm>
            <a:custGeom>
              <a:avLst/>
              <a:gdLst/>
              <a:ahLst/>
              <a:cxnLst/>
              <a:rect l="l" t="t" r="r" b="b"/>
              <a:pathLst>
                <a:path w="6097" h="1322" extrusionOk="0">
                  <a:moveTo>
                    <a:pt x="0" y="0"/>
                  </a:moveTo>
                  <a:cubicBezTo>
                    <a:pt x="0" y="0"/>
                    <a:pt x="369" y="131"/>
                    <a:pt x="953" y="274"/>
                  </a:cubicBezTo>
                  <a:cubicBezTo>
                    <a:pt x="1238" y="369"/>
                    <a:pt x="1560" y="441"/>
                    <a:pt x="1917" y="524"/>
                  </a:cubicBezTo>
                  <a:cubicBezTo>
                    <a:pt x="2274" y="619"/>
                    <a:pt x="2643" y="691"/>
                    <a:pt x="3036" y="786"/>
                  </a:cubicBezTo>
                  <a:cubicBezTo>
                    <a:pt x="3215" y="822"/>
                    <a:pt x="3405" y="857"/>
                    <a:pt x="3596" y="905"/>
                  </a:cubicBezTo>
                  <a:cubicBezTo>
                    <a:pt x="3774" y="929"/>
                    <a:pt x="3977" y="976"/>
                    <a:pt x="4155" y="1012"/>
                  </a:cubicBezTo>
                  <a:cubicBezTo>
                    <a:pt x="4513" y="1084"/>
                    <a:pt x="4846" y="1143"/>
                    <a:pt x="5132" y="1191"/>
                  </a:cubicBezTo>
                  <a:cubicBezTo>
                    <a:pt x="5715" y="1274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55" y="1048"/>
                  </a:cubicBezTo>
                  <a:cubicBezTo>
                    <a:pt x="4882" y="964"/>
                    <a:pt x="4548" y="893"/>
                    <a:pt x="4191" y="798"/>
                  </a:cubicBezTo>
                  <a:cubicBezTo>
                    <a:pt x="4012" y="750"/>
                    <a:pt x="3834" y="714"/>
                    <a:pt x="3643" y="667"/>
                  </a:cubicBezTo>
                  <a:cubicBezTo>
                    <a:pt x="3465" y="619"/>
                    <a:pt x="3274" y="572"/>
                    <a:pt x="3072" y="536"/>
                  </a:cubicBezTo>
                  <a:cubicBezTo>
                    <a:pt x="2691" y="452"/>
                    <a:pt x="2310" y="381"/>
                    <a:pt x="1941" y="310"/>
                  </a:cubicBezTo>
                  <a:cubicBezTo>
                    <a:pt x="1584" y="238"/>
                    <a:pt x="1250" y="179"/>
                    <a:pt x="964" y="131"/>
                  </a:cubicBezTo>
                  <a:cubicBezTo>
                    <a:pt x="381" y="3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" name="Google Shape;447;p22"/>
            <p:cNvSpPr/>
            <p:nvPr/>
          </p:nvSpPr>
          <p:spPr>
            <a:xfrm>
              <a:off x="4234091" y="3971913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370" y="120"/>
                    <a:pt x="953" y="274"/>
                  </a:cubicBezTo>
                  <a:cubicBezTo>
                    <a:pt x="1239" y="370"/>
                    <a:pt x="1560" y="441"/>
                    <a:pt x="1917" y="524"/>
                  </a:cubicBezTo>
                  <a:cubicBezTo>
                    <a:pt x="2275" y="620"/>
                    <a:pt x="2644" y="691"/>
                    <a:pt x="3037" y="786"/>
                  </a:cubicBezTo>
                  <a:cubicBezTo>
                    <a:pt x="3215" y="822"/>
                    <a:pt x="3406" y="858"/>
                    <a:pt x="3596" y="905"/>
                  </a:cubicBezTo>
                  <a:cubicBezTo>
                    <a:pt x="3775" y="929"/>
                    <a:pt x="3977" y="977"/>
                    <a:pt x="4156" y="1012"/>
                  </a:cubicBezTo>
                  <a:cubicBezTo>
                    <a:pt x="4513" y="1084"/>
                    <a:pt x="4846" y="1143"/>
                    <a:pt x="5132" y="1191"/>
                  </a:cubicBezTo>
                  <a:cubicBezTo>
                    <a:pt x="5715" y="1274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56" y="1048"/>
                  </a:cubicBezTo>
                  <a:cubicBezTo>
                    <a:pt x="4882" y="965"/>
                    <a:pt x="4549" y="893"/>
                    <a:pt x="4191" y="798"/>
                  </a:cubicBezTo>
                  <a:cubicBezTo>
                    <a:pt x="4013" y="751"/>
                    <a:pt x="3834" y="715"/>
                    <a:pt x="3644" y="667"/>
                  </a:cubicBezTo>
                  <a:cubicBezTo>
                    <a:pt x="3465" y="620"/>
                    <a:pt x="3275" y="572"/>
                    <a:pt x="3072" y="536"/>
                  </a:cubicBezTo>
                  <a:cubicBezTo>
                    <a:pt x="2691" y="453"/>
                    <a:pt x="2310" y="381"/>
                    <a:pt x="1953" y="310"/>
                  </a:cubicBezTo>
                  <a:cubicBezTo>
                    <a:pt x="1584" y="239"/>
                    <a:pt x="1251" y="179"/>
                    <a:pt x="965" y="131"/>
                  </a:cubicBezTo>
                  <a:cubicBezTo>
                    <a:pt x="382" y="36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" name="Google Shape;448;p22"/>
            <p:cNvSpPr/>
            <p:nvPr/>
          </p:nvSpPr>
          <p:spPr>
            <a:xfrm>
              <a:off x="4154593" y="3402275"/>
              <a:ext cx="46830" cy="174861"/>
            </a:xfrm>
            <a:custGeom>
              <a:avLst/>
              <a:gdLst/>
              <a:ahLst/>
              <a:cxnLst/>
              <a:rect l="l" t="t" r="r" b="b"/>
              <a:pathLst>
                <a:path w="1620" h="6049" extrusionOk="0">
                  <a:moveTo>
                    <a:pt x="1619" y="1"/>
                  </a:moveTo>
                  <a:lnTo>
                    <a:pt x="1619" y="1"/>
                  </a:lnTo>
                  <a:cubicBezTo>
                    <a:pt x="1619" y="1"/>
                    <a:pt x="1465" y="370"/>
                    <a:pt x="1310" y="929"/>
                  </a:cubicBezTo>
                  <a:cubicBezTo>
                    <a:pt x="1215" y="1203"/>
                    <a:pt x="1107" y="1525"/>
                    <a:pt x="1012" y="1882"/>
                  </a:cubicBezTo>
                  <a:cubicBezTo>
                    <a:pt x="905" y="2227"/>
                    <a:pt x="798" y="2620"/>
                    <a:pt x="691" y="2989"/>
                  </a:cubicBezTo>
                  <a:cubicBezTo>
                    <a:pt x="655" y="3180"/>
                    <a:pt x="595" y="3358"/>
                    <a:pt x="548" y="3549"/>
                  </a:cubicBezTo>
                  <a:cubicBezTo>
                    <a:pt x="500" y="3751"/>
                    <a:pt x="453" y="3930"/>
                    <a:pt x="417" y="4108"/>
                  </a:cubicBezTo>
                  <a:cubicBezTo>
                    <a:pt x="322" y="4465"/>
                    <a:pt x="250" y="4799"/>
                    <a:pt x="191" y="5085"/>
                  </a:cubicBezTo>
                  <a:cubicBezTo>
                    <a:pt x="60" y="5668"/>
                    <a:pt x="0" y="6049"/>
                    <a:pt x="0" y="6049"/>
                  </a:cubicBezTo>
                  <a:cubicBezTo>
                    <a:pt x="0" y="6049"/>
                    <a:pt x="131" y="5692"/>
                    <a:pt x="310" y="5132"/>
                  </a:cubicBezTo>
                  <a:cubicBezTo>
                    <a:pt x="393" y="4858"/>
                    <a:pt x="500" y="4537"/>
                    <a:pt x="607" y="4180"/>
                  </a:cubicBezTo>
                  <a:cubicBezTo>
                    <a:pt x="667" y="4001"/>
                    <a:pt x="726" y="3811"/>
                    <a:pt x="762" y="3632"/>
                  </a:cubicBezTo>
                  <a:cubicBezTo>
                    <a:pt x="810" y="3430"/>
                    <a:pt x="869" y="3251"/>
                    <a:pt x="917" y="3061"/>
                  </a:cubicBezTo>
                  <a:cubicBezTo>
                    <a:pt x="1024" y="2680"/>
                    <a:pt x="1107" y="2299"/>
                    <a:pt x="1203" y="1941"/>
                  </a:cubicBezTo>
                  <a:cubicBezTo>
                    <a:pt x="1286" y="1584"/>
                    <a:pt x="1357" y="1251"/>
                    <a:pt x="1429" y="965"/>
                  </a:cubicBezTo>
                  <a:cubicBezTo>
                    <a:pt x="1560" y="382"/>
                    <a:pt x="1619" y="1"/>
                    <a:pt x="1619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" name="Google Shape;449;p22"/>
            <p:cNvSpPr/>
            <p:nvPr/>
          </p:nvSpPr>
          <p:spPr>
            <a:xfrm>
              <a:off x="4285374" y="3616717"/>
              <a:ext cx="46830" cy="175208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0"/>
                  </a:moveTo>
                  <a:lnTo>
                    <a:pt x="1620" y="0"/>
                  </a:lnTo>
                  <a:cubicBezTo>
                    <a:pt x="1620" y="1"/>
                    <a:pt x="1489" y="381"/>
                    <a:pt x="1310" y="941"/>
                  </a:cubicBezTo>
                  <a:cubicBezTo>
                    <a:pt x="1215" y="1215"/>
                    <a:pt x="1108" y="1536"/>
                    <a:pt x="1013" y="1893"/>
                  </a:cubicBezTo>
                  <a:cubicBezTo>
                    <a:pt x="905" y="2239"/>
                    <a:pt x="798" y="2620"/>
                    <a:pt x="691" y="3001"/>
                  </a:cubicBezTo>
                  <a:cubicBezTo>
                    <a:pt x="655" y="3191"/>
                    <a:pt x="596" y="3370"/>
                    <a:pt x="548" y="3560"/>
                  </a:cubicBezTo>
                  <a:cubicBezTo>
                    <a:pt x="501" y="3751"/>
                    <a:pt x="453" y="3929"/>
                    <a:pt x="417" y="4108"/>
                  </a:cubicBezTo>
                  <a:cubicBezTo>
                    <a:pt x="322" y="4465"/>
                    <a:pt x="251" y="4810"/>
                    <a:pt x="191" y="5096"/>
                  </a:cubicBezTo>
                  <a:cubicBezTo>
                    <a:pt x="60" y="5679"/>
                    <a:pt x="0" y="6060"/>
                    <a:pt x="0" y="6060"/>
                  </a:cubicBezTo>
                  <a:cubicBezTo>
                    <a:pt x="0" y="6060"/>
                    <a:pt x="131" y="5703"/>
                    <a:pt x="310" y="5144"/>
                  </a:cubicBezTo>
                  <a:cubicBezTo>
                    <a:pt x="393" y="4870"/>
                    <a:pt x="501" y="4548"/>
                    <a:pt x="608" y="4191"/>
                  </a:cubicBezTo>
                  <a:cubicBezTo>
                    <a:pt x="667" y="4013"/>
                    <a:pt x="727" y="3810"/>
                    <a:pt x="774" y="3632"/>
                  </a:cubicBezTo>
                  <a:cubicBezTo>
                    <a:pt x="810" y="3441"/>
                    <a:pt x="870" y="3263"/>
                    <a:pt x="917" y="3072"/>
                  </a:cubicBezTo>
                  <a:cubicBezTo>
                    <a:pt x="1024" y="2679"/>
                    <a:pt x="1108" y="2310"/>
                    <a:pt x="1203" y="1953"/>
                  </a:cubicBezTo>
                  <a:cubicBezTo>
                    <a:pt x="1286" y="1596"/>
                    <a:pt x="1370" y="1250"/>
                    <a:pt x="1429" y="977"/>
                  </a:cubicBezTo>
                  <a:cubicBezTo>
                    <a:pt x="1560" y="393"/>
                    <a:pt x="1620" y="1"/>
                    <a:pt x="162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" name="Google Shape;450;p22"/>
            <p:cNvSpPr/>
            <p:nvPr/>
          </p:nvSpPr>
          <p:spPr>
            <a:xfrm>
              <a:off x="4416502" y="3831823"/>
              <a:ext cx="46830" cy="175208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1"/>
                  </a:moveTo>
                  <a:cubicBezTo>
                    <a:pt x="1620" y="1"/>
                    <a:pt x="1489" y="358"/>
                    <a:pt x="1310" y="941"/>
                  </a:cubicBezTo>
                  <a:cubicBezTo>
                    <a:pt x="1215" y="1215"/>
                    <a:pt x="1120" y="1537"/>
                    <a:pt x="1013" y="1894"/>
                  </a:cubicBezTo>
                  <a:cubicBezTo>
                    <a:pt x="906" y="2239"/>
                    <a:pt x="798" y="2620"/>
                    <a:pt x="703" y="3001"/>
                  </a:cubicBezTo>
                  <a:cubicBezTo>
                    <a:pt x="656" y="3191"/>
                    <a:pt x="596" y="3370"/>
                    <a:pt x="548" y="3561"/>
                  </a:cubicBezTo>
                  <a:cubicBezTo>
                    <a:pt x="501" y="3751"/>
                    <a:pt x="465" y="3930"/>
                    <a:pt x="417" y="4108"/>
                  </a:cubicBezTo>
                  <a:cubicBezTo>
                    <a:pt x="322" y="4465"/>
                    <a:pt x="251" y="4811"/>
                    <a:pt x="191" y="5096"/>
                  </a:cubicBezTo>
                  <a:cubicBezTo>
                    <a:pt x="60" y="5680"/>
                    <a:pt x="1" y="6061"/>
                    <a:pt x="1" y="6061"/>
                  </a:cubicBezTo>
                  <a:cubicBezTo>
                    <a:pt x="1" y="6061"/>
                    <a:pt x="132" y="5704"/>
                    <a:pt x="310" y="5144"/>
                  </a:cubicBezTo>
                  <a:cubicBezTo>
                    <a:pt x="406" y="4870"/>
                    <a:pt x="501" y="4549"/>
                    <a:pt x="608" y="4192"/>
                  </a:cubicBezTo>
                  <a:cubicBezTo>
                    <a:pt x="668" y="4013"/>
                    <a:pt x="727" y="3811"/>
                    <a:pt x="775" y="3632"/>
                  </a:cubicBezTo>
                  <a:cubicBezTo>
                    <a:pt x="822" y="3442"/>
                    <a:pt x="870" y="3263"/>
                    <a:pt x="918" y="3072"/>
                  </a:cubicBezTo>
                  <a:cubicBezTo>
                    <a:pt x="1025" y="2680"/>
                    <a:pt x="1120" y="2310"/>
                    <a:pt x="1203" y="1953"/>
                  </a:cubicBezTo>
                  <a:cubicBezTo>
                    <a:pt x="1299" y="1596"/>
                    <a:pt x="1370" y="1251"/>
                    <a:pt x="1430" y="977"/>
                  </a:cubicBezTo>
                  <a:cubicBezTo>
                    <a:pt x="1560" y="394"/>
                    <a:pt x="1620" y="1"/>
                    <a:pt x="162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" name="Google Shape;451;p22"/>
            <p:cNvSpPr/>
            <p:nvPr/>
          </p:nvSpPr>
          <p:spPr>
            <a:xfrm>
              <a:off x="6244143" y="2172865"/>
              <a:ext cx="560719" cy="926919"/>
            </a:xfrm>
            <a:custGeom>
              <a:avLst/>
              <a:gdLst/>
              <a:ahLst/>
              <a:cxnLst/>
              <a:rect l="l" t="t" r="r" b="b"/>
              <a:pathLst>
                <a:path w="19397" h="32065" extrusionOk="0">
                  <a:moveTo>
                    <a:pt x="16748" y="1"/>
                  </a:moveTo>
                  <a:cubicBezTo>
                    <a:pt x="16162" y="1"/>
                    <a:pt x="15527" y="149"/>
                    <a:pt x="14931" y="464"/>
                  </a:cubicBezTo>
                  <a:cubicBezTo>
                    <a:pt x="13217" y="1369"/>
                    <a:pt x="12217" y="3274"/>
                    <a:pt x="10848" y="4512"/>
                  </a:cubicBezTo>
                  <a:cubicBezTo>
                    <a:pt x="8573" y="6572"/>
                    <a:pt x="4406" y="7703"/>
                    <a:pt x="3275" y="10525"/>
                  </a:cubicBezTo>
                  <a:cubicBezTo>
                    <a:pt x="2394" y="12727"/>
                    <a:pt x="2442" y="15109"/>
                    <a:pt x="2668" y="17645"/>
                  </a:cubicBezTo>
                  <a:cubicBezTo>
                    <a:pt x="2751" y="18609"/>
                    <a:pt x="2692" y="19728"/>
                    <a:pt x="2346" y="20681"/>
                  </a:cubicBezTo>
                  <a:cubicBezTo>
                    <a:pt x="1930" y="21812"/>
                    <a:pt x="1096" y="22562"/>
                    <a:pt x="680" y="23717"/>
                  </a:cubicBezTo>
                  <a:cubicBezTo>
                    <a:pt x="1" y="25538"/>
                    <a:pt x="668" y="27967"/>
                    <a:pt x="1811" y="29337"/>
                  </a:cubicBezTo>
                  <a:cubicBezTo>
                    <a:pt x="2677" y="30378"/>
                    <a:pt x="4913" y="32065"/>
                    <a:pt x="6119" y="32065"/>
                  </a:cubicBezTo>
                  <a:cubicBezTo>
                    <a:pt x="6140" y="32065"/>
                    <a:pt x="6160" y="32064"/>
                    <a:pt x="6180" y="32063"/>
                  </a:cubicBezTo>
                  <a:cubicBezTo>
                    <a:pt x="7752" y="31968"/>
                    <a:pt x="8633" y="29408"/>
                    <a:pt x="8871" y="27896"/>
                  </a:cubicBezTo>
                  <a:cubicBezTo>
                    <a:pt x="9157" y="26003"/>
                    <a:pt x="8621" y="23538"/>
                    <a:pt x="7692" y="21883"/>
                  </a:cubicBezTo>
                  <a:cubicBezTo>
                    <a:pt x="7502" y="21538"/>
                    <a:pt x="7288" y="21181"/>
                    <a:pt x="7204" y="20764"/>
                  </a:cubicBezTo>
                  <a:cubicBezTo>
                    <a:pt x="6907" y="19371"/>
                    <a:pt x="8157" y="18133"/>
                    <a:pt x="9228" y="17359"/>
                  </a:cubicBezTo>
                  <a:cubicBezTo>
                    <a:pt x="10705" y="16299"/>
                    <a:pt x="12372" y="15156"/>
                    <a:pt x="12824" y="13537"/>
                  </a:cubicBezTo>
                  <a:cubicBezTo>
                    <a:pt x="13467" y="11299"/>
                    <a:pt x="12633" y="8393"/>
                    <a:pt x="14372" y="6548"/>
                  </a:cubicBezTo>
                  <a:cubicBezTo>
                    <a:pt x="15289" y="5584"/>
                    <a:pt x="16813" y="5357"/>
                    <a:pt x="17860" y="4488"/>
                  </a:cubicBezTo>
                  <a:cubicBezTo>
                    <a:pt x="18944" y="3560"/>
                    <a:pt x="19396" y="1952"/>
                    <a:pt x="18765" y="940"/>
                  </a:cubicBezTo>
                  <a:cubicBezTo>
                    <a:pt x="18394" y="333"/>
                    <a:pt x="17625" y="1"/>
                    <a:pt x="16748" y="1"/>
                  </a:cubicBez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" name="Google Shape;452;p22"/>
            <p:cNvSpPr/>
            <p:nvPr/>
          </p:nvSpPr>
          <p:spPr>
            <a:xfrm>
              <a:off x="6285800" y="2197958"/>
              <a:ext cx="479807" cy="907638"/>
            </a:xfrm>
            <a:custGeom>
              <a:avLst/>
              <a:gdLst/>
              <a:ahLst/>
              <a:cxnLst/>
              <a:rect l="l" t="t" r="r" b="b"/>
              <a:pathLst>
                <a:path w="16598" h="31398" extrusionOk="0">
                  <a:moveTo>
                    <a:pt x="16598" y="1"/>
                  </a:moveTo>
                  <a:cubicBezTo>
                    <a:pt x="15360" y="751"/>
                    <a:pt x="14181" y="1584"/>
                    <a:pt x="13097" y="2513"/>
                  </a:cubicBezTo>
                  <a:lnTo>
                    <a:pt x="13062" y="2513"/>
                  </a:lnTo>
                  <a:cubicBezTo>
                    <a:pt x="13062" y="2525"/>
                    <a:pt x="13050" y="2537"/>
                    <a:pt x="13050" y="2561"/>
                  </a:cubicBezTo>
                  <a:cubicBezTo>
                    <a:pt x="11847" y="3585"/>
                    <a:pt x="10740" y="4716"/>
                    <a:pt x="9752" y="5918"/>
                  </a:cubicBezTo>
                  <a:cubicBezTo>
                    <a:pt x="8799" y="7061"/>
                    <a:pt x="7930" y="8299"/>
                    <a:pt x="7192" y="9585"/>
                  </a:cubicBezTo>
                  <a:cubicBezTo>
                    <a:pt x="6287" y="11133"/>
                    <a:pt x="5894" y="11931"/>
                    <a:pt x="5251" y="13598"/>
                  </a:cubicBezTo>
                  <a:cubicBezTo>
                    <a:pt x="4608" y="15265"/>
                    <a:pt x="4346" y="16134"/>
                    <a:pt x="3977" y="17872"/>
                  </a:cubicBezTo>
                  <a:cubicBezTo>
                    <a:pt x="3668" y="19325"/>
                    <a:pt x="3465" y="20813"/>
                    <a:pt x="3394" y="22325"/>
                  </a:cubicBezTo>
                  <a:cubicBezTo>
                    <a:pt x="3322" y="23754"/>
                    <a:pt x="3370" y="25194"/>
                    <a:pt x="3513" y="26635"/>
                  </a:cubicBezTo>
                  <a:cubicBezTo>
                    <a:pt x="2072" y="25742"/>
                    <a:pt x="1358" y="25230"/>
                    <a:pt x="1" y="24087"/>
                  </a:cubicBezTo>
                  <a:lnTo>
                    <a:pt x="1" y="24087"/>
                  </a:lnTo>
                  <a:cubicBezTo>
                    <a:pt x="1370" y="25468"/>
                    <a:pt x="2084" y="26075"/>
                    <a:pt x="3572" y="27159"/>
                  </a:cubicBezTo>
                  <a:cubicBezTo>
                    <a:pt x="3751" y="28576"/>
                    <a:pt x="4049" y="30004"/>
                    <a:pt x="4465" y="31397"/>
                  </a:cubicBezTo>
                  <a:cubicBezTo>
                    <a:pt x="4084" y="29909"/>
                    <a:pt x="3823" y="28397"/>
                    <a:pt x="3692" y="26873"/>
                  </a:cubicBezTo>
                  <a:cubicBezTo>
                    <a:pt x="3703" y="26849"/>
                    <a:pt x="3703" y="26837"/>
                    <a:pt x="3715" y="26802"/>
                  </a:cubicBezTo>
                  <a:cubicBezTo>
                    <a:pt x="3703" y="26790"/>
                    <a:pt x="3703" y="26790"/>
                    <a:pt x="3692" y="26790"/>
                  </a:cubicBezTo>
                  <a:cubicBezTo>
                    <a:pt x="3572" y="25301"/>
                    <a:pt x="3561" y="23825"/>
                    <a:pt x="3644" y="22361"/>
                  </a:cubicBezTo>
                  <a:cubicBezTo>
                    <a:pt x="3751" y="20872"/>
                    <a:pt x="3953" y="19408"/>
                    <a:pt x="4275" y="17955"/>
                  </a:cubicBezTo>
                  <a:cubicBezTo>
                    <a:pt x="4656" y="16229"/>
                    <a:pt x="4906" y="15384"/>
                    <a:pt x="5549" y="13729"/>
                  </a:cubicBezTo>
                  <a:cubicBezTo>
                    <a:pt x="5620" y="13538"/>
                    <a:pt x="5668" y="13431"/>
                    <a:pt x="5739" y="13252"/>
                  </a:cubicBezTo>
                  <a:cubicBezTo>
                    <a:pt x="7263" y="12645"/>
                    <a:pt x="8037" y="12407"/>
                    <a:pt x="9549" y="12050"/>
                  </a:cubicBezTo>
                  <a:lnTo>
                    <a:pt x="9549" y="12050"/>
                  </a:lnTo>
                  <a:cubicBezTo>
                    <a:pt x="8121" y="12240"/>
                    <a:pt x="7394" y="12395"/>
                    <a:pt x="5954" y="12776"/>
                  </a:cubicBezTo>
                  <a:cubicBezTo>
                    <a:pt x="6490" y="11526"/>
                    <a:pt x="6787" y="10931"/>
                    <a:pt x="7466" y="9764"/>
                  </a:cubicBezTo>
                  <a:cubicBezTo>
                    <a:pt x="8204" y="8478"/>
                    <a:pt x="9037" y="7264"/>
                    <a:pt x="9954" y="6097"/>
                  </a:cubicBezTo>
                  <a:cubicBezTo>
                    <a:pt x="10859" y="4966"/>
                    <a:pt x="11859" y="3894"/>
                    <a:pt x="12943" y="2882"/>
                  </a:cubicBezTo>
                  <a:lnTo>
                    <a:pt x="12943" y="2882"/>
                  </a:lnTo>
                  <a:cubicBezTo>
                    <a:pt x="12943" y="2894"/>
                    <a:pt x="12943" y="2894"/>
                    <a:pt x="12931" y="2918"/>
                  </a:cubicBezTo>
                  <a:cubicBezTo>
                    <a:pt x="14181" y="2942"/>
                    <a:pt x="14788" y="2989"/>
                    <a:pt x="15979" y="3156"/>
                  </a:cubicBezTo>
                  <a:cubicBezTo>
                    <a:pt x="14931" y="2870"/>
                    <a:pt x="14395" y="2751"/>
                    <a:pt x="13288" y="2561"/>
                  </a:cubicBezTo>
                  <a:cubicBezTo>
                    <a:pt x="14312" y="1632"/>
                    <a:pt x="15419" y="787"/>
                    <a:pt x="16598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" name="Google Shape;453;p22"/>
            <p:cNvSpPr/>
            <p:nvPr/>
          </p:nvSpPr>
          <p:spPr>
            <a:xfrm>
              <a:off x="5828384" y="1928504"/>
              <a:ext cx="639174" cy="1288754"/>
            </a:xfrm>
            <a:custGeom>
              <a:avLst/>
              <a:gdLst/>
              <a:ahLst/>
              <a:cxnLst/>
              <a:rect l="l" t="t" r="r" b="b"/>
              <a:pathLst>
                <a:path w="22111" h="44582" extrusionOk="0">
                  <a:moveTo>
                    <a:pt x="4381" y="1"/>
                  </a:moveTo>
                  <a:cubicBezTo>
                    <a:pt x="3949" y="1"/>
                    <a:pt x="3517" y="69"/>
                    <a:pt x="3108" y="213"/>
                  </a:cubicBezTo>
                  <a:cubicBezTo>
                    <a:pt x="1227" y="880"/>
                    <a:pt x="0" y="2976"/>
                    <a:pt x="226" y="4976"/>
                  </a:cubicBezTo>
                  <a:cubicBezTo>
                    <a:pt x="476" y="7262"/>
                    <a:pt x="2310" y="9096"/>
                    <a:pt x="2834" y="11346"/>
                  </a:cubicBezTo>
                  <a:cubicBezTo>
                    <a:pt x="3739" y="15263"/>
                    <a:pt x="488" y="19311"/>
                    <a:pt x="1608" y="23157"/>
                  </a:cubicBezTo>
                  <a:cubicBezTo>
                    <a:pt x="2417" y="25895"/>
                    <a:pt x="5144" y="27538"/>
                    <a:pt x="7025" y="29669"/>
                  </a:cubicBezTo>
                  <a:cubicBezTo>
                    <a:pt x="7846" y="30586"/>
                    <a:pt x="8549" y="31694"/>
                    <a:pt x="8573" y="32908"/>
                  </a:cubicBezTo>
                  <a:cubicBezTo>
                    <a:pt x="8620" y="34372"/>
                    <a:pt x="7715" y="35682"/>
                    <a:pt x="7537" y="37123"/>
                  </a:cubicBezTo>
                  <a:cubicBezTo>
                    <a:pt x="7251" y="39409"/>
                    <a:pt x="8906" y="41600"/>
                    <a:pt x="10942" y="42683"/>
                  </a:cubicBezTo>
                  <a:cubicBezTo>
                    <a:pt x="12315" y="43432"/>
                    <a:pt x="15371" y="44581"/>
                    <a:pt x="17383" y="44581"/>
                  </a:cubicBezTo>
                  <a:cubicBezTo>
                    <a:pt x="17673" y="44581"/>
                    <a:pt x="17942" y="44557"/>
                    <a:pt x="18181" y="44505"/>
                  </a:cubicBezTo>
                  <a:cubicBezTo>
                    <a:pt x="20753" y="44016"/>
                    <a:pt x="22110" y="40326"/>
                    <a:pt x="22051" y="38040"/>
                  </a:cubicBezTo>
                  <a:cubicBezTo>
                    <a:pt x="21967" y="34968"/>
                    <a:pt x="20038" y="32086"/>
                    <a:pt x="17383" y="30479"/>
                  </a:cubicBezTo>
                  <a:cubicBezTo>
                    <a:pt x="16859" y="30170"/>
                    <a:pt x="16312" y="29908"/>
                    <a:pt x="15895" y="29455"/>
                  </a:cubicBezTo>
                  <a:cubicBezTo>
                    <a:pt x="14514" y="27979"/>
                    <a:pt x="15300" y="25586"/>
                    <a:pt x="16062" y="23693"/>
                  </a:cubicBezTo>
                  <a:cubicBezTo>
                    <a:pt x="17098" y="21097"/>
                    <a:pt x="17895" y="18025"/>
                    <a:pt x="16502" y="15584"/>
                  </a:cubicBezTo>
                  <a:cubicBezTo>
                    <a:pt x="14693" y="12382"/>
                    <a:pt x="9799" y="11548"/>
                    <a:pt x="8727" y="8024"/>
                  </a:cubicBezTo>
                  <a:cubicBezTo>
                    <a:pt x="8168" y="6190"/>
                    <a:pt x="8858" y="4107"/>
                    <a:pt x="8132" y="2345"/>
                  </a:cubicBezTo>
                  <a:cubicBezTo>
                    <a:pt x="7526" y="899"/>
                    <a:pt x="5947" y="1"/>
                    <a:pt x="4381" y="1"/>
                  </a:cubicBez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" name="Google Shape;454;p22"/>
            <p:cNvSpPr/>
            <p:nvPr/>
          </p:nvSpPr>
          <p:spPr>
            <a:xfrm>
              <a:off x="5905482" y="1961170"/>
              <a:ext cx="436792" cy="1265917"/>
            </a:xfrm>
            <a:custGeom>
              <a:avLst/>
              <a:gdLst/>
              <a:ahLst/>
              <a:cxnLst/>
              <a:rect l="l" t="t" r="r" b="b"/>
              <a:pathLst>
                <a:path w="15110" h="43792" extrusionOk="0">
                  <a:moveTo>
                    <a:pt x="0" y="0"/>
                  </a:moveTo>
                  <a:lnTo>
                    <a:pt x="0" y="0"/>
                  </a:lnTo>
                  <a:cubicBezTo>
                    <a:pt x="536" y="1739"/>
                    <a:pt x="1084" y="3465"/>
                    <a:pt x="1655" y="5191"/>
                  </a:cubicBezTo>
                  <a:lnTo>
                    <a:pt x="1619" y="5227"/>
                  </a:lnTo>
                  <a:lnTo>
                    <a:pt x="1667" y="5251"/>
                  </a:lnTo>
                  <a:cubicBezTo>
                    <a:pt x="2286" y="7180"/>
                    <a:pt x="2917" y="9097"/>
                    <a:pt x="3560" y="11014"/>
                  </a:cubicBezTo>
                  <a:cubicBezTo>
                    <a:pt x="4167" y="12847"/>
                    <a:pt x="4775" y="14681"/>
                    <a:pt x="5406" y="16502"/>
                  </a:cubicBezTo>
                  <a:lnTo>
                    <a:pt x="7275" y="21979"/>
                  </a:lnTo>
                  <a:lnTo>
                    <a:pt x="9180" y="27444"/>
                  </a:lnTo>
                  <a:cubicBezTo>
                    <a:pt x="9823" y="29266"/>
                    <a:pt x="10466" y="31087"/>
                    <a:pt x="11121" y="32909"/>
                  </a:cubicBezTo>
                  <a:cubicBezTo>
                    <a:pt x="11728" y="34635"/>
                    <a:pt x="12347" y="36362"/>
                    <a:pt x="12978" y="38088"/>
                  </a:cubicBezTo>
                  <a:lnTo>
                    <a:pt x="6561" y="36886"/>
                  </a:lnTo>
                  <a:lnTo>
                    <a:pt x="6561" y="36886"/>
                  </a:lnTo>
                  <a:lnTo>
                    <a:pt x="13216" y="38707"/>
                  </a:lnTo>
                  <a:cubicBezTo>
                    <a:pt x="13835" y="40410"/>
                    <a:pt x="14466" y="42089"/>
                    <a:pt x="15109" y="43791"/>
                  </a:cubicBezTo>
                  <a:cubicBezTo>
                    <a:pt x="14514" y="41970"/>
                    <a:pt x="13931" y="40148"/>
                    <a:pt x="13335" y="38303"/>
                  </a:cubicBezTo>
                  <a:lnTo>
                    <a:pt x="13359" y="38195"/>
                  </a:lnTo>
                  <a:lnTo>
                    <a:pt x="13299" y="38184"/>
                  </a:lnTo>
                  <a:cubicBezTo>
                    <a:pt x="12728" y="36374"/>
                    <a:pt x="12133" y="34588"/>
                    <a:pt x="11537" y="32790"/>
                  </a:cubicBezTo>
                  <a:cubicBezTo>
                    <a:pt x="10918" y="30956"/>
                    <a:pt x="10311" y="29123"/>
                    <a:pt x="9692" y="27301"/>
                  </a:cubicBezTo>
                  <a:lnTo>
                    <a:pt x="7811" y="21824"/>
                  </a:lnTo>
                  <a:lnTo>
                    <a:pt x="7584" y="21181"/>
                  </a:lnTo>
                  <a:lnTo>
                    <a:pt x="11013" y="16014"/>
                  </a:lnTo>
                  <a:lnTo>
                    <a:pt x="7370" y="20539"/>
                  </a:lnTo>
                  <a:lnTo>
                    <a:pt x="5906" y="16348"/>
                  </a:lnTo>
                  <a:cubicBezTo>
                    <a:pt x="5263" y="14526"/>
                    <a:pt x="4632" y="12692"/>
                    <a:pt x="3977" y="10883"/>
                  </a:cubicBezTo>
                  <a:cubicBezTo>
                    <a:pt x="3334" y="9097"/>
                    <a:pt x="2691" y="7323"/>
                    <a:pt x="2048" y="5537"/>
                  </a:cubicBezTo>
                  <a:lnTo>
                    <a:pt x="2048" y="5537"/>
                  </a:lnTo>
                  <a:lnTo>
                    <a:pt x="2084" y="5572"/>
                  </a:lnTo>
                  <a:lnTo>
                    <a:pt x="4525" y="1620"/>
                  </a:lnTo>
                  <a:lnTo>
                    <a:pt x="4525" y="1620"/>
                  </a:lnTo>
                  <a:lnTo>
                    <a:pt x="1846" y="4953"/>
                  </a:lnTo>
                  <a:cubicBezTo>
                    <a:pt x="1238" y="3310"/>
                    <a:pt x="619" y="1655"/>
                    <a:pt x="0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" name="Google Shape;455;p22"/>
            <p:cNvSpPr/>
            <p:nvPr/>
          </p:nvSpPr>
          <p:spPr>
            <a:xfrm>
              <a:off x="4349406" y="648100"/>
              <a:ext cx="3877536" cy="4033145"/>
            </a:xfrm>
            <a:custGeom>
              <a:avLst/>
              <a:gdLst/>
              <a:ahLst/>
              <a:cxnLst/>
              <a:rect l="l" t="t" r="r" b="b"/>
              <a:pathLst>
                <a:path w="134136" h="139519" extrusionOk="0">
                  <a:moveTo>
                    <a:pt x="95999" y="0"/>
                  </a:moveTo>
                  <a:cubicBezTo>
                    <a:pt x="89168" y="0"/>
                    <a:pt x="82471" y="2747"/>
                    <a:pt x="75962" y="5144"/>
                  </a:cubicBezTo>
                  <a:cubicBezTo>
                    <a:pt x="70807" y="7025"/>
                    <a:pt x="66449" y="8061"/>
                    <a:pt x="62734" y="8418"/>
                  </a:cubicBezTo>
                  <a:cubicBezTo>
                    <a:pt x="61305" y="13680"/>
                    <a:pt x="61865" y="19502"/>
                    <a:pt x="64877" y="24086"/>
                  </a:cubicBezTo>
                  <a:cubicBezTo>
                    <a:pt x="69616" y="31313"/>
                    <a:pt x="78760" y="34826"/>
                    <a:pt x="83249" y="42208"/>
                  </a:cubicBezTo>
                  <a:cubicBezTo>
                    <a:pt x="88940" y="51554"/>
                    <a:pt x="85034" y="64377"/>
                    <a:pt x="77200" y="71997"/>
                  </a:cubicBezTo>
                  <a:cubicBezTo>
                    <a:pt x="69354" y="79617"/>
                    <a:pt x="58531" y="83213"/>
                    <a:pt x="48030" y="86296"/>
                  </a:cubicBezTo>
                  <a:cubicBezTo>
                    <a:pt x="37517" y="89380"/>
                    <a:pt x="26634" y="92297"/>
                    <a:pt x="17978" y="98988"/>
                  </a:cubicBezTo>
                  <a:cubicBezTo>
                    <a:pt x="9549" y="105513"/>
                    <a:pt x="3917" y="115252"/>
                    <a:pt x="1381" y="125611"/>
                  </a:cubicBezTo>
                  <a:cubicBezTo>
                    <a:pt x="441" y="129445"/>
                    <a:pt x="0" y="133755"/>
                    <a:pt x="1679" y="137064"/>
                  </a:cubicBezTo>
                  <a:cubicBezTo>
                    <a:pt x="5341" y="138772"/>
                    <a:pt x="9519" y="139519"/>
                    <a:pt x="13708" y="139519"/>
                  </a:cubicBezTo>
                  <a:cubicBezTo>
                    <a:pt x="20999" y="139519"/>
                    <a:pt x="28325" y="137257"/>
                    <a:pt x="33028" y="133862"/>
                  </a:cubicBezTo>
                  <a:cubicBezTo>
                    <a:pt x="45268" y="125003"/>
                    <a:pt x="47042" y="107632"/>
                    <a:pt x="66151" y="98334"/>
                  </a:cubicBezTo>
                  <a:cubicBezTo>
                    <a:pt x="80320" y="91428"/>
                    <a:pt x="97917" y="93488"/>
                    <a:pt x="111288" y="85165"/>
                  </a:cubicBezTo>
                  <a:cubicBezTo>
                    <a:pt x="132124" y="72199"/>
                    <a:pt x="134136" y="37767"/>
                    <a:pt x="127826" y="23693"/>
                  </a:cubicBezTo>
                  <a:cubicBezTo>
                    <a:pt x="123694" y="14466"/>
                    <a:pt x="110812" y="1715"/>
                    <a:pt x="99131" y="202"/>
                  </a:cubicBezTo>
                  <a:cubicBezTo>
                    <a:pt x="98084" y="64"/>
                    <a:pt x="97040" y="0"/>
                    <a:pt x="95999" y="0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" name="Google Shape;456;p22"/>
            <p:cNvSpPr/>
            <p:nvPr/>
          </p:nvSpPr>
          <p:spPr>
            <a:xfrm>
              <a:off x="4018637" y="157266"/>
              <a:ext cx="2162830" cy="1096259"/>
            </a:xfrm>
            <a:custGeom>
              <a:avLst/>
              <a:gdLst/>
              <a:ahLst/>
              <a:cxnLst/>
              <a:rect l="l" t="t" r="r" b="b"/>
              <a:pathLst>
                <a:path w="74819" h="37923" extrusionOk="0">
                  <a:moveTo>
                    <a:pt x="36753" y="0"/>
                  </a:moveTo>
                  <a:cubicBezTo>
                    <a:pt x="36526" y="0"/>
                    <a:pt x="36319" y="58"/>
                    <a:pt x="36136" y="179"/>
                  </a:cubicBezTo>
                  <a:cubicBezTo>
                    <a:pt x="34528" y="1239"/>
                    <a:pt x="46923" y="14455"/>
                    <a:pt x="49149" y="17491"/>
                  </a:cubicBezTo>
                  <a:cubicBezTo>
                    <a:pt x="47220" y="16753"/>
                    <a:pt x="45244" y="16134"/>
                    <a:pt x="43279" y="15610"/>
                  </a:cubicBezTo>
                  <a:cubicBezTo>
                    <a:pt x="43339" y="15562"/>
                    <a:pt x="43363" y="15538"/>
                    <a:pt x="43363" y="15538"/>
                  </a:cubicBezTo>
                  <a:lnTo>
                    <a:pt x="43363" y="15538"/>
                  </a:lnTo>
                  <a:cubicBezTo>
                    <a:pt x="43363" y="15538"/>
                    <a:pt x="43315" y="15562"/>
                    <a:pt x="43232" y="15598"/>
                  </a:cubicBezTo>
                  <a:cubicBezTo>
                    <a:pt x="41101" y="15050"/>
                    <a:pt x="38957" y="14622"/>
                    <a:pt x="36874" y="14300"/>
                  </a:cubicBezTo>
                  <a:cubicBezTo>
                    <a:pt x="34252" y="10668"/>
                    <a:pt x="23362" y="2839"/>
                    <a:pt x="21371" y="2839"/>
                  </a:cubicBezTo>
                  <a:cubicBezTo>
                    <a:pt x="21228" y="2839"/>
                    <a:pt x="21131" y="2880"/>
                    <a:pt x="21086" y="2965"/>
                  </a:cubicBezTo>
                  <a:cubicBezTo>
                    <a:pt x="20729" y="3632"/>
                    <a:pt x="26682" y="7192"/>
                    <a:pt x="28766" y="8526"/>
                  </a:cubicBezTo>
                  <a:cubicBezTo>
                    <a:pt x="31564" y="10312"/>
                    <a:pt x="34290" y="12217"/>
                    <a:pt x="36862" y="14300"/>
                  </a:cubicBezTo>
                  <a:cubicBezTo>
                    <a:pt x="34600" y="13979"/>
                    <a:pt x="32361" y="13776"/>
                    <a:pt x="30242" y="13717"/>
                  </a:cubicBezTo>
                  <a:cubicBezTo>
                    <a:pt x="30313" y="13657"/>
                    <a:pt x="30337" y="13633"/>
                    <a:pt x="30337" y="13633"/>
                  </a:cubicBezTo>
                  <a:lnTo>
                    <a:pt x="30337" y="13633"/>
                  </a:lnTo>
                  <a:cubicBezTo>
                    <a:pt x="30337" y="13633"/>
                    <a:pt x="30278" y="13657"/>
                    <a:pt x="30182" y="13717"/>
                  </a:cubicBezTo>
                  <a:cubicBezTo>
                    <a:pt x="26065" y="10470"/>
                    <a:pt x="13904" y="5642"/>
                    <a:pt x="13557" y="5642"/>
                  </a:cubicBezTo>
                  <a:cubicBezTo>
                    <a:pt x="13553" y="5642"/>
                    <a:pt x="13550" y="5643"/>
                    <a:pt x="13549" y="5644"/>
                  </a:cubicBezTo>
                  <a:cubicBezTo>
                    <a:pt x="13395" y="5942"/>
                    <a:pt x="18776" y="8454"/>
                    <a:pt x="20908" y="9347"/>
                  </a:cubicBezTo>
                  <a:cubicBezTo>
                    <a:pt x="24051" y="10657"/>
                    <a:pt x="27123" y="12086"/>
                    <a:pt x="30099" y="13741"/>
                  </a:cubicBezTo>
                  <a:cubicBezTo>
                    <a:pt x="24444" y="13741"/>
                    <a:pt x="18907" y="14181"/>
                    <a:pt x="13430" y="15634"/>
                  </a:cubicBezTo>
                  <a:cubicBezTo>
                    <a:pt x="13478" y="15550"/>
                    <a:pt x="13514" y="15491"/>
                    <a:pt x="13514" y="15491"/>
                  </a:cubicBezTo>
                  <a:lnTo>
                    <a:pt x="13514" y="15491"/>
                  </a:lnTo>
                  <a:lnTo>
                    <a:pt x="13359" y="15646"/>
                  </a:lnTo>
                  <a:cubicBezTo>
                    <a:pt x="12740" y="15812"/>
                    <a:pt x="12168" y="15967"/>
                    <a:pt x="11692" y="16122"/>
                  </a:cubicBezTo>
                  <a:cubicBezTo>
                    <a:pt x="8692" y="16538"/>
                    <a:pt x="0" y="20337"/>
                    <a:pt x="310" y="20801"/>
                  </a:cubicBezTo>
                  <a:cubicBezTo>
                    <a:pt x="349" y="20859"/>
                    <a:pt x="438" y="20886"/>
                    <a:pt x="569" y="20886"/>
                  </a:cubicBezTo>
                  <a:cubicBezTo>
                    <a:pt x="1995" y="20886"/>
                    <a:pt x="8438" y="17694"/>
                    <a:pt x="11109" y="16408"/>
                  </a:cubicBezTo>
                  <a:cubicBezTo>
                    <a:pt x="11883" y="16205"/>
                    <a:pt x="12287" y="16122"/>
                    <a:pt x="13061" y="15955"/>
                  </a:cubicBezTo>
                  <a:lnTo>
                    <a:pt x="13061" y="15955"/>
                  </a:lnTo>
                  <a:cubicBezTo>
                    <a:pt x="11561" y="17503"/>
                    <a:pt x="8966" y="22265"/>
                    <a:pt x="8989" y="22277"/>
                  </a:cubicBezTo>
                  <a:cubicBezTo>
                    <a:pt x="8994" y="22280"/>
                    <a:pt x="9000" y="22281"/>
                    <a:pt x="9007" y="22281"/>
                  </a:cubicBezTo>
                  <a:cubicBezTo>
                    <a:pt x="9383" y="22281"/>
                    <a:pt x="12141" y="17956"/>
                    <a:pt x="13288" y="15907"/>
                  </a:cubicBezTo>
                  <a:cubicBezTo>
                    <a:pt x="16276" y="15288"/>
                    <a:pt x="17776" y="15062"/>
                    <a:pt x="20800" y="14824"/>
                  </a:cubicBezTo>
                  <a:lnTo>
                    <a:pt x="20800" y="14824"/>
                  </a:lnTo>
                  <a:cubicBezTo>
                    <a:pt x="18288" y="16491"/>
                    <a:pt x="12514" y="23015"/>
                    <a:pt x="12680" y="23146"/>
                  </a:cubicBezTo>
                  <a:cubicBezTo>
                    <a:pt x="12692" y="23157"/>
                    <a:pt x="12708" y="23162"/>
                    <a:pt x="12728" y="23162"/>
                  </a:cubicBezTo>
                  <a:cubicBezTo>
                    <a:pt x="13427" y="23162"/>
                    <a:pt x="18912" y="17057"/>
                    <a:pt x="21146" y="14800"/>
                  </a:cubicBezTo>
                  <a:cubicBezTo>
                    <a:pt x="23004" y="14653"/>
                    <a:pt x="24297" y="14587"/>
                    <a:pt x="25724" y="14587"/>
                  </a:cubicBezTo>
                  <a:cubicBezTo>
                    <a:pt x="26601" y="14587"/>
                    <a:pt x="27529" y="14612"/>
                    <a:pt x="28670" y="14657"/>
                  </a:cubicBezTo>
                  <a:cubicBezTo>
                    <a:pt x="25968" y="16360"/>
                    <a:pt x="18848" y="24563"/>
                    <a:pt x="19026" y="24647"/>
                  </a:cubicBezTo>
                  <a:cubicBezTo>
                    <a:pt x="19041" y="24654"/>
                    <a:pt x="19059" y="24658"/>
                    <a:pt x="19080" y="24658"/>
                  </a:cubicBezTo>
                  <a:cubicBezTo>
                    <a:pt x="19975" y="24658"/>
                    <a:pt x="25853" y="17650"/>
                    <a:pt x="29182" y="14693"/>
                  </a:cubicBezTo>
                  <a:cubicBezTo>
                    <a:pt x="31635" y="14812"/>
                    <a:pt x="32861" y="14943"/>
                    <a:pt x="35278" y="15300"/>
                  </a:cubicBezTo>
                  <a:cubicBezTo>
                    <a:pt x="32004" y="17265"/>
                    <a:pt x="24265" y="24682"/>
                    <a:pt x="25015" y="25480"/>
                  </a:cubicBezTo>
                  <a:cubicBezTo>
                    <a:pt x="25053" y="25522"/>
                    <a:pt x="25108" y="25543"/>
                    <a:pt x="25178" y="25543"/>
                  </a:cubicBezTo>
                  <a:cubicBezTo>
                    <a:pt x="26540" y="25543"/>
                    <a:pt x="33635" y="17809"/>
                    <a:pt x="35957" y="15407"/>
                  </a:cubicBezTo>
                  <a:cubicBezTo>
                    <a:pt x="38195" y="15765"/>
                    <a:pt x="39315" y="16003"/>
                    <a:pt x="41517" y="16562"/>
                  </a:cubicBezTo>
                  <a:cubicBezTo>
                    <a:pt x="38398" y="18384"/>
                    <a:pt x="29956" y="26587"/>
                    <a:pt x="30730" y="27195"/>
                  </a:cubicBezTo>
                  <a:cubicBezTo>
                    <a:pt x="30767" y="27223"/>
                    <a:pt x="30815" y="27237"/>
                    <a:pt x="30873" y="27237"/>
                  </a:cubicBezTo>
                  <a:cubicBezTo>
                    <a:pt x="32252" y="27237"/>
                    <a:pt x="39360" y="19357"/>
                    <a:pt x="42148" y="16729"/>
                  </a:cubicBezTo>
                  <a:cubicBezTo>
                    <a:pt x="44244" y="17300"/>
                    <a:pt x="45280" y="17610"/>
                    <a:pt x="47339" y="18348"/>
                  </a:cubicBezTo>
                  <a:cubicBezTo>
                    <a:pt x="44244" y="19741"/>
                    <a:pt x="33528" y="27516"/>
                    <a:pt x="35243" y="29183"/>
                  </a:cubicBezTo>
                  <a:cubicBezTo>
                    <a:pt x="35329" y="29270"/>
                    <a:pt x="35451" y="29311"/>
                    <a:pt x="35603" y="29311"/>
                  </a:cubicBezTo>
                  <a:cubicBezTo>
                    <a:pt x="37784" y="29311"/>
                    <a:pt x="46244" y="20873"/>
                    <a:pt x="48637" y="18824"/>
                  </a:cubicBezTo>
                  <a:cubicBezTo>
                    <a:pt x="50316" y="19479"/>
                    <a:pt x="51161" y="19837"/>
                    <a:pt x="52804" y="20610"/>
                  </a:cubicBezTo>
                  <a:cubicBezTo>
                    <a:pt x="49768" y="22003"/>
                    <a:pt x="38695" y="30469"/>
                    <a:pt x="40624" y="31862"/>
                  </a:cubicBezTo>
                  <a:cubicBezTo>
                    <a:pt x="40755" y="31955"/>
                    <a:pt x="40917" y="31999"/>
                    <a:pt x="41108" y="31999"/>
                  </a:cubicBezTo>
                  <a:cubicBezTo>
                    <a:pt x="43687" y="31999"/>
                    <a:pt x="51400" y="23959"/>
                    <a:pt x="54138" y="21265"/>
                  </a:cubicBezTo>
                  <a:cubicBezTo>
                    <a:pt x="55686" y="22039"/>
                    <a:pt x="56448" y="22456"/>
                    <a:pt x="57936" y="23337"/>
                  </a:cubicBezTo>
                  <a:cubicBezTo>
                    <a:pt x="54138" y="24659"/>
                    <a:pt x="49494" y="27302"/>
                    <a:pt x="48256" y="31469"/>
                  </a:cubicBezTo>
                  <a:cubicBezTo>
                    <a:pt x="48232" y="31731"/>
                    <a:pt x="48220" y="31862"/>
                    <a:pt x="48197" y="32124"/>
                  </a:cubicBezTo>
                  <a:cubicBezTo>
                    <a:pt x="48187" y="32272"/>
                    <a:pt x="48316" y="32403"/>
                    <a:pt x="48462" y="32403"/>
                  </a:cubicBezTo>
                  <a:cubicBezTo>
                    <a:pt x="48492" y="32403"/>
                    <a:pt x="48523" y="32398"/>
                    <a:pt x="48554" y="32386"/>
                  </a:cubicBezTo>
                  <a:cubicBezTo>
                    <a:pt x="51530" y="31362"/>
                    <a:pt x="54150" y="29111"/>
                    <a:pt x="56317" y="26837"/>
                  </a:cubicBezTo>
                  <a:cubicBezTo>
                    <a:pt x="57626" y="25456"/>
                    <a:pt x="58436" y="24516"/>
                    <a:pt x="58912" y="23908"/>
                  </a:cubicBezTo>
                  <a:cubicBezTo>
                    <a:pt x="64996" y="27897"/>
                    <a:pt x="70080" y="32374"/>
                    <a:pt x="74819" y="37922"/>
                  </a:cubicBezTo>
                  <a:cubicBezTo>
                    <a:pt x="71045" y="31683"/>
                    <a:pt x="65723" y="26968"/>
                    <a:pt x="59781" y="22849"/>
                  </a:cubicBezTo>
                  <a:cubicBezTo>
                    <a:pt x="59853" y="22694"/>
                    <a:pt x="60305" y="21730"/>
                    <a:pt x="60436" y="17455"/>
                  </a:cubicBezTo>
                  <a:cubicBezTo>
                    <a:pt x="60532" y="13812"/>
                    <a:pt x="59412" y="9597"/>
                    <a:pt x="56936" y="6787"/>
                  </a:cubicBezTo>
                  <a:cubicBezTo>
                    <a:pt x="56825" y="6655"/>
                    <a:pt x="56646" y="6581"/>
                    <a:pt x="56501" y="6581"/>
                  </a:cubicBezTo>
                  <a:cubicBezTo>
                    <a:pt x="56411" y="6581"/>
                    <a:pt x="56334" y="6609"/>
                    <a:pt x="56293" y="6668"/>
                  </a:cubicBezTo>
                  <a:cubicBezTo>
                    <a:pt x="56138" y="6871"/>
                    <a:pt x="56055" y="6990"/>
                    <a:pt x="55912" y="7204"/>
                  </a:cubicBezTo>
                  <a:cubicBezTo>
                    <a:pt x="54650" y="12252"/>
                    <a:pt x="57853" y="18277"/>
                    <a:pt x="59746" y="22837"/>
                  </a:cubicBezTo>
                  <a:cubicBezTo>
                    <a:pt x="58257" y="21872"/>
                    <a:pt x="56710" y="20968"/>
                    <a:pt x="55126" y="20146"/>
                  </a:cubicBezTo>
                  <a:cubicBezTo>
                    <a:pt x="54655" y="14545"/>
                    <a:pt x="50928" y="733"/>
                    <a:pt x="45646" y="733"/>
                  </a:cubicBezTo>
                  <a:cubicBezTo>
                    <a:pt x="45584" y="733"/>
                    <a:pt x="45521" y="735"/>
                    <a:pt x="45458" y="739"/>
                  </a:cubicBezTo>
                  <a:cubicBezTo>
                    <a:pt x="43113" y="894"/>
                    <a:pt x="52828" y="16812"/>
                    <a:pt x="54245" y="19706"/>
                  </a:cubicBezTo>
                  <a:cubicBezTo>
                    <a:pt x="52804" y="18991"/>
                    <a:pt x="51328" y="18336"/>
                    <a:pt x="49840" y="17753"/>
                  </a:cubicBezTo>
                  <a:lnTo>
                    <a:pt x="49887" y="17705"/>
                  </a:lnTo>
                  <a:cubicBezTo>
                    <a:pt x="49840" y="17693"/>
                    <a:pt x="49828" y="17693"/>
                    <a:pt x="49780" y="17681"/>
                  </a:cubicBezTo>
                  <a:cubicBezTo>
                    <a:pt x="48228" y="13103"/>
                    <a:pt x="40183" y="0"/>
                    <a:pt x="36753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" name="Google Shape;457;p22"/>
            <p:cNvSpPr/>
            <p:nvPr/>
          </p:nvSpPr>
          <p:spPr>
            <a:xfrm>
              <a:off x="4101922" y="573401"/>
              <a:ext cx="307373" cy="31336"/>
            </a:xfrm>
            <a:custGeom>
              <a:avLst/>
              <a:gdLst/>
              <a:ahLst/>
              <a:cxnLst/>
              <a:rect l="l" t="t" r="r" b="b"/>
              <a:pathLst>
                <a:path w="10633" h="1084" extrusionOk="0">
                  <a:moveTo>
                    <a:pt x="0" y="0"/>
                  </a:moveTo>
                  <a:cubicBezTo>
                    <a:pt x="0" y="381"/>
                    <a:pt x="7394" y="822"/>
                    <a:pt x="10633" y="1084"/>
                  </a:cubicBezTo>
                  <a:cubicBezTo>
                    <a:pt x="7775" y="167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" name="Google Shape;458;p22"/>
            <p:cNvSpPr/>
            <p:nvPr/>
          </p:nvSpPr>
          <p:spPr>
            <a:xfrm>
              <a:off x="4233050" y="453287"/>
              <a:ext cx="412365" cy="108432"/>
            </a:xfrm>
            <a:custGeom>
              <a:avLst/>
              <a:gdLst/>
              <a:ahLst/>
              <a:cxnLst/>
              <a:rect l="l" t="t" r="r" b="b"/>
              <a:pathLst>
                <a:path w="14265" h="3751" extrusionOk="0">
                  <a:moveTo>
                    <a:pt x="84" y="0"/>
                  </a:moveTo>
                  <a:cubicBezTo>
                    <a:pt x="1" y="453"/>
                    <a:pt x="10062" y="2500"/>
                    <a:pt x="14264" y="3751"/>
                  </a:cubicBezTo>
                  <a:cubicBezTo>
                    <a:pt x="10514" y="1774"/>
                    <a:pt x="85" y="0"/>
                    <a:pt x="84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" name="Google Shape;459;p22"/>
            <p:cNvSpPr/>
            <p:nvPr/>
          </p:nvSpPr>
          <p:spPr>
            <a:xfrm>
              <a:off x="4845357" y="179150"/>
              <a:ext cx="426472" cy="427311"/>
            </a:xfrm>
            <a:custGeom>
              <a:avLst/>
              <a:gdLst/>
              <a:ahLst/>
              <a:cxnLst/>
              <a:rect l="l" t="t" r="r" b="b"/>
              <a:pathLst>
                <a:path w="14753" h="14782" extrusionOk="0">
                  <a:moveTo>
                    <a:pt x="783" y="0"/>
                  </a:moveTo>
                  <a:cubicBezTo>
                    <a:pt x="693" y="0"/>
                    <a:pt x="622" y="25"/>
                    <a:pt x="572" y="77"/>
                  </a:cubicBezTo>
                  <a:cubicBezTo>
                    <a:pt x="1" y="672"/>
                    <a:pt x="5656" y="5745"/>
                    <a:pt x="7550" y="7471"/>
                  </a:cubicBezTo>
                  <a:cubicBezTo>
                    <a:pt x="10074" y="9781"/>
                    <a:pt x="12503" y="12210"/>
                    <a:pt x="14753" y="14781"/>
                  </a:cubicBezTo>
                  <a:cubicBezTo>
                    <a:pt x="12562" y="10558"/>
                    <a:pt x="2629" y="0"/>
                    <a:pt x="783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" name="Google Shape;460;p22"/>
            <p:cNvSpPr/>
            <p:nvPr/>
          </p:nvSpPr>
          <p:spPr>
            <a:xfrm>
              <a:off x="5139990" y="719127"/>
              <a:ext cx="1247330" cy="940968"/>
            </a:xfrm>
            <a:custGeom>
              <a:avLst/>
              <a:gdLst/>
              <a:ahLst/>
              <a:cxnLst/>
              <a:rect l="l" t="t" r="r" b="b"/>
              <a:pathLst>
                <a:path w="43149" h="32551" extrusionOk="0">
                  <a:moveTo>
                    <a:pt x="21097" y="0"/>
                  </a:moveTo>
                  <a:cubicBezTo>
                    <a:pt x="21074" y="0"/>
                    <a:pt x="21050" y="6"/>
                    <a:pt x="21027" y="20"/>
                  </a:cubicBezTo>
                  <a:cubicBezTo>
                    <a:pt x="20956" y="43"/>
                    <a:pt x="20968" y="198"/>
                    <a:pt x="21003" y="377"/>
                  </a:cubicBezTo>
                  <a:cubicBezTo>
                    <a:pt x="20991" y="389"/>
                    <a:pt x="20991" y="424"/>
                    <a:pt x="20968" y="448"/>
                  </a:cubicBezTo>
                  <a:cubicBezTo>
                    <a:pt x="20968" y="460"/>
                    <a:pt x="20968" y="460"/>
                    <a:pt x="20956" y="484"/>
                  </a:cubicBezTo>
                  <a:cubicBezTo>
                    <a:pt x="20932" y="567"/>
                    <a:pt x="20896" y="686"/>
                    <a:pt x="20884" y="805"/>
                  </a:cubicBezTo>
                  <a:lnTo>
                    <a:pt x="20884" y="841"/>
                  </a:lnTo>
                  <a:cubicBezTo>
                    <a:pt x="20872" y="901"/>
                    <a:pt x="20872" y="960"/>
                    <a:pt x="20849" y="1020"/>
                  </a:cubicBezTo>
                  <a:lnTo>
                    <a:pt x="20849" y="1043"/>
                  </a:lnTo>
                  <a:cubicBezTo>
                    <a:pt x="20849" y="1103"/>
                    <a:pt x="20837" y="1174"/>
                    <a:pt x="20837" y="1258"/>
                  </a:cubicBezTo>
                  <a:lnTo>
                    <a:pt x="20837" y="1270"/>
                  </a:lnTo>
                  <a:cubicBezTo>
                    <a:pt x="20789" y="1936"/>
                    <a:pt x="20837" y="2841"/>
                    <a:pt x="21003" y="3913"/>
                  </a:cubicBezTo>
                  <a:cubicBezTo>
                    <a:pt x="21230" y="5306"/>
                    <a:pt x="21658" y="6985"/>
                    <a:pt x="22396" y="8604"/>
                  </a:cubicBezTo>
                  <a:cubicBezTo>
                    <a:pt x="23563" y="11092"/>
                    <a:pt x="24825" y="13676"/>
                    <a:pt x="26647" y="15819"/>
                  </a:cubicBezTo>
                  <a:cubicBezTo>
                    <a:pt x="25171" y="15129"/>
                    <a:pt x="24409" y="14783"/>
                    <a:pt x="22908" y="14152"/>
                  </a:cubicBezTo>
                  <a:cubicBezTo>
                    <a:pt x="21861" y="13724"/>
                    <a:pt x="20825" y="13307"/>
                    <a:pt x="19765" y="12902"/>
                  </a:cubicBezTo>
                  <a:cubicBezTo>
                    <a:pt x="20932" y="12247"/>
                    <a:pt x="21027" y="9247"/>
                    <a:pt x="19884" y="6354"/>
                  </a:cubicBezTo>
                  <a:cubicBezTo>
                    <a:pt x="19527" y="5449"/>
                    <a:pt x="18979" y="4627"/>
                    <a:pt x="18348" y="3913"/>
                  </a:cubicBezTo>
                  <a:cubicBezTo>
                    <a:pt x="18265" y="3818"/>
                    <a:pt x="18170" y="3710"/>
                    <a:pt x="18086" y="3615"/>
                  </a:cubicBezTo>
                  <a:lnTo>
                    <a:pt x="18039" y="3579"/>
                  </a:lnTo>
                  <a:cubicBezTo>
                    <a:pt x="17848" y="3377"/>
                    <a:pt x="17658" y="3187"/>
                    <a:pt x="17455" y="3008"/>
                  </a:cubicBezTo>
                  <a:cubicBezTo>
                    <a:pt x="17443" y="2996"/>
                    <a:pt x="17431" y="2996"/>
                    <a:pt x="17431" y="2984"/>
                  </a:cubicBezTo>
                  <a:cubicBezTo>
                    <a:pt x="17336" y="2889"/>
                    <a:pt x="17241" y="2817"/>
                    <a:pt x="17146" y="2722"/>
                  </a:cubicBezTo>
                  <a:cubicBezTo>
                    <a:pt x="17039" y="2639"/>
                    <a:pt x="16955" y="2567"/>
                    <a:pt x="16848" y="2484"/>
                  </a:cubicBezTo>
                  <a:cubicBezTo>
                    <a:pt x="16836" y="2484"/>
                    <a:pt x="16836" y="2472"/>
                    <a:pt x="16824" y="2472"/>
                  </a:cubicBezTo>
                  <a:cubicBezTo>
                    <a:pt x="16729" y="2401"/>
                    <a:pt x="16646" y="2341"/>
                    <a:pt x="16550" y="2270"/>
                  </a:cubicBezTo>
                  <a:cubicBezTo>
                    <a:pt x="16538" y="2270"/>
                    <a:pt x="16538" y="2246"/>
                    <a:pt x="16527" y="2246"/>
                  </a:cubicBezTo>
                  <a:cubicBezTo>
                    <a:pt x="16431" y="2175"/>
                    <a:pt x="16324" y="2115"/>
                    <a:pt x="16241" y="2044"/>
                  </a:cubicBezTo>
                  <a:cubicBezTo>
                    <a:pt x="16146" y="1984"/>
                    <a:pt x="16062" y="1925"/>
                    <a:pt x="15991" y="1865"/>
                  </a:cubicBezTo>
                  <a:cubicBezTo>
                    <a:pt x="15967" y="1853"/>
                    <a:pt x="15955" y="1853"/>
                    <a:pt x="15943" y="1829"/>
                  </a:cubicBezTo>
                  <a:cubicBezTo>
                    <a:pt x="15776" y="1734"/>
                    <a:pt x="15610" y="1627"/>
                    <a:pt x="15467" y="1555"/>
                  </a:cubicBezTo>
                  <a:cubicBezTo>
                    <a:pt x="15455" y="1532"/>
                    <a:pt x="15431" y="1532"/>
                    <a:pt x="15419" y="1520"/>
                  </a:cubicBezTo>
                  <a:cubicBezTo>
                    <a:pt x="15360" y="1496"/>
                    <a:pt x="15288" y="1448"/>
                    <a:pt x="15229" y="1413"/>
                  </a:cubicBezTo>
                  <a:lnTo>
                    <a:pt x="15217" y="1401"/>
                  </a:lnTo>
                  <a:lnTo>
                    <a:pt x="15038" y="1317"/>
                  </a:lnTo>
                  <a:cubicBezTo>
                    <a:pt x="15014" y="1317"/>
                    <a:pt x="15003" y="1293"/>
                    <a:pt x="15003" y="1293"/>
                  </a:cubicBezTo>
                  <a:cubicBezTo>
                    <a:pt x="14955" y="1282"/>
                    <a:pt x="14919" y="1258"/>
                    <a:pt x="14872" y="1234"/>
                  </a:cubicBezTo>
                  <a:cubicBezTo>
                    <a:pt x="14860" y="1234"/>
                    <a:pt x="14860" y="1222"/>
                    <a:pt x="14836" y="1222"/>
                  </a:cubicBezTo>
                  <a:cubicBezTo>
                    <a:pt x="14800" y="1210"/>
                    <a:pt x="14753" y="1198"/>
                    <a:pt x="14717" y="1174"/>
                  </a:cubicBezTo>
                  <a:lnTo>
                    <a:pt x="14705" y="1174"/>
                  </a:lnTo>
                  <a:cubicBezTo>
                    <a:pt x="14681" y="1163"/>
                    <a:pt x="14645" y="1163"/>
                    <a:pt x="14633" y="1163"/>
                  </a:cubicBezTo>
                  <a:lnTo>
                    <a:pt x="14562" y="1163"/>
                  </a:lnTo>
                  <a:cubicBezTo>
                    <a:pt x="14514" y="1174"/>
                    <a:pt x="14467" y="1174"/>
                    <a:pt x="14419" y="1210"/>
                  </a:cubicBezTo>
                  <a:cubicBezTo>
                    <a:pt x="14395" y="1210"/>
                    <a:pt x="14383" y="1222"/>
                    <a:pt x="14348" y="1234"/>
                  </a:cubicBezTo>
                  <a:lnTo>
                    <a:pt x="14336" y="1258"/>
                  </a:lnTo>
                  <a:cubicBezTo>
                    <a:pt x="14300" y="1270"/>
                    <a:pt x="14288" y="1282"/>
                    <a:pt x="14264" y="1317"/>
                  </a:cubicBezTo>
                  <a:cubicBezTo>
                    <a:pt x="14229" y="1341"/>
                    <a:pt x="14205" y="1377"/>
                    <a:pt x="14181" y="1401"/>
                  </a:cubicBezTo>
                  <a:cubicBezTo>
                    <a:pt x="14181" y="1413"/>
                    <a:pt x="14169" y="1413"/>
                    <a:pt x="14169" y="1436"/>
                  </a:cubicBezTo>
                  <a:cubicBezTo>
                    <a:pt x="14145" y="1460"/>
                    <a:pt x="14122" y="1508"/>
                    <a:pt x="14098" y="1555"/>
                  </a:cubicBezTo>
                  <a:lnTo>
                    <a:pt x="14098" y="1567"/>
                  </a:lnTo>
                  <a:cubicBezTo>
                    <a:pt x="14062" y="1615"/>
                    <a:pt x="14050" y="1674"/>
                    <a:pt x="14026" y="1710"/>
                  </a:cubicBezTo>
                  <a:cubicBezTo>
                    <a:pt x="14026" y="1734"/>
                    <a:pt x="14026" y="1734"/>
                    <a:pt x="14002" y="1746"/>
                  </a:cubicBezTo>
                  <a:cubicBezTo>
                    <a:pt x="13979" y="1805"/>
                    <a:pt x="13967" y="1865"/>
                    <a:pt x="13931" y="1925"/>
                  </a:cubicBezTo>
                  <a:cubicBezTo>
                    <a:pt x="13907" y="1996"/>
                    <a:pt x="13883" y="2055"/>
                    <a:pt x="13860" y="2151"/>
                  </a:cubicBezTo>
                  <a:lnTo>
                    <a:pt x="13860" y="2163"/>
                  </a:lnTo>
                  <a:cubicBezTo>
                    <a:pt x="13645" y="2865"/>
                    <a:pt x="13550" y="3889"/>
                    <a:pt x="13693" y="5032"/>
                  </a:cubicBezTo>
                  <a:cubicBezTo>
                    <a:pt x="13788" y="5782"/>
                    <a:pt x="13991" y="6568"/>
                    <a:pt x="14336" y="7354"/>
                  </a:cubicBezTo>
                  <a:cubicBezTo>
                    <a:pt x="15157" y="9235"/>
                    <a:pt x="16348" y="11021"/>
                    <a:pt x="17455" y="12092"/>
                  </a:cubicBezTo>
                  <a:cubicBezTo>
                    <a:pt x="16943" y="11914"/>
                    <a:pt x="16408" y="11735"/>
                    <a:pt x="15884" y="11569"/>
                  </a:cubicBezTo>
                  <a:cubicBezTo>
                    <a:pt x="14336" y="9330"/>
                    <a:pt x="11764" y="7949"/>
                    <a:pt x="9204" y="7223"/>
                  </a:cubicBezTo>
                  <a:cubicBezTo>
                    <a:pt x="9121" y="7211"/>
                    <a:pt x="9061" y="7175"/>
                    <a:pt x="8990" y="7163"/>
                  </a:cubicBezTo>
                  <a:cubicBezTo>
                    <a:pt x="7395" y="6807"/>
                    <a:pt x="5610" y="6441"/>
                    <a:pt x="3862" y="6441"/>
                  </a:cubicBezTo>
                  <a:cubicBezTo>
                    <a:pt x="2921" y="6441"/>
                    <a:pt x="1991" y="6547"/>
                    <a:pt x="1108" y="6818"/>
                  </a:cubicBezTo>
                  <a:cubicBezTo>
                    <a:pt x="894" y="6878"/>
                    <a:pt x="715" y="6973"/>
                    <a:pt x="548" y="7056"/>
                  </a:cubicBezTo>
                  <a:cubicBezTo>
                    <a:pt x="239" y="7235"/>
                    <a:pt x="60" y="7449"/>
                    <a:pt x="13" y="7699"/>
                  </a:cubicBezTo>
                  <a:cubicBezTo>
                    <a:pt x="13" y="7723"/>
                    <a:pt x="13" y="7759"/>
                    <a:pt x="1" y="7782"/>
                  </a:cubicBezTo>
                  <a:cubicBezTo>
                    <a:pt x="1" y="7830"/>
                    <a:pt x="1" y="7878"/>
                    <a:pt x="13" y="7925"/>
                  </a:cubicBezTo>
                  <a:cubicBezTo>
                    <a:pt x="13" y="7937"/>
                    <a:pt x="13" y="7949"/>
                    <a:pt x="36" y="7961"/>
                  </a:cubicBezTo>
                  <a:cubicBezTo>
                    <a:pt x="36" y="7997"/>
                    <a:pt x="48" y="8020"/>
                    <a:pt x="60" y="8056"/>
                  </a:cubicBezTo>
                  <a:cubicBezTo>
                    <a:pt x="60" y="8068"/>
                    <a:pt x="72" y="8080"/>
                    <a:pt x="72" y="8116"/>
                  </a:cubicBezTo>
                  <a:lnTo>
                    <a:pt x="120" y="8199"/>
                  </a:lnTo>
                  <a:cubicBezTo>
                    <a:pt x="132" y="8223"/>
                    <a:pt x="132" y="8247"/>
                    <a:pt x="155" y="8259"/>
                  </a:cubicBezTo>
                  <a:cubicBezTo>
                    <a:pt x="167" y="8294"/>
                    <a:pt x="179" y="8318"/>
                    <a:pt x="215" y="8354"/>
                  </a:cubicBezTo>
                  <a:cubicBezTo>
                    <a:pt x="227" y="8366"/>
                    <a:pt x="239" y="8401"/>
                    <a:pt x="251" y="8413"/>
                  </a:cubicBezTo>
                  <a:cubicBezTo>
                    <a:pt x="275" y="8437"/>
                    <a:pt x="298" y="8473"/>
                    <a:pt x="334" y="8497"/>
                  </a:cubicBezTo>
                  <a:cubicBezTo>
                    <a:pt x="346" y="8521"/>
                    <a:pt x="358" y="8532"/>
                    <a:pt x="370" y="8556"/>
                  </a:cubicBezTo>
                  <a:lnTo>
                    <a:pt x="465" y="8652"/>
                  </a:lnTo>
                  <a:lnTo>
                    <a:pt x="513" y="8699"/>
                  </a:lnTo>
                  <a:cubicBezTo>
                    <a:pt x="536" y="8723"/>
                    <a:pt x="584" y="8771"/>
                    <a:pt x="632" y="8794"/>
                  </a:cubicBezTo>
                  <a:cubicBezTo>
                    <a:pt x="644" y="8818"/>
                    <a:pt x="656" y="8830"/>
                    <a:pt x="667" y="8830"/>
                  </a:cubicBezTo>
                  <a:cubicBezTo>
                    <a:pt x="727" y="8878"/>
                    <a:pt x="787" y="8937"/>
                    <a:pt x="846" y="8973"/>
                  </a:cubicBezTo>
                  <a:cubicBezTo>
                    <a:pt x="906" y="9021"/>
                    <a:pt x="965" y="9068"/>
                    <a:pt x="1048" y="9128"/>
                  </a:cubicBezTo>
                  <a:cubicBezTo>
                    <a:pt x="1060" y="9140"/>
                    <a:pt x="1084" y="9152"/>
                    <a:pt x="1108" y="9175"/>
                  </a:cubicBezTo>
                  <a:cubicBezTo>
                    <a:pt x="1144" y="9199"/>
                    <a:pt x="1203" y="9247"/>
                    <a:pt x="1263" y="9271"/>
                  </a:cubicBezTo>
                  <a:cubicBezTo>
                    <a:pt x="1298" y="9294"/>
                    <a:pt x="1310" y="9306"/>
                    <a:pt x="1346" y="9318"/>
                  </a:cubicBezTo>
                  <a:cubicBezTo>
                    <a:pt x="1382" y="9354"/>
                    <a:pt x="1441" y="9378"/>
                    <a:pt x="1501" y="9425"/>
                  </a:cubicBezTo>
                  <a:lnTo>
                    <a:pt x="1596" y="9473"/>
                  </a:lnTo>
                  <a:cubicBezTo>
                    <a:pt x="1656" y="9497"/>
                    <a:pt x="1703" y="9533"/>
                    <a:pt x="1763" y="9556"/>
                  </a:cubicBezTo>
                  <a:lnTo>
                    <a:pt x="1846" y="9604"/>
                  </a:lnTo>
                  <a:cubicBezTo>
                    <a:pt x="1906" y="9628"/>
                    <a:pt x="1965" y="9664"/>
                    <a:pt x="2025" y="9711"/>
                  </a:cubicBezTo>
                  <a:lnTo>
                    <a:pt x="2120" y="9747"/>
                  </a:lnTo>
                  <a:cubicBezTo>
                    <a:pt x="2191" y="9783"/>
                    <a:pt x="2251" y="9830"/>
                    <a:pt x="2322" y="9854"/>
                  </a:cubicBezTo>
                  <a:cubicBezTo>
                    <a:pt x="2358" y="9866"/>
                    <a:pt x="2370" y="9890"/>
                    <a:pt x="2394" y="9902"/>
                  </a:cubicBezTo>
                  <a:lnTo>
                    <a:pt x="2668" y="10033"/>
                  </a:lnTo>
                  <a:cubicBezTo>
                    <a:pt x="2680" y="10033"/>
                    <a:pt x="2680" y="10045"/>
                    <a:pt x="2692" y="10045"/>
                  </a:cubicBezTo>
                  <a:cubicBezTo>
                    <a:pt x="2799" y="10092"/>
                    <a:pt x="2906" y="10152"/>
                    <a:pt x="3025" y="10199"/>
                  </a:cubicBezTo>
                  <a:cubicBezTo>
                    <a:pt x="4394" y="10818"/>
                    <a:pt x="6109" y="11414"/>
                    <a:pt x="7835" y="11866"/>
                  </a:cubicBezTo>
                  <a:cubicBezTo>
                    <a:pt x="9170" y="12215"/>
                    <a:pt x="10635" y="12427"/>
                    <a:pt x="12092" y="12427"/>
                  </a:cubicBezTo>
                  <a:cubicBezTo>
                    <a:pt x="13325" y="12427"/>
                    <a:pt x="14553" y="12275"/>
                    <a:pt x="15693" y="11926"/>
                  </a:cubicBezTo>
                  <a:cubicBezTo>
                    <a:pt x="16467" y="12211"/>
                    <a:pt x="17253" y="12509"/>
                    <a:pt x="18027" y="12807"/>
                  </a:cubicBezTo>
                  <a:cubicBezTo>
                    <a:pt x="16550" y="12926"/>
                    <a:pt x="14336" y="13533"/>
                    <a:pt x="12633" y="14867"/>
                  </a:cubicBezTo>
                  <a:cubicBezTo>
                    <a:pt x="10752" y="16379"/>
                    <a:pt x="8335" y="19486"/>
                    <a:pt x="9264" y="21141"/>
                  </a:cubicBezTo>
                  <a:cubicBezTo>
                    <a:pt x="9276" y="21153"/>
                    <a:pt x="9299" y="21177"/>
                    <a:pt x="9335" y="21201"/>
                  </a:cubicBezTo>
                  <a:cubicBezTo>
                    <a:pt x="9660" y="21398"/>
                    <a:pt x="10042" y="21483"/>
                    <a:pt x="10461" y="21483"/>
                  </a:cubicBezTo>
                  <a:cubicBezTo>
                    <a:pt x="12347" y="21483"/>
                    <a:pt x="14969" y="19757"/>
                    <a:pt x="16372" y="18724"/>
                  </a:cubicBezTo>
                  <a:cubicBezTo>
                    <a:pt x="18670" y="17034"/>
                    <a:pt x="19646" y="14486"/>
                    <a:pt x="19753" y="13474"/>
                  </a:cubicBezTo>
                  <a:cubicBezTo>
                    <a:pt x="20777" y="13890"/>
                    <a:pt x="21789" y="14319"/>
                    <a:pt x="22801" y="14771"/>
                  </a:cubicBezTo>
                  <a:cubicBezTo>
                    <a:pt x="24409" y="15462"/>
                    <a:pt x="25194" y="15819"/>
                    <a:pt x="26778" y="16593"/>
                  </a:cubicBezTo>
                  <a:cubicBezTo>
                    <a:pt x="26706" y="16593"/>
                    <a:pt x="26635" y="16604"/>
                    <a:pt x="26571" y="16604"/>
                  </a:cubicBezTo>
                  <a:cubicBezTo>
                    <a:pt x="26538" y="16604"/>
                    <a:pt x="26508" y="16601"/>
                    <a:pt x="26480" y="16593"/>
                  </a:cubicBezTo>
                  <a:cubicBezTo>
                    <a:pt x="26075" y="16617"/>
                    <a:pt x="25647" y="16641"/>
                    <a:pt x="25182" y="16724"/>
                  </a:cubicBezTo>
                  <a:cubicBezTo>
                    <a:pt x="24718" y="16819"/>
                    <a:pt x="24242" y="16938"/>
                    <a:pt x="23754" y="17105"/>
                  </a:cubicBezTo>
                  <a:cubicBezTo>
                    <a:pt x="23289" y="17272"/>
                    <a:pt x="22813" y="17450"/>
                    <a:pt x="22361" y="17653"/>
                  </a:cubicBezTo>
                  <a:cubicBezTo>
                    <a:pt x="21420" y="18081"/>
                    <a:pt x="20491" y="18641"/>
                    <a:pt x="19658" y="19284"/>
                  </a:cubicBezTo>
                  <a:cubicBezTo>
                    <a:pt x="19229" y="19629"/>
                    <a:pt x="18801" y="19974"/>
                    <a:pt x="18408" y="20332"/>
                  </a:cubicBezTo>
                  <a:cubicBezTo>
                    <a:pt x="18039" y="20653"/>
                    <a:pt x="17670" y="20998"/>
                    <a:pt x="17312" y="21320"/>
                  </a:cubicBezTo>
                  <a:cubicBezTo>
                    <a:pt x="16598" y="21963"/>
                    <a:pt x="15931" y="22606"/>
                    <a:pt x="15372" y="23225"/>
                  </a:cubicBezTo>
                  <a:cubicBezTo>
                    <a:pt x="14955" y="23737"/>
                    <a:pt x="14467" y="24249"/>
                    <a:pt x="14169" y="24689"/>
                  </a:cubicBezTo>
                  <a:cubicBezTo>
                    <a:pt x="13871" y="25142"/>
                    <a:pt x="13741" y="25535"/>
                    <a:pt x="13883" y="25856"/>
                  </a:cubicBezTo>
                  <a:lnTo>
                    <a:pt x="13931" y="25939"/>
                  </a:lnTo>
                  <a:cubicBezTo>
                    <a:pt x="14110" y="26225"/>
                    <a:pt x="14514" y="26392"/>
                    <a:pt x="15110" y="26451"/>
                  </a:cubicBezTo>
                  <a:cubicBezTo>
                    <a:pt x="15244" y="26462"/>
                    <a:pt x="15387" y="26468"/>
                    <a:pt x="15540" y="26468"/>
                  </a:cubicBezTo>
                  <a:cubicBezTo>
                    <a:pt x="15727" y="26468"/>
                    <a:pt x="15929" y="26459"/>
                    <a:pt x="16146" y="26439"/>
                  </a:cubicBezTo>
                  <a:cubicBezTo>
                    <a:pt x="16348" y="26404"/>
                    <a:pt x="16562" y="26380"/>
                    <a:pt x="16789" y="26332"/>
                  </a:cubicBezTo>
                  <a:cubicBezTo>
                    <a:pt x="16908" y="26297"/>
                    <a:pt x="17015" y="26273"/>
                    <a:pt x="17134" y="26237"/>
                  </a:cubicBezTo>
                  <a:cubicBezTo>
                    <a:pt x="17253" y="26213"/>
                    <a:pt x="17360" y="26166"/>
                    <a:pt x="17479" y="26142"/>
                  </a:cubicBezTo>
                  <a:cubicBezTo>
                    <a:pt x="18324" y="25880"/>
                    <a:pt x="19289" y="25523"/>
                    <a:pt x="20289" y="25023"/>
                  </a:cubicBezTo>
                  <a:cubicBezTo>
                    <a:pt x="20777" y="24761"/>
                    <a:pt x="21301" y="24487"/>
                    <a:pt x="21789" y="24189"/>
                  </a:cubicBezTo>
                  <a:cubicBezTo>
                    <a:pt x="22265" y="23891"/>
                    <a:pt x="22730" y="23570"/>
                    <a:pt x="23194" y="23260"/>
                  </a:cubicBezTo>
                  <a:cubicBezTo>
                    <a:pt x="24111" y="22606"/>
                    <a:pt x="24909" y="21891"/>
                    <a:pt x="25563" y="21189"/>
                  </a:cubicBezTo>
                  <a:cubicBezTo>
                    <a:pt x="25885" y="20855"/>
                    <a:pt x="26194" y="20498"/>
                    <a:pt x="26456" y="20165"/>
                  </a:cubicBezTo>
                  <a:cubicBezTo>
                    <a:pt x="26706" y="19843"/>
                    <a:pt x="26933" y="19546"/>
                    <a:pt x="27147" y="19260"/>
                  </a:cubicBezTo>
                  <a:cubicBezTo>
                    <a:pt x="27373" y="18974"/>
                    <a:pt x="27564" y="18712"/>
                    <a:pt x="27742" y="18486"/>
                  </a:cubicBezTo>
                  <a:cubicBezTo>
                    <a:pt x="27861" y="18260"/>
                    <a:pt x="27980" y="18093"/>
                    <a:pt x="28135" y="17950"/>
                  </a:cubicBezTo>
                  <a:cubicBezTo>
                    <a:pt x="28278" y="17796"/>
                    <a:pt x="28445" y="17700"/>
                    <a:pt x="28528" y="17593"/>
                  </a:cubicBezTo>
                  <a:cubicBezTo>
                    <a:pt x="28564" y="17569"/>
                    <a:pt x="28588" y="17534"/>
                    <a:pt x="28611" y="17498"/>
                  </a:cubicBezTo>
                  <a:cubicBezTo>
                    <a:pt x="29623" y="18010"/>
                    <a:pt x="30124" y="18272"/>
                    <a:pt x="31124" y="18808"/>
                  </a:cubicBezTo>
                  <a:cubicBezTo>
                    <a:pt x="32493" y="19546"/>
                    <a:pt x="33850" y="20296"/>
                    <a:pt x="35207" y="21094"/>
                  </a:cubicBezTo>
                  <a:cubicBezTo>
                    <a:pt x="35481" y="21260"/>
                    <a:pt x="35779" y="21439"/>
                    <a:pt x="36065" y="21594"/>
                  </a:cubicBezTo>
                  <a:cubicBezTo>
                    <a:pt x="33207" y="21784"/>
                    <a:pt x="30278" y="22891"/>
                    <a:pt x="28076" y="24570"/>
                  </a:cubicBezTo>
                  <a:cubicBezTo>
                    <a:pt x="25873" y="26261"/>
                    <a:pt x="21218" y="30273"/>
                    <a:pt x="22063" y="32369"/>
                  </a:cubicBezTo>
                  <a:cubicBezTo>
                    <a:pt x="22063" y="32393"/>
                    <a:pt x="22075" y="32393"/>
                    <a:pt x="22087" y="32404"/>
                  </a:cubicBezTo>
                  <a:cubicBezTo>
                    <a:pt x="22087" y="32416"/>
                    <a:pt x="22087" y="32440"/>
                    <a:pt x="22111" y="32464"/>
                  </a:cubicBezTo>
                  <a:cubicBezTo>
                    <a:pt x="22134" y="32500"/>
                    <a:pt x="22182" y="32524"/>
                    <a:pt x="22253" y="32524"/>
                  </a:cubicBezTo>
                  <a:cubicBezTo>
                    <a:pt x="22439" y="32542"/>
                    <a:pt x="22626" y="32550"/>
                    <a:pt x="22815" y="32550"/>
                  </a:cubicBezTo>
                  <a:cubicBezTo>
                    <a:pt x="25860" y="32550"/>
                    <a:pt x="29190" y="30283"/>
                    <a:pt x="31421" y="28714"/>
                  </a:cubicBezTo>
                  <a:cubicBezTo>
                    <a:pt x="33731" y="27082"/>
                    <a:pt x="36065" y="25082"/>
                    <a:pt x="37267" y="22308"/>
                  </a:cubicBezTo>
                  <a:cubicBezTo>
                    <a:pt x="39256" y="23510"/>
                    <a:pt x="41220" y="24796"/>
                    <a:pt x="43149" y="26106"/>
                  </a:cubicBezTo>
                  <a:cubicBezTo>
                    <a:pt x="41303" y="24606"/>
                    <a:pt x="39387" y="23201"/>
                    <a:pt x="37410" y="21891"/>
                  </a:cubicBezTo>
                  <a:cubicBezTo>
                    <a:pt x="38029" y="21629"/>
                    <a:pt x="38255" y="20355"/>
                    <a:pt x="38732" y="18808"/>
                  </a:cubicBezTo>
                  <a:cubicBezTo>
                    <a:pt x="38803" y="18593"/>
                    <a:pt x="38863" y="18331"/>
                    <a:pt x="38934" y="18069"/>
                  </a:cubicBezTo>
                  <a:cubicBezTo>
                    <a:pt x="38958" y="17998"/>
                    <a:pt x="38982" y="17903"/>
                    <a:pt x="38994" y="17831"/>
                  </a:cubicBezTo>
                  <a:cubicBezTo>
                    <a:pt x="39017" y="17796"/>
                    <a:pt x="39017" y="17760"/>
                    <a:pt x="39029" y="17724"/>
                  </a:cubicBezTo>
                  <a:cubicBezTo>
                    <a:pt x="39053" y="17605"/>
                    <a:pt x="39089" y="17486"/>
                    <a:pt x="39101" y="17355"/>
                  </a:cubicBezTo>
                  <a:cubicBezTo>
                    <a:pt x="39160" y="17057"/>
                    <a:pt x="39208" y="16724"/>
                    <a:pt x="39220" y="16355"/>
                  </a:cubicBezTo>
                  <a:cubicBezTo>
                    <a:pt x="39232" y="16057"/>
                    <a:pt x="39256" y="15748"/>
                    <a:pt x="39268" y="15438"/>
                  </a:cubicBezTo>
                  <a:cubicBezTo>
                    <a:pt x="39279" y="15152"/>
                    <a:pt x="39279" y="14855"/>
                    <a:pt x="39291" y="14569"/>
                  </a:cubicBezTo>
                  <a:cubicBezTo>
                    <a:pt x="39291" y="14438"/>
                    <a:pt x="39315" y="14307"/>
                    <a:pt x="39315" y="14164"/>
                  </a:cubicBezTo>
                  <a:lnTo>
                    <a:pt x="39315" y="14069"/>
                  </a:lnTo>
                  <a:lnTo>
                    <a:pt x="39315" y="13926"/>
                  </a:lnTo>
                  <a:lnTo>
                    <a:pt x="39315" y="13664"/>
                  </a:lnTo>
                  <a:cubicBezTo>
                    <a:pt x="39315" y="13485"/>
                    <a:pt x="39315" y="13295"/>
                    <a:pt x="39291" y="13116"/>
                  </a:cubicBezTo>
                  <a:cubicBezTo>
                    <a:pt x="39279" y="12557"/>
                    <a:pt x="39220" y="12009"/>
                    <a:pt x="39137" y="11461"/>
                  </a:cubicBezTo>
                  <a:cubicBezTo>
                    <a:pt x="39077" y="11092"/>
                    <a:pt x="38994" y="10711"/>
                    <a:pt x="38922" y="10378"/>
                  </a:cubicBezTo>
                  <a:cubicBezTo>
                    <a:pt x="38756" y="9664"/>
                    <a:pt x="38541" y="8985"/>
                    <a:pt x="38303" y="8354"/>
                  </a:cubicBezTo>
                  <a:cubicBezTo>
                    <a:pt x="38184" y="8032"/>
                    <a:pt x="38041" y="7723"/>
                    <a:pt x="37922" y="7425"/>
                  </a:cubicBezTo>
                  <a:cubicBezTo>
                    <a:pt x="37863" y="7282"/>
                    <a:pt x="37791" y="7128"/>
                    <a:pt x="37732" y="6985"/>
                  </a:cubicBezTo>
                  <a:cubicBezTo>
                    <a:pt x="37672" y="6830"/>
                    <a:pt x="37601" y="6699"/>
                    <a:pt x="37541" y="6544"/>
                  </a:cubicBezTo>
                  <a:cubicBezTo>
                    <a:pt x="37470" y="6401"/>
                    <a:pt x="37410" y="6246"/>
                    <a:pt x="37327" y="6116"/>
                  </a:cubicBezTo>
                  <a:lnTo>
                    <a:pt x="37112" y="5675"/>
                  </a:lnTo>
                  <a:cubicBezTo>
                    <a:pt x="36815" y="5092"/>
                    <a:pt x="36493" y="4568"/>
                    <a:pt x="36196" y="4103"/>
                  </a:cubicBezTo>
                  <a:cubicBezTo>
                    <a:pt x="35588" y="3187"/>
                    <a:pt x="35029" y="2460"/>
                    <a:pt x="34588" y="1936"/>
                  </a:cubicBezTo>
                  <a:cubicBezTo>
                    <a:pt x="34434" y="1746"/>
                    <a:pt x="34279" y="1579"/>
                    <a:pt x="34160" y="1460"/>
                  </a:cubicBezTo>
                  <a:cubicBezTo>
                    <a:pt x="34088" y="1365"/>
                    <a:pt x="34017" y="1305"/>
                    <a:pt x="33945" y="1246"/>
                  </a:cubicBezTo>
                  <a:cubicBezTo>
                    <a:pt x="33934" y="1234"/>
                    <a:pt x="33934" y="1234"/>
                    <a:pt x="33922" y="1234"/>
                  </a:cubicBezTo>
                  <a:cubicBezTo>
                    <a:pt x="33771" y="1116"/>
                    <a:pt x="33689" y="1066"/>
                    <a:pt x="33622" y="1066"/>
                  </a:cubicBezTo>
                  <a:cubicBezTo>
                    <a:pt x="33614" y="1066"/>
                    <a:pt x="33607" y="1066"/>
                    <a:pt x="33600" y="1067"/>
                  </a:cubicBezTo>
                  <a:cubicBezTo>
                    <a:pt x="33576" y="1067"/>
                    <a:pt x="33564" y="1091"/>
                    <a:pt x="33553" y="1103"/>
                  </a:cubicBezTo>
                  <a:lnTo>
                    <a:pt x="33505" y="1103"/>
                  </a:lnTo>
                  <a:cubicBezTo>
                    <a:pt x="33326" y="1103"/>
                    <a:pt x="33124" y="1389"/>
                    <a:pt x="32933" y="1913"/>
                  </a:cubicBezTo>
                  <a:cubicBezTo>
                    <a:pt x="32850" y="2175"/>
                    <a:pt x="32779" y="2508"/>
                    <a:pt x="32719" y="2877"/>
                  </a:cubicBezTo>
                  <a:cubicBezTo>
                    <a:pt x="32660" y="3246"/>
                    <a:pt x="32612" y="3675"/>
                    <a:pt x="32600" y="4139"/>
                  </a:cubicBezTo>
                  <a:cubicBezTo>
                    <a:pt x="32576" y="4365"/>
                    <a:pt x="32576" y="4603"/>
                    <a:pt x="32564" y="4842"/>
                  </a:cubicBezTo>
                  <a:cubicBezTo>
                    <a:pt x="32552" y="5080"/>
                    <a:pt x="32552" y="5330"/>
                    <a:pt x="32552" y="5580"/>
                  </a:cubicBezTo>
                  <a:cubicBezTo>
                    <a:pt x="32552" y="5699"/>
                    <a:pt x="32552" y="5830"/>
                    <a:pt x="32540" y="5949"/>
                  </a:cubicBezTo>
                  <a:lnTo>
                    <a:pt x="32540" y="6223"/>
                  </a:lnTo>
                  <a:lnTo>
                    <a:pt x="32540" y="6389"/>
                  </a:lnTo>
                  <a:cubicBezTo>
                    <a:pt x="32540" y="6592"/>
                    <a:pt x="32552" y="6806"/>
                    <a:pt x="32564" y="7008"/>
                  </a:cubicBezTo>
                  <a:cubicBezTo>
                    <a:pt x="32564" y="7104"/>
                    <a:pt x="32564" y="7187"/>
                    <a:pt x="32576" y="7282"/>
                  </a:cubicBezTo>
                  <a:cubicBezTo>
                    <a:pt x="32612" y="7580"/>
                    <a:pt x="32636" y="7890"/>
                    <a:pt x="32671" y="8187"/>
                  </a:cubicBezTo>
                  <a:cubicBezTo>
                    <a:pt x="32695" y="8497"/>
                    <a:pt x="32743" y="8794"/>
                    <a:pt x="32791" y="9104"/>
                  </a:cubicBezTo>
                  <a:cubicBezTo>
                    <a:pt x="32874" y="9735"/>
                    <a:pt x="32981" y="10342"/>
                    <a:pt x="33100" y="10949"/>
                  </a:cubicBezTo>
                  <a:cubicBezTo>
                    <a:pt x="33160" y="11271"/>
                    <a:pt x="33219" y="11592"/>
                    <a:pt x="33267" y="11890"/>
                  </a:cubicBezTo>
                  <a:cubicBezTo>
                    <a:pt x="33326" y="12188"/>
                    <a:pt x="33374" y="12497"/>
                    <a:pt x="33410" y="12783"/>
                  </a:cubicBezTo>
                  <a:cubicBezTo>
                    <a:pt x="33433" y="12878"/>
                    <a:pt x="33433" y="12926"/>
                    <a:pt x="33445" y="13009"/>
                  </a:cubicBezTo>
                  <a:cubicBezTo>
                    <a:pt x="33457" y="13116"/>
                    <a:pt x="33457" y="13152"/>
                    <a:pt x="33469" y="13259"/>
                  </a:cubicBezTo>
                  <a:cubicBezTo>
                    <a:pt x="33505" y="13450"/>
                    <a:pt x="33529" y="13652"/>
                    <a:pt x="33564" y="13831"/>
                  </a:cubicBezTo>
                  <a:cubicBezTo>
                    <a:pt x="33624" y="14200"/>
                    <a:pt x="33695" y="14545"/>
                    <a:pt x="33767" y="14867"/>
                  </a:cubicBezTo>
                  <a:cubicBezTo>
                    <a:pt x="33803" y="15033"/>
                    <a:pt x="33850" y="15176"/>
                    <a:pt x="33874" y="15343"/>
                  </a:cubicBezTo>
                  <a:cubicBezTo>
                    <a:pt x="33886" y="15438"/>
                    <a:pt x="33910" y="15474"/>
                    <a:pt x="33934" y="15569"/>
                  </a:cubicBezTo>
                  <a:cubicBezTo>
                    <a:pt x="33945" y="15617"/>
                    <a:pt x="33945" y="15629"/>
                    <a:pt x="33969" y="15676"/>
                  </a:cubicBezTo>
                  <a:cubicBezTo>
                    <a:pt x="33981" y="15700"/>
                    <a:pt x="33981" y="15736"/>
                    <a:pt x="33993" y="15760"/>
                  </a:cubicBezTo>
                  <a:cubicBezTo>
                    <a:pt x="34053" y="15998"/>
                    <a:pt x="34112" y="16272"/>
                    <a:pt x="34172" y="16533"/>
                  </a:cubicBezTo>
                  <a:cubicBezTo>
                    <a:pt x="34279" y="17081"/>
                    <a:pt x="34386" y="17676"/>
                    <a:pt x="34541" y="18272"/>
                  </a:cubicBezTo>
                  <a:cubicBezTo>
                    <a:pt x="34815" y="19320"/>
                    <a:pt x="35219" y="20177"/>
                    <a:pt x="35648" y="20808"/>
                  </a:cubicBezTo>
                  <a:cubicBezTo>
                    <a:pt x="35553" y="20748"/>
                    <a:pt x="35458" y="20689"/>
                    <a:pt x="35362" y="20629"/>
                  </a:cubicBezTo>
                  <a:cubicBezTo>
                    <a:pt x="34041" y="19796"/>
                    <a:pt x="32683" y="19010"/>
                    <a:pt x="31314" y="18248"/>
                  </a:cubicBezTo>
                  <a:cubicBezTo>
                    <a:pt x="30302" y="17700"/>
                    <a:pt x="29802" y="17415"/>
                    <a:pt x="28766" y="16891"/>
                  </a:cubicBezTo>
                  <a:cubicBezTo>
                    <a:pt x="30659" y="14378"/>
                    <a:pt x="28873" y="10116"/>
                    <a:pt x="27992" y="7723"/>
                  </a:cubicBezTo>
                  <a:cubicBezTo>
                    <a:pt x="27778" y="7104"/>
                    <a:pt x="27433" y="6473"/>
                    <a:pt x="27087" y="5889"/>
                  </a:cubicBezTo>
                  <a:cubicBezTo>
                    <a:pt x="25778" y="3675"/>
                    <a:pt x="23992" y="1901"/>
                    <a:pt x="22754" y="936"/>
                  </a:cubicBezTo>
                  <a:lnTo>
                    <a:pt x="22742" y="924"/>
                  </a:lnTo>
                  <a:cubicBezTo>
                    <a:pt x="22682" y="877"/>
                    <a:pt x="22634" y="853"/>
                    <a:pt x="22599" y="805"/>
                  </a:cubicBezTo>
                  <a:cubicBezTo>
                    <a:pt x="22575" y="793"/>
                    <a:pt x="22563" y="793"/>
                    <a:pt x="22551" y="770"/>
                  </a:cubicBezTo>
                  <a:cubicBezTo>
                    <a:pt x="22504" y="746"/>
                    <a:pt x="22456" y="698"/>
                    <a:pt x="22420" y="674"/>
                  </a:cubicBezTo>
                  <a:cubicBezTo>
                    <a:pt x="22396" y="651"/>
                    <a:pt x="22384" y="639"/>
                    <a:pt x="22373" y="639"/>
                  </a:cubicBezTo>
                  <a:cubicBezTo>
                    <a:pt x="22325" y="615"/>
                    <a:pt x="22301" y="579"/>
                    <a:pt x="22253" y="555"/>
                  </a:cubicBezTo>
                  <a:cubicBezTo>
                    <a:pt x="22242" y="543"/>
                    <a:pt x="22218" y="520"/>
                    <a:pt x="22194" y="520"/>
                  </a:cubicBezTo>
                  <a:cubicBezTo>
                    <a:pt x="22158" y="496"/>
                    <a:pt x="22123" y="472"/>
                    <a:pt x="22087" y="448"/>
                  </a:cubicBezTo>
                  <a:cubicBezTo>
                    <a:pt x="22075" y="436"/>
                    <a:pt x="22063" y="436"/>
                    <a:pt x="22039" y="424"/>
                  </a:cubicBezTo>
                  <a:cubicBezTo>
                    <a:pt x="21980" y="389"/>
                    <a:pt x="21944" y="341"/>
                    <a:pt x="21896" y="317"/>
                  </a:cubicBezTo>
                  <a:cubicBezTo>
                    <a:pt x="21861" y="305"/>
                    <a:pt x="21849" y="281"/>
                    <a:pt x="21825" y="270"/>
                  </a:cubicBezTo>
                  <a:cubicBezTo>
                    <a:pt x="21801" y="258"/>
                    <a:pt x="21777" y="258"/>
                    <a:pt x="21765" y="246"/>
                  </a:cubicBezTo>
                  <a:cubicBezTo>
                    <a:pt x="21730" y="222"/>
                    <a:pt x="21718" y="210"/>
                    <a:pt x="21682" y="198"/>
                  </a:cubicBezTo>
                  <a:cubicBezTo>
                    <a:pt x="21670" y="186"/>
                    <a:pt x="21658" y="186"/>
                    <a:pt x="21646" y="162"/>
                  </a:cubicBezTo>
                  <a:cubicBezTo>
                    <a:pt x="21622" y="150"/>
                    <a:pt x="21599" y="150"/>
                    <a:pt x="21587" y="139"/>
                  </a:cubicBezTo>
                  <a:cubicBezTo>
                    <a:pt x="21563" y="139"/>
                    <a:pt x="21551" y="127"/>
                    <a:pt x="21539" y="127"/>
                  </a:cubicBezTo>
                  <a:cubicBezTo>
                    <a:pt x="21527" y="103"/>
                    <a:pt x="21503" y="103"/>
                    <a:pt x="21491" y="103"/>
                  </a:cubicBezTo>
                  <a:cubicBezTo>
                    <a:pt x="21480" y="103"/>
                    <a:pt x="21480" y="103"/>
                    <a:pt x="21468" y="91"/>
                  </a:cubicBezTo>
                  <a:cubicBezTo>
                    <a:pt x="21444" y="91"/>
                    <a:pt x="21432" y="79"/>
                    <a:pt x="21420" y="79"/>
                  </a:cubicBezTo>
                  <a:lnTo>
                    <a:pt x="21361" y="79"/>
                  </a:lnTo>
                  <a:cubicBezTo>
                    <a:pt x="21349" y="79"/>
                    <a:pt x="21313" y="91"/>
                    <a:pt x="21301" y="91"/>
                  </a:cubicBezTo>
                  <a:cubicBezTo>
                    <a:pt x="21224" y="39"/>
                    <a:pt x="21159" y="0"/>
                    <a:pt x="21097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" name="Google Shape;461;p22"/>
            <p:cNvSpPr/>
            <p:nvPr/>
          </p:nvSpPr>
          <p:spPr>
            <a:xfrm>
              <a:off x="5652506" y="288076"/>
              <a:ext cx="545658" cy="722572"/>
            </a:xfrm>
            <a:custGeom>
              <a:avLst/>
              <a:gdLst/>
              <a:ahLst/>
              <a:cxnLst/>
              <a:rect l="l" t="t" r="r" b="b"/>
              <a:pathLst>
                <a:path w="18876" h="24996" extrusionOk="0">
                  <a:moveTo>
                    <a:pt x="512" y="0"/>
                  </a:moveTo>
                  <a:lnTo>
                    <a:pt x="512" y="0"/>
                  </a:lnTo>
                  <a:cubicBezTo>
                    <a:pt x="512" y="0"/>
                    <a:pt x="0" y="1263"/>
                    <a:pt x="2322" y="9477"/>
                  </a:cubicBezTo>
                  <a:cubicBezTo>
                    <a:pt x="4715" y="17550"/>
                    <a:pt x="12609" y="22729"/>
                    <a:pt x="16324" y="24777"/>
                  </a:cubicBezTo>
                  <a:cubicBezTo>
                    <a:pt x="16593" y="24927"/>
                    <a:pt x="16876" y="24995"/>
                    <a:pt x="17151" y="24995"/>
                  </a:cubicBezTo>
                  <a:cubicBezTo>
                    <a:pt x="18056" y="24995"/>
                    <a:pt x="18875" y="24257"/>
                    <a:pt x="18848" y="23253"/>
                  </a:cubicBezTo>
                  <a:cubicBezTo>
                    <a:pt x="18681" y="18502"/>
                    <a:pt x="14216" y="10430"/>
                    <a:pt x="10156" y="6549"/>
                  </a:cubicBezTo>
                  <a:cubicBezTo>
                    <a:pt x="5191" y="1846"/>
                    <a:pt x="513" y="0"/>
                    <a:pt x="512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" name="Google Shape;462;p22"/>
            <p:cNvSpPr/>
            <p:nvPr/>
          </p:nvSpPr>
          <p:spPr>
            <a:xfrm>
              <a:off x="5667307" y="288076"/>
              <a:ext cx="503193" cy="717282"/>
            </a:xfrm>
            <a:custGeom>
              <a:avLst/>
              <a:gdLst/>
              <a:ahLst/>
              <a:cxnLst/>
              <a:rect l="l" t="t" r="r" b="b"/>
              <a:pathLst>
                <a:path w="17407" h="24813" extrusionOk="0">
                  <a:moveTo>
                    <a:pt x="0" y="0"/>
                  </a:moveTo>
                  <a:cubicBezTo>
                    <a:pt x="0" y="1"/>
                    <a:pt x="250" y="405"/>
                    <a:pt x="726" y="1084"/>
                  </a:cubicBezTo>
                  <a:cubicBezTo>
                    <a:pt x="1191" y="1774"/>
                    <a:pt x="1846" y="2750"/>
                    <a:pt x="2643" y="3929"/>
                  </a:cubicBezTo>
                  <a:cubicBezTo>
                    <a:pt x="3048" y="4513"/>
                    <a:pt x="3477" y="5156"/>
                    <a:pt x="3941" y="5822"/>
                  </a:cubicBezTo>
                  <a:cubicBezTo>
                    <a:pt x="4405" y="6501"/>
                    <a:pt x="4894" y="7203"/>
                    <a:pt x="5394" y="7930"/>
                  </a:cubicBezTo>
                  <a:cubicBezTo>
                    <a:pt x="6429" y="9394"/>
                    <a:pt x="7501" y="10954"/>
                    <a:pt x="8584" y="12502"/>
                  </a:cubicBezTo>
                  <a:cubicBezTo>
                    <a:pt x="9680" y="14049"/>
                    <a:pt x="10775" y="15597"/>
                    <a:pt x="11799" y="17038"/>
                  </a:cubicBezTo>
                  <a:cubicBezTo>
                    <a:pt x="12823" y="18490"/>
                    <a:pt x="13811" y="19824"/>
                    <a:pt x="14621" y="20991"/>
                  </a:cubicBezTo>
                  <a:cubicBezTo>
                    <a:pt x="15442" y="22146"/>
                    <a:pt x="16145" y="23098"/>
                    <a:pt x="16633" y="23765"/>
                  </a:cubicBezTo>
                  <a:cubicBezTo>
                    <a:pt x="17121" y="24420"/>
                    <a:pt x="17407" y="24813"/>
                    <a:pt x="17407" y="24813"/>
                  </a:cubicBezTo>
                  <a:cubicBezTo>
                    <a:pt x="17407" y="24813"/>
                    <a:pt x="17133" y="24408"/>
                    <a:pt x="16681" y="23729"/>
                  </a:cubicBezTo>
                  <a:cubicBezTo>
                    <a:pt x="16216" y="23039"/>
                    <a:pt x="15562" y="22062"/>
                    <a:pt x="14752" y="20884"/>
                  </a:cubicBezTo>
                  <a:cubicBezTo>
                    <a:pt x="13954" y="19705"/>
                    <a:pt x="13014" y="18336"/>
                    <a:pt x="12002" y="16883"/>
                  </a:cubicBezTo>
                  <a:cubicBezTo>
                    <a:pt x="10978" y="15419"/>
                    <a:pt x="9906" y="13859"/>
                    <a:pt x="8823" y="12311"/>
                  </a:cubicBezTo>
                  <a:cubicBezTo>
                    <a:pt x="7715" y="10763"/>
                    <a:pt x="6632" y="9216"/>
                    <a:pt x="5608" y="7775"/>
                  </a:cubicBezTo>
                  <a:cubicBezTo>
                    <a:pt x="5096" y="7037"/>
                    <a:pt x="4596" y="6346"/>
                    <a:pt x="4120" y="5691"/>
                  </a:cubicBezTo>
                  <a:cubicBezTo>
                    <a:pt x="3643" y="5036"/>
                    <a:pt x="3191" y="4405"/>
                    <a:pt x="2774" y="3822"/>
                  </a:cubicBezTo>
                  <a:cubicBezTo>
                    <a:pt x="1953" y="2667"/>
                    <a:pt x="1262" y="1715"/>
                    <a:pt x="762" y="1048"/>
                  </a:cubicBezTo>
                  <a:cubicBezTo>
                    <a:pt x="274" y="39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" name="Google Shape;463;p22"/>
            <p:cNvSpPr/>
            <p:nvPr/>
          </p:nvSpPr>
          <p:spPr>
            <a:xfrm>
              <a:off x="5728216" y="524864"/>
              <a:ext cx="113260" cy="17576"/>
            </a:xfrm>
            <a:custGeom>
              <a:avLst/>
              <a:gdLst/>
              <a:ahLst/>
              <a:cxnLst/>
              <a:rect l="l" t="t" r="r" b="b"/>
              <a:pathLst>
                <a:path w="3918" h="608" extrusionOk="0">
                  <a:moveTo>
                    <a:pt x="0" y="1"/>
                  </a:moveTo>
                  <a:cubicBezTo>
                    <a:pt x="0" y="1"/>
                    <a:pt x="60" y="12"/>
                    <a:pt x="167" y="36"/>
                  </a:cubicBezTo>
                  <a:cubicBezTo>
                    <a:pt x="286" y="48"/>
                    <a:pt x="429" y="96"/>
                    <a:pt x="608" y="132"/>
                  </a:cubicBezTo>
                  <a:cubicBezTo>
                    <a:pt x="786" y="155"/>
                    <a:pt x="1013" y="203"/>
                    <a:pt x="1239" y="251"/>
                  </a:cubicBezTo>
                  <a:cubicBezTo>
                    <a:pt x="1465" y="286"/>
                    <a:pt x="1715" y="322"/>
                    <a:pt x="1953" y="370"/>
                  </a:cubicBezTo>
                  <a:cubicBezTo>
                    <a:pt x="2203" y="405"/>
                    <a:pt x="2441" y="441"/>
                    <a:pt x="2679" y="465"/>
                  </a:cubicBezTo>
                  <a:cubicBezTo>
                    <a:pt x="2906" y="501"/>
                    <a:pt x="3132" y="536"/>
                    <a:pt x="3310" y="548"/>
                  </a:cubicBezTo>
                  <a:cubicBezTo>
                    <a:pt x="3477" y="572"/>
                    <a:pt x="3644" y="572"/>
                    <a:pt x="3751" y="584"/>
                  </a:cubicBezTo>
                  <a:cubicBezTo>
                    <a:pt x="3858" y="608"/>
                    <a:pt x="3918" y="608"/>
                    <a:pt x="3918" y="608"/>
                  </a:cubicBezTo>
                  <a:cubicBezTo>
                    <a:pt x="3918" y="608"/>
                    <a:pt x="3858" y="584"/>
                    <a:pt x="3751" y="560"/>
                  </a:cubicBezTo>
                  <a:cubicBezTo>
                    <a:pt x="3632" y="548"/>
                    <a:pt x="3477" y="501"/>
                    <a:pt x="3310" y="465"/>
                  </a:cubicBezTo>
                  <a:cubicBezTo>
                    <a:pt x="3132" y="441"/>
                    <a:pt x="2906" y="393"/>
                    <a:pt x="2679" y="346"/>
                  </a:cubicBezTo>
                  <a:cubicBezTo>
                    <a:pt x="2453" y="310"/>
                    <a:pt x="2203" y="274"/>
                    <a:pt x="1965" y="239"/>
                  </a:cubicBezTo>
                  <a:cubicBezTo>
                    <a:pt x="1715" y="191"/>
                    <a:pt x="1477" y="155"/>
                    <a:pt x="1239" y="132"/>
                  </a:cubicBezTo>
                  <a:cubicBezTo>
                    <a:pt x="1013" y="96"/>
                    <a:pt x="786" y="72"/>
                    <a:pt x="608" y="48"/>
                  </a:cubicBezTo>
                  <a:cubicBezTo>
                    <a:pt x="429" y="24"/>
                    <a:pt x="274" y="24"/>
                    <a:pt x="167" y="12"/>
                  </a:cubicBezTo>
                  <a:cubicBezTo>
                    <a:pt x="60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" name="Google Shape;464;p22"/>
            <p:cNvSpPr/>
            <p:nvPr/>
          </p:nvSpPr>
          <p:spPr>
            <a:xfrm>
              <a:off x="5819422" y="655992"/>
              <a:ext cx="113260" cy="17605"/>
            </a:xfrm>
            <a:custGeom>
              <a:avLst/>
              <a:gdLst/>
              <a:ahLst/>
              <a:cxnLst/>
              <a:rect l="l" t="t" r="r" b="b"/>
              <a:pathLst>
                <a:path w="3918" h="609" extrusionOk="0">
                  <a:moveTo>
                    <a:pt x="1" y="1"/>
                  </a:moveTo>
                  <a:cubicBezTo>
                    <a:pt x="1" y="1"/>
                    <a:pt x="60" y="13"/>
                    <a:pt x="167" y="48"/>
                  </a:cubicBezTo>
                  <a:cubicBezTo>
                    <a:pt x="286" y="60"/>
                    <a:pt x="429" y="108"/>
                    <a:pt x="608" y="132"/>
                  </a:cubicBezTo>
                  <a:cubicBezTo>
                    <a:pt x="786" y="168"/>
                    <a:pt x="1013" y="203"/>
                    <a:pt x="1239" y="251"/>
                  </a:cubicBezTo>
                  <a:cubicBezTo>
                    <a:pt x="1453" y="299"/>
                    <a:pt x="1715" y="322"/>
                    <a:pt x="1953" y="370"/>
                  </a:cubicBezTo>
                  <a:cubicBezTo>
                    <a:pt x="2203" y="418"/>
                    <a:pt x="2441" y="441"/>
                    <a:pt x="2680" y="477"/>
                  </a:cubicBezTo>
                  <a:cubicBezTo>
                    <a:pt x="2906" y="501"/>
                    <a:pt x="3132" y="537"/>
                    <a:pt x="3299" y="549"/>
                  </a:cubicBezTo>
                  <a:cubicBezTo>
                    <a:pt x="3477" y="584"/>
                    <a:pt x="3644" y="584"/>
                    <a:pt x="3751" y="596"/>
                  </a:cubicBezTo>
                  <a:cubicBezTo>
                    <a:pt x="3858" y="608"/>
                    <a:pt x="3918" y="608"/>
                    <a:pt x="3918" y="608"/>
                  </a:cubicBezTo>
                  <a:cubicBezTo>
                    <a:pt x="3918" y="608"/>
                    <a:pt x="3858" y="596"/>
                    <a:pt x="3751" y="560"/>
                  </a:cubicBezTo>
                  <a:cubicBezTo>
                    <a:pt x="3632" y="549"/>
                    <a:pt x="3477" y="501"/>
                    <a:pt x="3299" y="477"/>
                  </a:cubicBezTo>
                  <a:cubicBezTo>
                    <a:pt x="3132" y="441"/>
                    <a:pt x="2906" y="406"/>
                    <a:pt x="2680" y="358"/>
                  </a:cubicBezTo>
                  <a:cubicBezTo>
                    <a:pt x="2453" y="310"/>
                    <a:pt x="2203" y="287"/>
                    <a:pt x="1965" y="239"/>
                  </a:cubicBezTo>
                  <a:cubicBezTo>
                    <a:pt x="1715" y="191"/>
                    <a:pt x="1477" y="168"/>
                    <a:pt x="1239" y="132"/>
                  </a:cubicBezTo>
                  <a:cubicBezTo>
                    <a:pt x="1013" y="108"/>
                    <a:pt x="786" y="72"/>
                    <a:pt x="608" y="60"/>
                  </a:cubicBezTo>
                  <a:cubicBezTo>
                    <a:pt x="429" y="25"/>
                    <a:pt x="263" y="25"/>
                    <a:pt x="167" y="13"/>
                  </a:cubicBezTo>
                  <a:cubicBezTo>
                    <a:pt x="6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" name="Google Shape;465;p22"/>
            <p:cNvSpPr/>
            <p:nvPr/>
          </p:nvSpPr>
          <p:spPr>
            <a:xfrm>
              <a:off x="5910628" y="786801"/>
              <a:ext cx="113260" cy="17576"/>
            </a:xfrm>
            <a:custGeom>
              <a:avLst/>
              <a:gdLst/>
              <a:ahLst/>
              <a:cxnLst/>
              <a:rect l="l" t="t" r="r" b="b"/>
              <a:pathLst>
                <a:path w="3918" h="608" extrusionOk="0">
                  <a:moveTo>
                    <a:pt x="1" y="0"/>
                  </a:moveTo>
                  <a:cubicBezTo>
                    <a:pt x="1" y="0"/>
                    <a:pt x="60" y="12"/>
                    <a:pt x="167" y="48"/>
                  </a:cubicBezTo>
                  <a:cubicBezTo>
                    <a:pt x="287" y="60"/>
                    <a:pt x="429" y="107"/>
                    <a:pt x="608" y="131"/>
                  </a:cubicBezTo>
                  <a:cubicBezTo>
                    <a:pt x="787" y="167"/>
                    <a:pt x="1013" y="203"/>
                    <a:pt x="1239" y="250"/>
                  </a:cubicBezTo>
                  <a:cubicBezTo>
                    <a:pt x="1453" y="298"/>
                    <a:pt x="1715" y="322"/>
                    <a:pt x="1953" y="369"/>
                  </a:cubicBezTo>
                  <a:cubicBezTo>
                    <a:pt x="2203" y="417"/>
                    <a:pt x="2442" y="441"/>
                    <a:pt x="2680" y="476"/>
                  </a:cubicBezTo>
                  <a:cubicBezTo>
                    <a:pt x="2906" y="500"/>
                    <a:pt x="3120" y="536"/>
                    <a:pt x="3299" y="548"/>
                  </a:cubicBezTo>
                  <a:cubicBezTo>
                    <a:pt x="3477" y="584"/>
                    <a:pt x="3644" y="584"/>
                    <a:pt x="3751" y="596"/>
                  </a:cubicBezTo>
                  <a:cubicBezTo>
                    <a:pt x="3858" y="607"/>
                    <a:pt x="3918" y="607"/>
                    <a:pt x="3918" y="607"/>
                  </a:cubicBezTo>
                  <a:cubicBezTo>
                    <a:pt x="3918" y="607"/>
                    <a:pt x="3858" y="596"/>
                    <a:pt x="3751" y="560"/>
                  </a:cubicBezTo>
                  <a:cubicBezTo>
                    <a:pt x="3632" y="548"/>
                    <a:pt x="3477" y="500"/>
                    <a:pt x="3299" y="476"/>
                  </a:cubicBezTo>
                  <a:cubicBezTo>
                    <a:pt x="3120" y="441"/>
                    <a:pt x="2906" y="405"/>
                    <a:pt x="2680" y="357"/>
                  </a:cubicBezTo>
                  <a:cubicBezTo>
                    <a:pt x="2453" y="310"/>
                    <a:pt x="2203" y="286"/>
                    <a:pt x="1965" y="238"/>
                  </a:cubicBezTo>
                  <a:cubicBezTo>
                    <a:pt x="1715" y="191"/>
                    <a:pt x="1477" y="167"/>
                    <a:pt x="1239" y="131"/>
                  </a:cubicBezTo>
                  <a:cubicBezTo>
                    <a:pt x="1013" y="107"/>
                    <a:pt x="787" y="72"/>
                    <a:pt x="608" y="60"/>
                  </a:cubicBezTo>
                  <a:cubicBezTo>
                    <a:pt x="429" y="24"/>
                    <a:pt x="263" y="24"/>
                    <a:pt x="167" y="12"/>
                  </a:cubicBezTo>
                  <a:cubicBezTo>
                    <a:pt x="6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" name="Google Shape;466;p22"/>
            <p:cNvSpPr/>
            <p:nvPr/>
          </p:nvSpPr>
          <p:spPr>
            <a:xfrm>
              <a:off x="5845584" y="427472"/>
              <a:ext cx="22403" cy="112219"/>
            </a:xfrm>
            <a:custGeom>
              <a:avLst/>
              <a:gdLst/>
              <a:ahLst/>
              <a:cxnLst/>
              <a:rect l="l" t="t" r="r" b="b"/>
              <a:pathLst>
                <a:path w="775" h="3882" extrusionOk="0">
                  <a:moveTo>
                    <a:pt x="774" y="0"/>
                  </a:moveTo>
                  <a:cubicBezTo>
                    <a:pt x="774" y="0"/>
                    <a:pt x="751" y="60"/>
                    <a:pt x="739" y="167"/>
                  </a:cubicBezTo>
                  <a:cubicBezTo>
                    <a:pt x="703" y="274"/>
                    <a:pt x="655" y="417"/>
                    <a:pt x="608" y="595"/>
                  </a:cubicBezTo>
                  <a:cubicBezTo>
                    <a:pt x="572" y="786"/>
                    <a:pt x="512" y="1000"/>
                    <a:pt x="465" y="1226"/>
                  </a:cubicBezTo>
                  <a:cubicBezTo>
                    <a:pt x="417" y="1441"/>
                    <a:pt x="358" y="1703"/>
                    <a:pt x="310" y="1941"/>
                  </a:cubicBezTo>
                  <a:cubicBezTo>
                    <a:pt x="274" y="2179"/>
                    <a:pt x="227" y="2429"/>
                    <a:pt x="179" y="2655"/>
                  </a:cubicBezTo>
                  <a:cubicBezTo>
                    <a:pt x="143" y="2870"/>
                    <a:pt x="108" y="3096"/>
                    <a:pt x="84" y="3274"/>
                  </a:cubicBezTo>
                  <a:cubicBezTo>
                    <a:pt x="48" y="3453"/>
                    <a:pt x="36" y="3620"/>
                    <a:pt x="12" y="3727"/>
                  </a:cubicBezTo>
                  <a:cubicBezTo>
                    <a:pt x="1" y="3822"/>
                    <a:pt x="1" y="3882"/>
                    <a:pt x="1" y="3882"/>
                  </a:cubicBezTo>
                  <a:cubicBezTo>
                    <a:pt x="1" y="3882"/>
                    <a:pt x="24" y="3822"/>
                    <a:pt x="48" y="3727"/>
                  </a:cubicBezTo>
                  <a:cubicBezTo>
                    <a:pt x="84" y="3620"/>
                    <a:pt x="120" y="3465"/>
                    <a:pt x="167" y="3286"/>
                  </a:cubicBezTo>
                  <a:cubicBezTo>
                    <a:pt x="215" y="3096"/>
                    <a:pt x="274" y="2893"/>
                    <a:pt x="322" y="2667"/>
                  </a:cubicBezTo>
                  <a:cubicBezTo>
                    <a:pt x="358" y="2441"/>
                    <a:pt x="417" y="2191"/>
                    <a:pt x="465" y="1953"/>
                  </a:cubicBezTo>
                  <a:cubicBezTo>
                    <a:pt x="512" y="1715"/>
                    <a:pt x="560" y="1465"/>
                    <a:pt x="596" y="1238"/>
                  </a:cubicBezTo>
                  <a:cubicBezTo>
                    <a:pt x="643" y="1012"/>
                    <a:pt x="679" y="786"/>
                    <a:pt x="703" y="607"/>
                  </a:cubicBezTo>
                  <a:cubicBezTo>
                    <a:pt x="739" y="429"/>
                    <a:pt x="751" y="274"/>
                    <a:pt x="763" y="167"/>
                  </a:cubicBezTo>
                  <a:cubicBezTo>
                    <a:pt x="774" y="60"/>
                    <a:pt x="774" y="0"/>
                    <a:pt x="774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" name="Google Shape;467;p22"/>
            <p:cNvSpPr/>
            <p:nvPr/>
          </p:nvSpPr>
          <p:spPr>
            <a:xfrm>
              <a:off x="5936790" y="558253"/>
              <a:ext cx="22403" cy="112219"/>
            </a:xfrm>
            <a:custGeom>
              <a:avLst/>
              <a:gdLst/>
              <a:ahLst/>
              <a:cxnLst/>
              <a:rect l="l" t="t" r="r" b="b"/>
              <a:pathLst>
                <a:path w="775" h="3882" extrusionOk="0">
                  <a:moveTo>
                    <a:pt x="775" y="0"/>
                  </a:moveTo>
                  <a:cubicBezTo>
                    <a:pt x="775" y="1"/>
                    <a:pt x="751" y="60"/>
                    <a:pt x="727" y="167"/>
                  </a:cubicBezTo>
                  <a:cubicBezTo>
                    <a:pt x="703" y="274"/>
                    <a:pt x="656" y="417"/>
                    <a:pt x="608" y="596"/>
                  </a:cubicBezTo>
                  <a:cubicBezTo>
                    <a:pt x="572" y="786"/>
                    <a:pt x="513" y="1001"/>
                    <a:pt x="465" y="1227"/>
                  </a:cubicBezTo>
                  <a:cubicBezTo>
                    <a:pt x="417" y="1441"/>
                    <a:pt x="358" y="1703"/>
                    <a:pt x="310" y="1941"/>
                  </a:cubicBezTo>
                  <a:cubicBezTo>
                    <a:pt x="275" y="2179"/>
                    <a:pt x="227" y="2429"/>
                    <a:pt x="179" y="2656"/>
                  </a:cubicBezTo>
                  <a:cubicBezTo>
                    <a:pt x="132" y="2870"/>
                    <a:pt x="108" y="3096"/>
                    <a:pt x="72" y="3275"/>
                  </a:cubicBezTo>
                  <a:cubicBezTo>
                    <a:pt x="48" y="3453"/>
                    <a:pt x="36" y="3620"/>
                    <a:pt x="13" y="3727"/>
                  </a:cubicBezTo>
                  <a:cubicBezTo>
                    <a:pt x="1" y="3822"/>
                    <a:pt x="1" y="3882"/>
                    <a:pt x="1" y="3882"/>
                  </a:cubicBezTo>
                  <a:cubicBezTo>
                    <a:pt x="1" y="3882"/>
                    <a:pt x="24" y="3822"/>
                    <a:pt x="48" y="3727"/>
                  </a:cubicBezTo>
                  <a:cubicBezTo>
                    <a:pt x="84" y="3620"/>
                    <a:pt x="120" y="3465"/>
                    <a:pt x="167" y="3287"/>
                  </a:cubicBezTo>
                  <a:cubicBezTo>
                    <a:pt x="215" y="3096"/>
                    <a:pt x="275" y="2894"/>
                    <a:pt x="322" y="2667"/>
                  </a:cubicBezTo>
                  <a:cubicBezTo>
                    <a:pt x="358" y="2441"/>
                    <a:pt x="417" y="2191"/>
                    <a:pt x="465" y="1953"/>
                  </a:cubicBezTo>
                  <a:cubicBezTo>
                    <a:pt x="513" y="1715"/>
                    <a:pt x="560" y="1465"/>
                    <a:pt x="596" y="1239"/>
                  </a:cubicBezTo>
                  <a:cubicBezTo>
                    <a:pt x="644" y="1013"/>
                    <a:pt x="679" y="786"/>
                    <a:pt x="703" y="608"/>
                  </a:cubicBezTo>
                  <a:cubicBezTo>
                    <a:pt x="739" y="429"/>
                    <a:pt x="751" y="274"/>
                    <a:pt x="763" y="167"/>
                  </a:cubicBezTo>
                  <a:cubicBezTo>
                    <a:pt x="775" y="60"/>
                    <a:pt x="775" y="1"/>
                    <a:pt x="775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" name="Google Shape;468;p22"/>
            <p:cNvSpPr/>
            <p:nvPr/>
          </p:nvSpPr>
          <p:spPr>
            <a:xfrm>
              <a:off x="6027995" y="689381"/>
              <a:ext cx="22403" cy="112595"/>
            </a:xfrm>
            <a:custGeom>
              <a:avLst/>
              <a:gdLst/>
              <a:ahLst/>
              <a:cxnLst/>
              <a:rect l="l" t="t" r="r" b="b"/>
              <a:pathLst>
                <a:path w="775" h="3895" extrusionOk="0">
                  <a:moveTo>
                    <a:pt x="775" y="1"/>
                  </a:moveTo>
                  <a:lnTo>
                    <a:pt x="775" y="1"/>
                  </a:lnTo>
                  <a:cubicBezTo>
                    <a:pt x="775" y="1"/>
                    <a:pt x="751" y="60"/>
                    <a:pt x="727" y="167"/>
                  </a:cubicBezTo>
                  <a:cubicBezTo>
                    <a:pt x="703" y="275"/>
                    <a:pt x="656" y="417"/>
                    <a:pt x="608" y="596"/>
                  </a:cubicBezTo>
                  <a:cubicBezTo>
                    <a:pt x="572" y="787"/>
                    <a:pt x="513" y="1001"/>
                    <a:pt x="465" y="1227"/>
                  </a:cubicBezTo>
                  <a:cubicBezTo>
                    <a:pt x="418" y="1441"/>
                    <a:pt x="358" y="1703"/>
                    <a:pt x="310" y="1941"/>
                  </a:cubicBezTo>
                  <a:cubicBezTo>
                    <a:pt x="275" y="2180"/>
                    <a:pt x="227" y="2430"/>
                    <a:pt x="179" y="2656"/>
                  </a:cubicBezTo>
                  <a:cubicBezTo>
                    <a:pt x="132" y="2882"/>
                    <a:pt x="108" y="3096"/>
                    <a:pt x="72" y="3275"/>
                  </a:cubicBezTo>
                  <a:cubicBezTo>
                    <a:pt x="48" y="3454"/>
                    <a:pt x="37" y="3620"/>
                    <a:pt x="13" y="3727"/>
                  </a:cubicBezTo>
                  <a:cubicBezTo>
                    <a:pt x="1" y="3835"/>
                    <a:pt x="1" y="3894"/>
                    <a:pt x="1" y="3894"/>
                  </a:cubicBezTo>
                  <a:cubicBezTo>
                    <a:pt x="1" y="3894"/>
                    <a:pt x="25" y="3835"/>
                    <a:pt x="48" y="3727"/>
                  </a:cubicBezTo>
                  <a:cubicBezTo>
                    <a:pt x="84" y="3620"/>
                    <a:pt x="120" y="3465"/>
                    <a:pt x="168" y="3299"/>
                  </a:cubicBezTo>
                  <a:cubicBezTo>
                    <a:pt x="215" y="3096"/>
                    <a:pt x="275" y="2894"/>
                    <a:pt x="322" y="2668"/>
                  </a:cubicBezTo>
                  <a:cubicBezTo>
                    <a:pt x="358" y="2442"/>
                    <a:pt x="418" y="2192"/>
                    <a:pt x="465" y="1953"/>
                  </a:cubicBezTo>
                  <a:cubicBezTo>
                    <a:pt x="513" y="1715"/>
                    <a:pt x="549" y="1465"/>
                    <a:pt x="596" y="1239"/>
                  </a:cubicBezTo>
                  <a:cubicBezTo>
                    <a:pt x="644" y="1013"/>
                    <a:pt x="679" y="787"/>
                    <a:pt x="703" y="608"/>
                  </a:cubicBezTo>
                  <a:cubicBezTo>
                    <a:pt x="739" y="441"/>
                    <a:pt x="751" y="275"/>
                    <a:pt x="763" y="167"/>
                  </a:cubicBezTo>
                  <a:cubicBezTo>
                    <a:pt x="775" y="60"/>
                    <a:pt x="775" y="1"/>
                    <a:pt x="775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" name="Google Shape;469;p22"/>
            <p:cNvSpPr/>
            <p:nvPr/>
          </p:nvSpPr>
          <p:spPr>
            <a:xfrm>
              <a:off x="4210010" y="76728"/>
              <a:ext cx="3411519" cy="4579324"/>
            </a:xfrm>
            <a:custGeom>
              <a:avLst/>
              <a:gdLst/>
              <a:ahLst/>
              <a:cxnLst/>
              <a:rect l="l" t="t" r="r" b="b"/>
              <a:pathLst>
                <a:path w="118015" h="158413" fill="none" extrusionOk="0">
                  <a:moveTo>
                    <a:pt x="1726" y="158413"/>
                  </a:moveTo>
                  <a:cubicBezTo>
                    <a:pt x="0" y="156853"/>
                    <a:pt x="893" y="154020"/>
                    <a:pt x="1905" y="151924"/>
                  </a:cubicBezTo>
                  <a:cubicBezTo>
                    <a:pt x="11740" y="131434"/>
                    <a:pt x="14192" y="127671"/>
                    <a:pt x="59853" y="108312"/>
                  </a:cubicBezTo>
                  <a:cubicBezTo>
                    <a:pt x="73164" y="102668"/>
                    <a:pt x="88428" y="96667"/>
                    <a:pt x="95155" y="82725"/>
                  </a:cubicBezTo>
                  <a:cubicBezTo>
                    <a:pt x="105501" y="61258"/>
                    <a:pt x="80331" y="52674"/>
                    <a:pt x="72354" y="40268"/>
                  </a:cubicBezTo>
                  <a:cubicBezTo>
                    <a:pt x="68771" y="34684"/>
                    <a:pt x="67735" y="26730"/>
                    <a:pt x="72033" y="21682"/>
                  </a:cubicBezTo>
                  <a:cubicBezTo>
                    <a:pt x="80415" y="11847"/>
                    <a:pt x="99203" y="21003"/>
                    <a:pt x="118015" y="1"/>
                  </a:cubicBezTo>
                </a:path>
              </a:pathLst>
            </a:custGeom>
            <a:noFill/>
            <a:ln w="19050" cap="flat" cmpd="sng">
              <a:solidFill>
                <a:srgbClr val="EB6D1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70" name="Google Shape;470;p22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353108" y="1271633"/>
            <a:ext cx="3911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12000"/>
              <a:buNone/>
              <a:defRPr sz="16000">
                <a:solidFill>
                  <a:srgbClr val="F1A12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16149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3"/>
          <p:cNvSpPr txBox="1">
            <a:spLocks noGrp="1"/>
          </p:cNvSpPr>
          <p:nvPr>
            <p:ph type="title"/>
          </p:nvPr>
        </p:nvSpPr>
        <p:spPr>
          <a:xfrm>
            <a:off x="960000" y="3375800"/>
            <a:ext cx="474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6000"/>
              <a:buNone/>
              <a:defRPr sz="8000">
                <a:solidFill>
                  <a:srgbClr val="208F9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473" name="Google Shape;473;p23"/>
          <p:cNvGrpSpPr/>
          <p:nvPr/>
        </p:nvGrpSpPr>
        <p:grpSpPr>
          <a:xfrm rot="-5400000" flipH="1">
            <a:off x="5613376" y="-2104001"/>
            <a:ext cx="10045531" cy="10856156"/>
            <a:chOff x="3329550" y="-80475"/>
            <a:chExt cx="4897392" cy="5292587"/>
          </a:xfrm>
        </p:grpSpPr>
        <p:sp>
          <p:nvSpPr>
            <p:cNvPr id="474" name="Google Shape;474;p23"/>
            <p:cNvSpPr/>
            <p:nvPr/>
          </p:nvSpPr>
          <p:spPr>
            <a:xfrm>
              <a:off x="3401850" y="-79030"/>
              <a:ext cx="3039479" cy="5291142"/>
            </a:xfrm>
            <a:custGeom>
              <a:avLst/>
              <a:gdLst/>
              <a:ahLst/>
              <a:cxnLst/>
              <a:rect l="l" t="t" r="r" b="b"/>
              <a:pathLst>
                <a:path w="105145" h="183037" extrusionOk="0">
                  <a:moveTo>
                    <a:pt x="30077" y="1"/>
                  </a:moveTo>
                  <a:cubicBezTo>
                    <a:pt x="25872" y="1"/>
                    <a:pt x="20405" y="3548"/>
                    <a:pt x="17729" y="6567"/>
                  </a:cubicBezTo>
                  <a:cubicBezTo>
                    <a:pt x="15657" y="8901"/>
                    <a:pt x="14323" y="11794"/>
                    <a:pt x="13145" y="14676"/>
                  </a:cubicBezTo>
                  <a:cubicBezTo>
                    <a:pt x="10930" y="20141"/>
                    <a:pt x="9180" y="25891"/>
                    <a:pt x="9085" y="31785"/>
                  </a:cubicBezTo>
                  <a:cubicBezTo>
                    <a:pt x="8870" y="43774"/>
                    <a:pt x="15728" y="55276"/>
                    <a:pt x="25527" y="62217"/>
                  </a:cubicBezTo>
                  <a:cubicBezTo>
                    <a:pt x="32814" y="67384"/>
                    <a:pt x="42017" y="70659"/>
                    <a:pt x="46661" y="78291"/>
                  </a:cubicBezTo>
                  <a:cubicBezTo>
                    <a:pt x="51078" y="85553"/>
                    <a:pt x="49721" y="95805"/>
                    <a:pt x="43577" y="101674"/>
                  </a:cubicBezTo>
                  <a:cubicBezTo>
                    <a:pt x="38767" y="106234"/>
                    <a:pt x="32016" y="107949"/>
                    <a:pt x="26003" y="110747"/>
                  </a:cubicBezTo>
                  <a:cubicBezTo>
                    <a:pt x="17681" y="114616"/>
                    <a:pt x="10418" y="120962"/>
                    <a:pt x="5965" y="128999"/>
                  </a:cubicBezTo>
                  <a:cubicBezTo>
                    <a:pt x="1524" y="137036"/>
                    <a:pt x="0" y="146751"/>
                    <a:pt x="2334" y="155633"/>
                  </a:cubicBezTo>
                  <a:cubicBezTo>
                    <a:pt x="3584" y="160372"/>
                    <a:pt x="5870" y="164754"/>
                    <a:pt x="8311" y="169004"/>
                  </a:cubicBezTo>
                  <a:cubicBezTo>
                    <a:pt x="10751" y="173255"/>
                    <a:pt x="13526" y="177588"/>
                    <a:pt x="17776" y="180053"/>
                  </a:cubicBezTo>
                  <a:cubicBezTo>
                    <a:pt x="21646" y="182315"/>
                    <a:pt x="26289" y="182768"/>
                    <a:pt x="30766" y="182934"/>
                  </a:cubicBezTo>
                  <a:cubicBezTo>
                    <a:pt x="32728" y="183010"/>
                    <a:pt x="34692" y="183036"/>
                    <a:pt x="36657" y="183036"/>
                  </a:cubicBezTo>
                  <a:cubicBezTo>
                    <a:pt x="39331" y="183036"/>
                    <a:pt x="42008" y="182987"/>
                    <a:pt x="44684" y="182946"/>
                  </a:cubicBezTo>
                  <a:cubicBezTo>
                    <a:pt x="47863" y="182887"/>
                    <a:pt x="51268" y="182780"/>
                    <a:pt x="53912" y="180982"/>
                  </a:cubicBezTo>
                  <a:cubicBezTo>
                    <a:pt x="56471" y="179243"/>
                    <a:pt x="57853" y="176183"/>
                    <a:pt x="58519" y="173171"/>
                  </a:cubicBezTo>
                  <a:cubicBezTo>
                    <a:pt x="59746" y="167611"/>
                    <a:pt x="58936" y="161634"/>
                    <a:pt x="56269" y="156598"/>
                  </a:cubicBezTo>
                  <a:cubicBezTo>
                    <a:pt x="54900" y="154002"/>
                    <a:pt x="53031" y="151621"/>
                    <a:pt x="52161" y="148799"/>
                  </a:cubicBezTo>
                  <a:cubicBezTo>
                    <a:pt x="50256" y="142584"/>
                    <a:pt x="53733" y="135988"/>
                    <a:pt x="57793" y="130904"/>
                  </a:cubicBezTo>
                  <a:cubicBezTo>
                    <a:pt x="62722" y="124713"/>
                    <a:pt x="68735" y="119391"/>
                    <a:pt x="75462" y="115247"/>
                  </a:cubicBezTo>
                  <a:cubicBezTo>
                    <a:pt x="79808" y="112569"/>
                    <a:pt x="84463" y="110366"/>
                    <a:pt x="88583" y="107354"/>
                  </a:cubicBezTo>
                  <a:cubicBezTo>
                    <a:pt x="97465" y="100865"/>
                    <a:pt x="103537" y="90494"/>
                    <a:pt x="104347" y="79517"/>
                  </a:cubicBezTo>
                  <a:cubicBezTo>
                    <a:pt x="105144" y="68551"/>
                    <a:pt x="100525" y="57216"/>
                    <a:pt x="91964" y="50287"/>
                  </a:cubicBezTo>
                  <a:cubicBezTo>
                    <a:pt x="88059" y="47144"/>
                    <a:pt x="83463" y="44929"/>
                    <a:pt x="78760" y="43167"/>
                  </a:cubicBezTo>
                  <a:cubicBezTo>
                    <a:pt x="73093" y="41036"/>
                    <a:pt x="67163" y="39500"/>
                    <a:pt x="61139" y="38929"/>
                  </a:cubicBezTo>
                  <a:cubicBezTo>
                    <a:pt x="56257" y="38452"/>
                    <a:pt x="51304" y="38595"/>
                    <a:pt x="46530" y="37476"/>
                  </a:cubicBezTo>
                  <a:cubicBezTo>
                    <a:pt x="41208" y="36226"/>
                    <a:pt x="36267" y="33428"/>
                    <a:pt x="32480" y="29487"/>
                  </a:cubicBezTo>
                  <a:cubicBezTo>
                    <a:pt x="27885" y="24701"/>
                    <a:pt x="25003" y="18069"/>
                    <a:pt x="25527" y="11461"/>
                  </a:cubicBezTo>
                  <a:cubicBezTo>
                    <a:pt x="25872" y="7115"/>
                    <a:pt x="27801" y="3281"/>
                    <a:pt x="30587" y="19"/>
                  </a:cubicBezTo>
                  <a:cubicBezTo>
                    <a:pt x="30420" y="7"/>
                    <a:pt x="30249" y="1"/>
                    <a:pt x="30077" y="1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" name="Google Shape;475;p23"/>
            <p:cNvSpPr/>
            <p:nvPr/>
          </p:nvSpPr>
          <p:spPr>
            <a:xfrm>
              <a:off x="4912829" y="1595279"/>
              <a:ext cx="802993" cy="1182548"/>
            </a:xfrm>
            <a:custGeom>
              <a:avLst/>
              <a:gdLst/>
              <a:ahLst/>
              <a:cxnLst/>
              <a:rect l="l" t="t" r="r" b="b"/>
              <a:pathLst>
                <a:path w="27778" h="40908" extrusionOk="0">
                  <a:moveTo>
                    <a:pt x="929" y="1"/>
                  </a:moveTo>
                  <a:cubicBezTo>
                    <a:pt x="929" y="1"/>
                    <a:pt x="1" y="1942"/>
                    <a:pt x="2894" y="15086"/>
                  </a:cubicBezTo>
                  <a:cubicBezTo>
                    <a:pt x="5894" y="28004"/>
                    <a:pt x="17824" y="36910"/>
                    <a:pt x="23480" y="40494"/>
                  </a:cubicBezTo>
                  <a:cubicBezTo>
                    <a:pt x="23930" y="40778"/>
                    <a:pt x="24420" y="40908"/>
                    <a:pt x="24899" y="40908"/>
                  </a:cubicBezTo>
                  <a:cubicBezTo>
                    <a:pt x="26269" y="40908"/>
                    <a:pt x="27552" y="39850"/>
                    <a:pt x="27587" y="38315"/>
                  </a:cubicBezTo>
                  <a:cubicBezTo>
                    <a:pt x="27778" y="30814"/>
                    <a:pt x="21515" y="17706"/>
                    <a:pt x="15467" y="11217"/>
                  </a:cubicBezTo>
                  <a:cubicBezTo>
                    <a:pt x="8145" y="3347"/>
                    <a:pt x="930" y="1"/>
                    <a:pt x="929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4940032" y="1595279"/>
              <a:ext cx="723497" cy="1174049"/>
            </a:xfrm>
            <a:custGeom>
              <a:avLst/>
              <a:gdLst/>
              <a:ahLst/>
              <a:cxnLst/>
              <a:rect l="l" t="t" r="r" b="b"/>
              <a:pathLst>
                <a:path w="25028" h="40614" extrusionOk="0">
                  <a:moveTo>
                    <a:pt x="0" y="1"/>
                  </a:moveTo>
                  <a:cubicBezTo>
                    <a:pt x="1" y="2"/>
                    <a:pt x="370" y="656"/>
                    <a:pt x="1048" y="1751"/>
                  </a:cubicBezTo>
                  <a:cubicBezTo>
                    <a:pt x="1381" y="2323"/>
                    <a:pt x="1786" y="2989"/>
                    <a:pt x="2250" y="3775"/>
                  </a:cubicBezTo>
                  <a:cubicBezTo>
                    <a:pt x="2703" y="4549"/>
                    <a:pt x="3227" y="5442"/>
                    <a:pt x="3810" y="6395"/>
                  </a:cubicBezTo>
                  <a:cubicBezTo>
                    <a:pt x="4394" y="7347"/>
                    <a:pt x="5013" y="8395"/>
                    <a:pt x="5668" y="9490"/>
                  </a:cubicBezTo>
                  <a:cubicBezTo>
                    <a:pt x="6322" y="10597"/>
                    <a:pt x="7025" y="11752"/>
                    <a:pt x="7751" y="12943"/>
                  </a:cubicBezTo>
                  <a:cubicBezTo>
                    <a:pt x="8489" y="14134"/>
                    <a:pt x="9239" y="15372"/>
                    <a:pt x="10001" y="16622"/>
                  </a:cubicBezTo>
                  <a:cubicBezTo>
                    <a:pt x="10763" y="17872"/>
                    <a:pt x="11549" y="19146"/>
                    <a:pt x="12323" y="20420"/>
                  </a:cubicBezTo>
                  <a:cubicBezTo>
                    <a:pt x="13097" y="21682"/>
                    <a:pt x="13883" y="22944"/>
                    <a:pt x="14657" y="24194"/>
                  </a:cubicBezTo>
                  <a:cubicBezTo>
                    <a:pt x="15431" y="25445"/>
                    <a:pt x="16193" y="26671"/>
                    <a:pt x="16931" y="27862"/>
                  </a:cubicBezTo>
                  <a:cubicBezTo>
                    <a:pt x="18419" y="30243"/>
                    <a:pt x="19824" y="32445"/>
                    <a:pt x="21015" y="34327"/>
                  </a:cubicBezTo>
                  <a:cubicBezTo>
                    <a:pt x="21610" y="35279"/>
                    <a:pt x="22158" y="36148"/>
                    <a:pt x="22646" y="36910"/>
                  </a:cubicBezTo>
                  <a:cubicBezTo>
                    <a:pt x="23146" y="37660"/>
                    <a:pt x="23563" y="38339"/>
                    <a:pt x="23920" y="38887"/>
                  </a:cubicBezTo>
                  <a:cubicBezTo>
                    <a:pt x="24634" y="39982"/>
                    <a:pt x="25027" y="40613"/>
                    <a:pt x="25027" y="40613"/>
                  </a:cubicBezTo>
                  <a:cubicBezTo>
                    <a:pt x="25027" y="40613"/>
                    <a:pt x="24646" y="39970"/>
                    <a:pt x="23991" y="38839"/>
                  </a:cubicBezTo>
                  <a:cubicBezTo>
                    <a:pt x="23646" y="38279"/>
                    <a:pt x="23241" y="37601"/>
                    <a:pt x="22789" y="36815"/>
                  </a:cubicBezTo>
                  <a:cubicBezTo>
                    <a:pt x="22324" y="36041"/>
                    <a:pt x="21801" y="35148"/>
                    <a:pt x="21217" y="34196"/>
                  </a:cubicBezTo>
                  <a:cubicBezTo>
                    <a:pt x="20062" y="32279"/>
                    <a:pt x="18741" y="30040"/>
                    <a:pt x="17276" y="27647"/>
                  </a:cubicBezTo>
                  <a:cubicBezTo>
                    <a:pt x="16550" y="26457"/>
                    <a:pt x="15788" y="25218"/>
                    <a:pt x="15038" y="23968"/>
                  </a:cubicBezTo>
                  <a:cubicBezTo>
                    <a:pt x="14276" y="22718"/>
                    <a:pt x="13478" y="21444"/>
                    <a:pt x="12716" y="20182"/>
                  </a:cubicBezTo>
                  <a:cubicBezTo>
                    <a:pt x="11942" y="18908"/>
                    <a:pt x="11144" y="17646"/>
                    <a:pt x="10371" y="16396"/>
                  </a:cubicBezTo>
                  <a:cubicBezTo>
                    <a:pt x="9597" y="15146"/>
                    <a:pt x="8847" y="13931"/>
                    <a:pt x="8096" y="12741"/>
                  </a:cubicBezTo>
                  <a:cubicBezTo>
                    <a:pt x="7370" y="11562"/>
                    <a:pt x="6632" y="10419"/>
                    <a:pt x="5953" y="9324"/>
                  </a:cubicBezTo>
                  <a:cubicBezTo>
                    <a:pt x="5275" y="8240"/>
                    <a:pt x="4620" y="7228"/>
                    <a:pt x="4024" y="6276"/>
                  </a:cubicBezTo>
                  <a:cubicBezTo>
                    <a:pt x="3429" y="5323"/>
                    <a:pt x="2870" y="4466"/>
                    <a:pt x="2381" y="3704"/>
                  </a:cubicBezTo>
                  <a:cubicBezTo>
                    <a:pt x="1893" y="2942"/>
                    <a:pt x="1477" y="2275"/>
                    <a:pt x="1119" y="1727"/>
                  </a:cubicBezTo>
                  <a:cubicBezTo>
                    <a:pt x="405" y="621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5013690" y="1973196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69" y="120"/>
                    <a:pt x="953" y="287"/>
                  </a:cubicBezTo>
                  <a:cubicBezTo>
                    <a:pt x="1238" y="370"/>
                    <a:pt x="1560" y="453"/>
                    <a:pt x="1917" y="537"/>
                  </a:cubicBezTo>
                  <a:cubicBezTo>
                    <a:pt x="2274" y="632"/>
                    <a:pt x="2643" y="703"/>
                    <a:pt x="3036" y="787"/>
                  </a:cubicBezTo>
                  <a:cubicBezTo>
                    <a:pt x="3215" y="834"/>
                    <a:pt x="3405" y="870"/>
                    <a:pt x="3596" y="918"/>
                  </a:cubicBezTo>
                  <a:cubicBezTo>
                    <a:pt x="3774" y="942"/>
                    <a:pt x="3977" y="989"/>
                    <a:pt x="4155" y="1013"/>
                  </a:cubicBezTo>
                  <a:cubicBezTo>
                    <a:pt x="4513" y="1084"/>
                    <a:pt x="4846" y="1144"/>
                    <a:pt x="5132" y="1192"/>
                  </a:cubicBezTo>
                  <a:cubicBezTo>
                    <a:pt x="5715" y="1287"/>
                    <a:pt x="6096" y="1323"/>
                    <a:pt x="6096" y="1323"/>
                  </a:cubicBezTo>
                  <a:cubicBezTo>
                    <a:pt x="6096" y="1323"/>
                    <a:pt x="5727" y="1204"/>
                    <a:pt x="5156" y="1061"/>
                  </a:cubicBezTo>
                  <a:cubicBezTo>
                    <a:pt x="4882" y="965"/>
                    <a:pt x="4548" y="894"/>
                    <a:pt x="4191" y="811"/>
                  </a:cubicBezTo>
                  <a:cubicBezTo>
                    <a:pt x="4013" y="763"/>
                    <a:pt x="3834" y="715"/>
                    <a:pt x="3643" y="668"/>
                  </a:cubicBezTo>
                  <a:cubicBezTo>
                    <a:pt x="3465" y="632"/>
                    <a:pt x="3274" y="584"/>
                    <a:pt x="3072" y="537"/>
                  </a:cubicBezTo>
                  <a:cubicBezTo>
                    <a:pt x="2691" y="465"/>
                    <a:pt x="2298" y="394"/>
                    <a:pt x="1941" y="322"/>
                  </a:cubicBezTo>
                  <a:cubicBezTo>
                    <a:pt x="1584" y="239"/>
                    <a:pt x="1250" y="180"/>
                    <a:pt x="965" y="144"/>
                  </a:cubicBezTo>
                  <a:cubicBezTo>
                    <a:pt x="381" y="49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5144818" y="2187984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0" y="0"/>
                  </a:moveTo>
                  <a:cubicBezTo>
                    <a:pt x="0" y="1"/>
                    <a:pt x="370" y="120"/>
                    <a:pt x="953" y="286"/>
                  </a:cubicBezTo>
                  <a:cubicBezTo>
                    <a:pt x="1239" y="370"/>
                    <a:pt x="1560" y="441"/>
                    <a:pt x="1917" y="536"/>
                  </a:cubicBezTo>
                  <a:cubicBezTo>
                    <a:pt x="2274" y="620"/>
                    <a:pt x="2655" y="703"/>
                    <a:pt x="3036" y="786"/>
                  </a:cubicBezTo>
                  <a:cubicBezTo>
                    <a:pt x="3215" y="834"/>
                    <a:pt x="3406" y="858"/>
                    <a:pt x="3608" y="905"/>
                  </a:cubicBezTo>
                  <a:cubicBezTo>
                    <a:pt x="3787" y="941"/>
                    <a:pt x="3977" y="977"/>
                    <a:pt x="4156" y="1013"/>
                  </a:cubicBezTo>
                  <a:cubicBezTo>
                    <a:pt x="4513" y="1084"/>
                    <a:pt x="4846" y="1143"/>
                    <a:pt x="5132" y="1191"/>
                  </a:cubicBezTo>
                  <a:cubicBezTo>
                    <a:pt x="5715" y="1274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68" y="1060"/>
                  </a:cubicBezTo>
                  <a:cubicBezTo>
                    <a:pt x="4882" y="965"/>
                    <a:pt x="4549" y="893"/>
                    <a:pt x="4191" y="798"/>
                  </a:cubicBezTo>
                  <a:cubicBezTo>
                    <a:pt x="4013" y="762"/>
                    <a:pt x="3846" y="715"/>
                    <a:pt x="3644" y="667"/>
                  </a:cubicBezTo>
                  <a:cubicBezTo>
                    <a:pt x="3465" y="632"/>
                    <a:pt x="3275" y="584"/>
                    <a:pt x="3084" y="536"/>
                  </a:cubicBezTo>
                  <a:cubicBezTo>
                    <a:pt x="2691" y="465"/>
                    <a:pt x="2310" y="381"/>
                    <a:pt x="1953" y="310"/>
                  </a:cubicBezTo>
                  <a:cubicBezTo>
                    <a:pt x="1596" y="239"/>
                    <a:pt x="1251" y="179"/>
                    <a:pt x="965" y="131"/>
                  </a:cubicBezTo>
                  <a:cubicBezTo>
                    <a:pt x="382" y="4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" name="Google Shape;479;p23"/>
            <p:cNvSpPr/>
            <p:nvPr/>
          </p:nvSpPr>
          <p:spPr>
            <a:xfrm>
              <a:off x="5275599" y="2402744"/>
              <a:ext cx="176596" cy="38245"/>
            </a:xfrm>
            <a:custGeom>
              <a:avLst/>
              <a:gdLst/>
              <a:ahLst/>
              <a:cxnLst/>
              <a:rect l="l" t="t" r="r" b="b"/>
              <a:pathLst>
                <a:path w="6109" h="1323" extrusionOk="0">
                  <a:moveTo>
                    <a:pt x="1" y="1"/>
                  </a:moveTo>
                  <a:cubicBezTo>
                    <a:pt x="1" y="1"/>
                    <a:pt x="370" y="120"/>
                    <a:pt x="953" y="275"/>
                  </a:cubicBezTo>
                  <a:cubicBezTo>
                    <a:pt x="1239" y="370"/>
                    <a:pt x="1560" y="441"/>
                    <a:pt x="1918" y="537"/>
                  </a:cubicBezTo>
                  <a:cubicBezTo>
                    <a:pt x="2275" y="620"/>
                    <a:pt x="2656" y="692"/>
                    <a:pt x="3037" y="787"/>
                  </a:cubicBezTo>
                  <a:cubicBezTo>
                    <a:pt x="3215" y="834"/>
                    <a:pt x="3406" y="858"/>
                    <a:pt x="3608" y="906"/>
                  </a:cubicBezTo>
                  <a:cubicBezTo>
                    <a:pt x="3787" y="930"/>
                    <a:pt x="3977" y="977"/>
                    <a:pt x="4156" y="1013"/>
                  </a:cubicBezTo>
                  <a:cubicBezTo>
                    <a:pt x="4513" y="1084"/>
                    <a:pt x="4847" y="1144"/>
                    <a:pt x="5132" y="1192"/>
                  </a:cubicBezTo>
                  <a:cubicBezTo>
                    <a:pt x="5716" y="1275"/>
                    <a:pt x="6109" y="1323"/>
                    <a:pt x="6109" y="1323"/>
                  </a:cubicBezTo>
                  <a:cubicBezTo>
                    <a:pt x="6109" y="1323"/>
                    <a:pt x="5728" y="1203"/>
                    <a:pt x="5168" y="1061"/>
                  </a:cubicBezTo>
                  <a:cubicBezTo>
                    <a:pt x="4882" y="965"/>
                    <a:pt x="4549" y="894"/>
                    <a:pt x="4192" y="799"/>
                  </a:cubicBezTo>
                  <a:cubicBezTo>
                    <a:pt x="4025" y="763"/>
                    <a:pt x="3846" y="715"/>
                    <a:pt x="3644" y="668"/>
                  </a:cubicBezTo>
                  <a:cubicBezTo>
                    <a:pt x="3465" y="620"/>
                    <a:pt x="3275" y="572"/>
                    <a:pt x="3084" y="537"/>
                  </a:cubicBezTo>
                  <a:cubicBezTo>
                    <a:pt x="2692" y="465"/>
                    <a:pt x="2311" y="382"/>
                    <a:pt x="1953" y="311"/>
                  </a:cubicBezTo>
                  <a:cubicBezTo>
                    <a:pt x="1596" y="239"/>
                    <a:pt x="1251" y="180"/>
                    <a:pt x="965" y="132"/>
                  </a:cubicBezTo>
                  <a:cubicBezTo>
                    <a:pt x="382" y="3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" name="Google Shape;480;p23"/>
            <p:cNvSpPr/>
            <p:nvPr/>
          </p:nvSpPr>
          <p:spPr>
            <a:xfrm>
              <a:off x="5196101" y="1833482"/>
              <a:ext cx="46830" cy="175208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0"/>
                  </a:moveTo>
                  <a:cubicBezTo>
                    <a:pt x="1620" y="0"/>
                    <a:pt x="1477" y="357"/>
                    <a:pt x="1310" y="941"/>
                  </a:cubicBezTo>
                  <a:cubicBezTo>
                    <a:pt x="1215" y="1203"/>
                    <a:pt x="1120" y="1536"/>
                    <a:pt x="1012" y="1893"/>
                  </a:cubicBezTo>
                  <a:cubicBezTo>
                    <a:pt x="905" y="2227"/>
                    <a:pt x="798" y="2619"/>
                    <a:pt x="703" y="2989"/>
                  </a:cubicBezTo>
                  <a:cubicBezTo>
                    <a:pt x="655" y="3191"/>
                    <a:pt x="596" y="3370"/>
                    <a:pt x="548" y="3560"/>
                  </a:cubicBezTo>
                  <a:cubicBezTo>
                    <a:pt x="500" y="3751"/>
                    <a:pt x="465" y="3929"/>
                    <a:pt x="417" y="4108"/>
                  </a:cubicBezTo>
                  <a:cubicBezTo>
                    <a:pt x="322" y="4465"/>
                    <a:pt x="250" y="4810"/>
                    <a:pt x="191" y="5096"/>
                  </a:cubicBezTo>
                  <a:cubicBezTo>
                    <a:pt x="60" y="5667"/>
                    <a:pt x="0" y="6060"/>
                    <a:pt x="0" y="6060"/>
                  </a:cubicBezTo>
                  <a:cubicBezTo>
                    <a:pt x="0" y="6060"/>
                    <a:pt x="131" y="5703"/>
                    <a:pt x="310" y="5132"/>
                  </a:cubicBezTo>
                  <a:cubicBezTo>
                    <a:pt x="393" y="4870"/>
                    <a:pt x="500" y="4536"/>
                    <a:pt x="608" y="4179"/>
                  </a:cubicBezTo>
                  <a:cubicBezTo>
                    <a:pt x="667" y="4001"/>
                    <a:pt x="727" y="3810"/>
                    <a:pt x="774" y="3631"/>
                  </a:cubicBezTo>
                  <a:cubicBezTo>
                    <a:pt x="822" y="3441"/>
                    <a:pt x="870" y="3262"/>
                    <a:pt x="917" y="3072"/>
                  </a:cubicBezTo>
                  <a:cubicBezTo>
                    <a:pt x="1024" y="2679"/>
                    <a:pt x="1120" y="2310"/>
                    <a:pt x="1203" y="1953"/>
                  </a:cubicBezTo>
                  <a:cubicBezTo>
                    <a:pt x="1286" y="1595"/>
                    <a:pt x="1370" y="1250"/>
                    <a:pt x="1429" y="964"/>
                  </a:cubicBezTo>
                  <a:cubicBezTo>
                    <a:pt x="1560" y="393"/>
                    <a:pt x="1620" y="0"/>
                    <a:pt x="162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5326882" y="2048242"/>
              <a:ext cx="46859" cy="175208"/>
            </a:xfrm>
            <a:custGeom>
              <a:avLst/>
              <a:gdLst/>
              <a:ahLst/>
              <a:cxnLst/>
              <a:rect l="l" t="t" r="r" b="b"/>
              <a:pathLst>
                <a:path w="1621" h="6061" extrusionOk="0">
                  <a:moveTo>
                    <a:pt x="1620" y="1"/>
                  </a:moveTo>
                  <a:cubicBezTo>
                    <a:pt x="1620" y="1"/>
                    <a:pt x="1489" y="370"/>
                    <a:pt x="1310" y="941"/>
                  </a:cubicBezTo>
                  <a:cubicBezTo>
                    <a:pt x="1215" y="1203"/>
                    <a:pt x="1120" y="1536"/>
                    <a:pt x="1013" y="1894"/>
                  </a:cubicBezTo>
                  <a:cubicBezTo>
                    <a:pt x="906" y="2227"/>
                    <a:pt x="799" y="2620"/>
                    <a:pt x="703" y="2989"/>
                  </a:cubicBezTo>
                  <a:cubicBezTo>
                    <a:pt x="656" y="3180"/>
                    <a:pt x="596" y="3358"/>
                    <a:pt x="548" y="3549"/>
                  </a:cubicBezTo>
                  <a:cubicBezTo>
                    <a:pt x="501" y="3751"/>
                    <a:pt x="465" y="3930"/>
                    <a:pt x="418" y="4108"/>
                  </a:cubicBezTo>
                  <a:cubicBezTo>
                    <a:pt x="322" y="4465"/>
                    <a:pt x="251" y="4811"/>
                    <a:pt x="191" y="5085"/>
                  </a:cubicBezTo>
                  <a:cubicBezTo>
                    <a:pt x="60" y="5668"/>
                    <a:pt x="1" y="6061"/>
                    <a:pt x="1" y="6061"/>
                  </a:cubicBezTo>
                  <a:cubicBezTo>
                    <a:pt x="1" y="6061"/>
                    <a:pt x="132" y="5704"/>
                    <a:pt x="310" y="5132"/>
                  </a:cubicBezTo>
                  <a:cubicBezTo>
                    <a:pt x="394" y="4870"/>
                    <a:pt x="501" y="4537"/>
                    <a:pt x="608" y="4180"/>
                  </a:cubicBezTo>
                  <a:cubicBezTo>
                    <a:pt x="668" y="4001"/>
                    <a:pt x="727" y="3811"/>
                    <a:pt x="775" y="3632"/>
                  </a:cubicBezTo>
                  <a:cubicBezTo>
                    <a:pt x="822" y="3441"/>
                    <a:pt x="870" y="3263"/>
                    <a:pt x="918" y="3060"/>
                  </a:cubicBezTo>
                  <a:cubicBezTo>
                    <a:pt x="1025" y="2679"/>
                    <a:pt x="1120" y="2310"/>
                    <a:pt x="1203" y="1953"/>
                  </a:cubicBezTo>
                  <a:cubicBezTo>
                    <a:pt x="1287" y="1596"/>
                    <a:pt x="1370" y="1251"/>
                    <a:pt x="1430" y="965"/>
                  </a:cubicBezTo>
                  <a:cubicBezTo>
                    <a:pt x="1560" y="382"/>
                    <a:pt x="1620" y="1"/>
                    <a:pt x="162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5458039" y="2263030"/>
              <a:ext cx="46830" cy="174861"/>
            </a:xfrm>
            <a:custGeom>
              <a:avLst/>
              <a:gdLst/>
              <a:ahLst/>
              <a:cxnLst/>
              <a:rect l="l" t="t" r="r" b="b"/>
              <a:pathLst>
                <a:path w="1620" h="6049" extrusionOk="0">
                  <a:moveTo>
                    <a:pt x="1619" y="0"/>
                  </a:moveTo>
                  <a:lnTo>
                    <a:pt x="1619" y="0"/>
                  </a:lnTo>
                  <a:cubicBezTo>
                    <a:pt x="1619" y="0"/>
                    <a:pt x="1488" y="369"/>
                    <a:pt x="1310" y="929"/>
                  </a:cubicBezTo>
                  <a:cubicBezTo>
                    <a:pt x="1226" y="1203"/>
                    <a:pt x="1119" y="1524"/>
                    <a:pt x="1012" y="1881"/>
                  </a:cubicBezTo>
                  <a:cubicBezTo>
                    <a:pt x="905" y="2226"/>
                    <a:pt x="810" y="2619"/>
                    <a:pt x="703" y="2988"/>
                  </a:cubicBezTo>
                  <a:cubicBezTo>
                    <a:pt x="655" y="3179"/>
                    <a:pt x="595" y="3358"/>
                    <a:pt x="548" y="3548"/>
                  </a:cubicBezTo>
                  <a:cubicBezTo>
                    <a:pt x="512" y="3750"/>
                    <a:pt x="464" y="3917"/>
                    <a:pt x="417" y="4108"/>
                  </a:cubicBezTo>
                  <a:cubicBezTo>
                    <a:pt x="333" y="4453"/>
                    <a:pt x="250" y="4798"/>
                    <a:pt x="191" y="5084"/>
                  </a:cubicBezTo>
                  <a:cubicBezTo>
                    <a:pt x="60" y="5667"/>
                    <a:pt x="0" y="6048"/>
                    <a:pt x="0" y="6048"/>
                  </a:cubicBezTo>
                  <a:cubicBezTo>
                    <a:pt x="0" y="6048"/>
                    <a:pt x="131" y="5691"/>
                    <a:pt x="310" y="5132"/>
                  </a:cubicBezTo>
                  <a:cubicBezTo>
                    <a:pt x="405" y="4858"/>
                    <a:pt x="512" y="4536"/>
                    <a:pt x="607" y="4179"/>
                  </a:cubicBezTo>
                  <a:cubicBezTo>
                    <a:pt x="667" y="4001"/>
                    <a:pt x="726" y="3810"/>
                    <a:pt x="774" y="3620"/>
                  </a:cubicBezTo>
                  <a:cubicBezTo>
                    <a:pt x="822" y="3429"/>
                    <a:pt x="881" y="3250"/>
                    <a:pt x="917" y="3060"/>
                  </a:cubicBezTo>
                  <a:cubicBezTo>
                    <a:pt x="1024" y="2667"/>
                    <a:pt x="1119" y="2298"/>
                    <a:pt x="1203" y="1941"/>
                  </a:cubicBezTo>
                  <a:cubicBezTo>
                    <a:pt x="1298" y="1584"/>
                    <a:pt x="1369" y="1238"/>
                    <a:pt x="1429" y="964"/>
                  </a:cubicBezTo>
                  <a:cubicBezTo>
                    <a:pt x="1560" y="381"/>
                    <a:pt x="1619" y="0"/>
                    <a:pt x="1619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3329550" y="-40986"/>
              <a:ext cx="2252010" cy="4605167"/>
            </a:xfrm>
            <a:custGeom>
              <a:avLst/>
              <a:gdLst/>
              <a:ahLst/>
              <a:cxnLst/>
              <a:rect l="l" t="t" r="r" b="b"/>
              <a:pathLst>
                <a:path w="77904" h="159307" fill="none" extrusionOk="0">
                  <a:moveTo>
                    <a:pt x="21885" y="1"/>
                  </a:moveTo>
                  <a:cubicBezTo>
                    <a:pt x="17955" y="2453"/>
                    <a:pt x="1" y="32279"/>
                    <a:pt x="21111" y="47197"/>
                  </a:cubicBezTo>
                  <a:cubicBezTo>
                    <a:pt x="34755" y="56841"/>
                    <a:pt x="77903" y="67807"/>
                    <a:pt x="67295" y="86190"/>
                  </a:cubicBezTo>
                  <a:cubicBezTo>
                    <a:pt x="63497" y="92762"/>
                    <a:pt x="19444" y="108038"/>
                    <a:pt x="7490" y="128040"/>
                  </a:cubicBezTo>
                  <a:cubicBezTo>
                    <a:pt x="1930" y="137339"/>
                    <a:pt x="2465" y="149412"/>
                    <a:pt x="6883" y="159306"/>
                  </a:cubicBezTo>
                </a:path>
              </a:pathLst>
            </a:custGeom>
            <a:noFill/>
            <a:ln w="19050" cap="flat" cmpd="sng">
              <a:solidFill>
                <a:srgbClr val="004B6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4959631" y="2450558"/>
              <a:ext cx="520769" cy="231954"/>
            </a:xfrm>
            <a:custGeom>
              <a:avLst/>
              <a:gdLst/>
              <a:ahLst/>
              <a:cxnLst/>
              <a:rect l="l" t="t" r="r" b="b"/>
              <a:pathLst>
                <a:path w="18015" h="8024" extrusionOk="0">
                  <a:moveTo>
                    <a:pt x="2896" y="0"/>
                  </a:moveTo>
                  <a:cubicBezTo>
                    <a:pt x="1111" y="0"/>
                    <a:pt x="1" y="216"/>
                    <a:pt x="1" y="216"/>
                  </a:cubicBezTo>
                  <a:cubicBezTo>
                    <a:pt x="1" y="216"/>
                    <a:pt x="168" y="1050"/>
                    <a:pt x="4168" y="4610"/>
                  </a:cubicBezTo>
                  <a:cubicBezTo>
                    <a:pt x="7524" y="7506"/>
                    <a:pt x="12221" y="8023"/>
                    <a:pt x="15221" y="8023"/>
                  </a:cubicBezTo>
                  <a:cubicBezTo>
                    <a:pt x="15798" y="8023"/>
                    <a:pt x="16311" y="8004"/>
                    <a:pt x="16741" y="7979"/>
                  </a:cubicBezTo>
                  <a:cubicBezTo>
                    <a:pt x="17563" y="7908"/>
                    <a:pt x="18015" y="6991"/>
                    <a:pt x="17551" y="6300"/>
                  </a:cubicBezTo>
                  <a:cubicBezTo>
                    <a:pt x="15860" y="3848"/>
                    <a:pt x="10764" y="1097"/>
                    <a:pt x="7311" y="431"/>
                  </a:cubicBezTo>
                  <a:cubicBezTo>
                    <a:pt x="5620" y="99"/>
                    <a:pt x="4104" y="0"/>
                    <a:pt x="2896" y="0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" name="Google Shape;485;p23"/>
            <p:cNvSpPr/>
            <p:nvPr/>
          </p:nvSpPr>
          <p:spPr>
            <a:xfrm>
              <a:off x="4959631" y="2456455"/>
              <a:ext cx="507702" cy="209290"/>
            </a:xfrm>
            <a:custGeom>
              <a:avLst/>
              <a:gdLst/>
              <a:ahLst/>
              <a:cxnLst/>
              <a:rect l="l" t="t" r="r" b="b"/>
              <a:pathLst>
                <a:path w="17563" h="7240" extrusionOk="0">
                  <a:moveTo>
                    <a:pt x="1" y="0"/>
                  </a:moveTo>
                  <a:cubicBezTo>
                    <a:pt x="1" y="0"/>
                    <a:pt x="275" y="120"/>
                    <a:pt x="751" y="334"/>
                  </a:cubicBezTo>
                  <a:cubicBezTo>
                    <a:pt x="1227" y="536"/>
                    <a:pt x="1918" y="822"/>
                    <a:pt x="2727" y="1179"/>
                  </a:cubicBezTo>
                  <a:cubicBezTo>
                    <a:pt x="3549" y="1536"/>
                    <a:pt x="4501" y="1941"/>
                    <a:pt x="5525" y="2370"/>
                  </a:cubicBezTo>
                  <a:cubicBezTo>
                    <a:pt x="6561" y="2798"/>
                    <a:pt x="7645" y="3251"/>
                    <a:pt x="8740" y="3703"/>
                  </a:cubicBezTo>
                  <a:cubicBezTo>
                    <a:pt x="9847" y="4156"/>
                    <a:pt x="10943" y="4596"/>
                    <a:pt x="11979" y="5013"/>
                  </a:cubicBezTo>
                  <a:cubicBezTo>
                    <a:pt x="13002" y="5430"/>
                    <a:pt x="13967" y="5822"/>
                    <a:pt x="14800" y="6144"/>
                  </a:cubicBezTo>
                  <a:cubicBezTo>
                    <a:pt x="15634" y="6477"/>
                    <a:pt x="16336" y="6739"/>
                    <a:pt x="16812" y="6942"/>
                  </a:cubicBezTo>
                  <a:cubicBezTo>
                    <a:pt x="17289" y="7132"/>
                    <a:pt x="17563" y="7239"/>
                    <a:pt x="17563" y="7239"/>
                  </a:cubicBezTo>
                  <a:cubicBezTo>
                    <a:pt x="17563" y="7239"/>
                    <a:pt x="17301" y="7108"/>
                    <a:pt x="16824" y="6906"/>
                  </a:cubicBezTo>
                  <a:cubicBezTo>
                    <a:pt x="16348" y="6692"/>
                    <a:pt x="15658" y="6394"/>
                    <a:pt x="14848" y="6061"/>
                  </a:cubicBezTo>
                  <a:cubicBezTo>
                    <a:pt x="14026" y="5703"/>
                    <a:pt x="13074" y="5299"/>
                    <a:pt x="12050" y="4870"/>
                  </a:cubicBezTo>
                  <a:cubicBezTo>
                    <a:pt x="11014" y="4429"/>
                    <a:pt x="9931" y="3989"/>
                    <a:pt x="8835" y="3525"/>
                  </a:cubicBezTo>
                  <a:cubicBezTo>
                    <a:pt x="7728" y="3084"/>
                    <a:pt x="6633" y="2632"/>
                    <a:pt x="5597" y="2215"/>
                  </a:cubicBezTo>
                  <a:cubicBezTo>
                    <a:pt x="4573" y="1798"/>
                    <a:pt x="3608" y="1417"/>
                    <a:pt x="2775" y="1084"/>
                  </a:cubicBezTo>
                  <a:cubicBezTo>
                    <a:pt x="1942" y="762"/>
                    <a:pt x="1239" y="488"/>
                    <a:pt x="763" y="298"/>
                  </a:cubicBezTo>
                  <a:cubicBezTo>
                    <a:pt x="287" y="10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" name="Google Shape;486;p23"/>
            <p:cNvSpPr/>
            <p:nvPr/>
          </p:nvSpPr>
          <p:spPr>
            <a:xfrm>
              <a:off x="5072200" y="2531819"/>
              <a:ext cx="65765" cy="29283"/>
            </a:xfrm>
            <a:custGeom>
              <a:avLst/>
              <a:gdLst/>
              <a:ahLst/>
              <a:cxnLst/>
              <a:rect l="l" t="t" r="r" b="b"/>
              <a:pathLst>
                <a:path w="2275" h="1013" extrusionOk="0">
                  <a:moveTo>
                    <a:pt x="2274" y="1"/>
                  </a:moveTo>
                  <a:cubicBezTo>
                    <a:pt x="2274" y="1"/>
                    <a:pt x="2131" y="37"/>
                    <a:pt x="1905" y="132"/>
                  </a:cubicBezTo>
                  <a:cubicBezTo>
                    <a:pt x="1798" y="179"/>
                    <a:pt x="1667" y="215"/>
                    <a:pt x="1536" y="275"/>
                  </a:cubicBezTo>
                  <a:cubicBezTo>
                    <a:pt x="1393" y="346"/>
                    <a:pt x="1262" y="406"/>
                    <a:pt x="1119" y="465"/>
                  </a:cubicBezTo>
                  <a:cubicBezTo>
                    <a:pt x="965" y="537"/>
                    <a:pt x="834" y="596"/>
                    <a:pt x="703" y="656"/>
                  </a:cubicBezTo>
                  <a:cubicBezTo>
                    <a:pt x="560" y="715"/>
                    <a:pt x="441" y="787"/>
                    <a:pt x="345" y="834"/>
                  </a:cubicBezTo>
                  <a:cubicBezTo>
                    <a:pt x="131" y="941"/>
                    <a:pt x="0" y="1013"/>
                    <a:pt x="0" y="1013"/>
                  </a:cubicBezTo>
                  <a:cubicBezTo>
                    <a:pt x="0" y="1013"/>
                    <a:pt x="143" y="965"/>
                    <a:pt x="369" y="882"/>
                  </a:cubicBezTo>
                  <a:cubicBezTo>
                    <a:pt x="476" y="834"/>
                    <a:pt x="607" y="787"/>
                    <a:pt x="738" y="727"/>
                  </a:cubicBezTo>
                  <a:cubicBezTo>
                    <a:pt x="881" y="668"/>
                    <a:pt x="1012" y="608"/>
                    <a:pt x="1155" y="548"/>
                  </a:cubicBezTo>
                  <a:cubicBezTo>
                    <a:pt x="1310" y="477"/>
                    <a:pt x="1441" y="418"/>
                    <a:pt x="1572" y="358"/>
                  </a:cubicBezTo>
                  <a:cubicBezTo>
                    <a:pt x="1715" y="298"/>
                    <a:pt x="1834" y="215"/>
                    <a:pt x="1929" y="179"/>
                  </a:cubicBezTo>
                  <a:cubicBezTo>
                    <a:pt x="2143" y="72"/>
                    <a:pt x="2274" y="1"/>
                    <a:pt x="2274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5164765" y="2570036"/>
              <a:ext cx="65793" cy="29283"/>
            </a:xfrm>
            <a:custGeom>
              <a:avLst/>
              <a:gdLst/>
              <a:ahLst/>
              <a:cxnLst/>
              <a:rect l="l" t="t" r="r" b="b"/>
              <a:pathLst>
                <a:path w="2276" h="1013" extrusionOk="0">
                  <a:moveTo>
                    <a:pt x="2275" y="0"/>
                  </a:moveTo>
                  <a:cubicBezTo>
                    <a:pt x="2275" y="0"/>
                    <a:pt x="2120" y="48"/>
                    <a:pt x="1906" y="131"/>
                  </a:cubicBezTo>
                  <a:cubicBezTo>
                    <a:pt x="1799" y="179"/>
                    <a:pt x="1668" y="227"/>
                    <a:pt x="1525" y="286"/>
                  </a:cubicBezTo>
                  <a:cubicBezTo>
                    <a:pt x="1394" y="346"/>
                    <a:pt x="1263" y="405"/>
                    <a:pt x="1108" y="465"/>
                  </a:cubicBezTo>
                  <a:cubicBezTo>
                    <a:pt x="965" y="536"/>
                    <a:pt x="834" y="596"/>
                    <a:pt x="692" y="655"/>
                  </a:cubicBezTo>
                  <a:cubicBezTo>
                    <a:pt x="561" y="715"/>
                    <a:pt x="441" y="786"/>
                    <a:pt x="334" y="834"/>
                  </a:cubicBezTo>
                  <a:cubicBezTo>
                    <a:pt x="132" y="941"/>
                    <a:pt x="1" y="1012"/>
                    <a:pt x="1" y="1012"/>
                  </a:cubicBezTo>
                  <a:cubicBezTo>
                    <a:pt x="1" y="1012"/>
                    <a:pt x="144" y="965"/>
                    <a:pt x="370" y="881"/>
                  </a:cubicBezTo>
                  <a:cubicBezTo>
                    <a:pt x="477" y="834"/>
                    <a:pt x="608" y="786"/>
                    <a:pt x="739" y="727"/>
                  </a:cubicBezTo>
                  <a:cubicBezTo>
                    <a:pt x="870" y="667"/>
                    <a:pt x="1013" y="608"/>
                    <a:pt x="1156" y="548"/>
                  </a:cubicBezTo>
                  <a:cubicBezTo>
                    <a:pt x="1311" y="477"/>
                    <a:pt x="1442" y="417"/>
                    <a:pt x="1573" y="358"/>
                  </a:cubicBezTo>
                  <a:cubicBezTo>
                    <a:pt x="1704" y="298"/>
                    <a:pt x="1823" y="227"/>
                    <a:pt x="1930" y="179"/>
                  </a:cubicBezTo>
                  <a:cubicBezTo>
                    <a:pt x="2144" y="72"/>
                    <a:pt x="2275" y="0"/>
                    <a:pt x="2275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5257011" y="2608571"/>
              <a:ext cx="66111" cy="29630"/>
            </a:xfrm>
            <a:custGeom>
              <a:avLst/>
              <a:gdLst/>
              <a:ahLst/>
              <a:cxnLst/>
              <a:rect l="l" t="t" r="r" b="b"/>
              <a:pathLst>
                <a:path w="2287" h="1025" extrusionOk="0">
                  <a:moveTo>
                    <a:pt x="2287" y="1"/>
                  </a:moveTo>
                  <a:cubicBezTo>
                    <a:pt x="2287" y="1"/>
                    <a:pt x="2132" y="49"/>
                    <a:pt x="1906" y="144"/>
                  </a:cubicBezTo>
                  <a:cubicBezTo>
                    <a:pt x="1811" y="179"/>
                    <a:pt x="1668" y="227"/>
                    <a:pt x="1537" y="287"/>
                  </a:cubicBezTo>
                  <a:cubicBezTo>
                    <a:pt x="1406" y="346"/>
                    <a:pt x="1275" y="406"/>
                    <a:pt x="1120" y="465"/>
                  </a:cubicBezTo>
                  <a:cubicBezTo>
                    <a:pt x="977" y="537"/>
                    <a:pt x="834" y="596"/>
                    <a:pt x="703" y="656"/>
                  </a:cubicBezTo>
                  <a:cubicBezTo>
                    <a:pt x="572" y="727"/>
                    <a:pt x="453" y="799"/>
                    <a:pt x="346" y="834"/>
                  </a:cubicBezTo>
                  <a:cubicBezTo>
                    <a:pt x="144" y="941"/>
                    <a:pt x="1" y="1025"/>
                    <a:pt x="1" y="1025"/>
                  </a:cubicBezTo>
                  <a:cubicBezTo>
                    <a:pt x="1" y="1025"/>
                    <a:pt x="156" y="965"/>
                    <a:pt x="382" y="882"/>
                  </a:cubicBezTo>
                  <a:cubicBezTo>
                    <a:pt x="477" y="846"/>
                    <a:pt x="620" y="799"/>
                    <a:pt x="751" y="739"/>
                  </a:cubicBezTo>
                  <a:cubicBezTo>
                    <a:pt x="882" y="680"/>
                    <a:pt x="1013" y="620"/>
                    <a:pt x="1168" y="560"/>
                  </a:cubicBezTo>
                  <a:cubicBezTo>
                    <a:pt x="1311" y="489"/>
                    <a:pt x="1453" y="430"/>
                    <a:pt x="1584" y="370"/>
                  </a:cubicBezTo>
                  <a:cubicBezTo>
                    <a:pt x="1715" y="299"/>
                    <a:pt x="1834" y="227"/>
                    <a:pt x="1942" y="191"/>
                  </a:cubicBezTo>
                  <a:cubicBezTo>
                    <a:pt x="2144" y="84"/>
                    <a:pt x="2287" y="1"/>
                    <a:pt x="2287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" name="Google Shape;489;p23"/>
            <p:cNvSpPr/>
            <p:nvPr/>
          </p:nvSpPr>
          <p:spPr>
            <a:xfrm>
              <a:off x="5113163" y="2462642"/>
              <a:ext cx="26161" cy="67499"/>
            </a:xfrm>
            <a:custGeom>
              <a:avLst/>
              <a:gdLst/>
              <a:ahLst/>
              <a:cxnLst/>
              <a:rect l="l" t="t" r="r" b="b"/>
              <a:pathLst>
                <a:path w="905" h="2335" extrusionOk="0">
                  <a:moveTo>
                    <a:pt x="0" y="1"/>
                  </a:moveTo>
                  <a:cubicBezTo>
                    <a:pt x="0" y="1"/>
                    <a:pt x="36" y="144"/>
                    <a:pt x="119" y="370"/>
                  </a:cubicBezTo>
                  <a:cubicBezTo>
                    <a:pt x="155" y="477"/>
                    <a:pt x="202" y="608"/>
                    <a:pt x="250" y="739"/>
                  </a:cubicBezTo>
                  <a:cubicBezTo>
                    <a:pt x="310" y="870"/>
                    <a:pt x="357" y="1025"/>
                    <a:pt x="417" y="1167"/>
                  </a:cubicBezTo>
                  <a:cubicBezTo>
                    <a:pt x="452" y="1322"/>
                    <a:pt x="512" y="1465"/>
                    <a:pt x="572" y="1608"/>
                  </a:cubicBezTo>
                  <a:cubicBezTo>
                    <a:pt x="631" y="1739"/>
                    <a:pt x="691" y="1870"/>
                    <a:pt x="738" y="1977"/>
                  </a:cubicBezTo>
                  <a:cubicBezTo>
                    <a:pt x="833" y="2203"/>
                    <a:pt x="905" y="2334"/>
                    <a:pt x="905" y="2334"/>
                  </a:cubicBezTo>
                  <a:cubicBezTo>
                    <a:pt x="905" y="2334"/>
                    <a:pt x="857" y="2179"/>
                    <a:pt x="786" y="1965"/>
                  </a:cubicBezTo>
                  <a:cubicBezTo>
                    <a:pt x="738" y="1858"/>
                    <a:pt x="691" y="1715"/>
                    <a:pt x="643" y="1584"/>
                  </a:cubicBezTo>
                  <a:cubicBezTo>
                    <a:pt x="583" y="1453"/>
                    <a:pt x="548" y="1310"/>
                    <a:pt x="488" y="1156"/>
                  </a:cubicBezTo>
                  <a:cubicBezTo>
                    <a:pt x="441" y="1013"/>
                    <a:pt x="381" y="858"/>
                    <a:pt x="321" y="727"/>
                  </a:cubicBezTo>
                  <a:cubicBezTo>
                    <a:pt x="262" y="596"/>
                    <a:pt x="202" y="453"/>
                    <a:pt x="155" y="358"/>
                  </a:cubicBezTo>
                  <a:cubicBezTo>
                    <a:pt x="71" y="13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" name="Google Shape;490;p23"/>
            <p:cNvSpPr/>
            <p:nvPr/>
          </p:nvSpPr>
          <p:spPr>
            <a:xfrm>
              <a:off x="5205381" y="2500858"/>
              <a:ext cx="26537" cy="67470"/>
            </a:xfrm>
            <a:custGeom>
              <a:avLst/>
              <a:gdLst/>
              <a:ahLst/>
              <a:cxnLst/>
              <a:rect l="l" t="t" r="r" b="b"/>
              <a:pathLst>
                <a:path w="918" h="2334" extrusionOk="0">
                  <a:moveTo>
                    <a:pt x="1" y="0"/>
                  </a:moveTo>
                  <a:cubicBezTo>
                    <a:pt x="1" y="0"/>
                    <a:pt x="49" y="143"/>
                    <a:pt x="120" y="369"/>
                  </a:cubicBezTo>
                  <a:cubicBezTo>
                    <a:pt x="168" y="476"/>
                    <a:pt x="215" y="607"/>
                    <a:pt x="263" y="738"/>
                  </a:cubicBezTo>
                  <a:cubicBezTo>
                    <a:pt x="322" y="881"/>
                    <a:pt x="358" y="1024"/>
                    <a:pt x="418" y="1179"/>
                  </a:cubicBezTo>
                  <a:cubicBezTo>
                    <a:pt x="465" y="1322"/>
                    <a:pt x="525" y="1477"/>
                    <a:pt x="584" y="1608"/>
                  </a:cubicBezTo>
                  <a:cubicBezTo>
                    <a:pt x="644" y="1739"/>
                    <a:pt x="703" y="1870"/>
                    <a:pt x="751" y="1977"/>
                  </a:cubicBezTo>
                  <a:cubicBezTo>
                    <a:pt x="834" y="2203"/>
                    <a:pt x="918" y="2334"/>
                    <a:pt x="918" y="2334"/>
                  </a:cubicBezTo>
                  <a:cubicBezTo>
                    <a:pt x="918" y="2334"/>
                    <a:pt x="870" y="2179"/>
                    <a:pt x="799" y="1965"/>
                  </a:cubicBezTo>
                  <a:cubicBezTo>
                    <a:pt x="751" y="1858"/>
                    <a:pt x="703" y="1727"/>
                    <a:pt x="656" y="1584"/>
                  </a:cubicBezTo>
                  <a:cubicBezTo>
                    <a:pt x="596" y="1453"/>
                    <a:pt x="560" y="1310"/>
                    <a:pt x="501" y="1155"/>
                  </a:cubicBezTo>
                  <a:cubicBezTo>
                    <a:pt x="453" y="1012"/>
                    <a:pt x="394" y="857"/>
                    <a:pt x="334" y="727"/>
                  </a:cubicBezTo>
                  <a:cubicBezTo>
                    <a:pt x="275" y="596"/>
                    <a:pt x="215" y="465"/>
                    <a:pt x="168" y="357"/>
                  </a:cubicBezTo>
                  <a:cubicBezTo>
                    <a:pt x="84" y="13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5297974" y="2539046"/>
              <a:ext cx="26190" cy="67499"/>
            </a:xfrm>
            <a:custGeom>
              <a:avLst/>
              <a:gdLst/>
              <a:ahLst/>
              <a:cxnLst/>
              <a:rect l="l" t="t" r="r" b="b"/>
              <a:pathLst>
                <a:path w="906" h="2335" extrusionOk="0">
                  <a:moveTo>
                    <a:pt x="1" y="1"/>
                  </a:moveTo>
                  <a:cubicBezTo>
                    <a:pt x="1" y="1"/>
                    <a:pt x="48" y="168"/>
                    <a:pt x="120" y="370"/>
                  </a:cubicBezTo>
                  <a:cubicBezTo>
                    <a:pt x="167" y="477"/>
                    <a:pt x="215" y="608"/>
                    <a:pt x="251" y="751"/>
                  </a:cubicBezTo>
                  <a:cubicBezTo>
                    <a:pt x="310" y="882"/>
                    <a:pt x="358" y="1025"/>
                    <a:pt x="417" y="1180"/>
                  </a:cubicBezTo>
                  <a:cubicBezTo>
                    <a:pt x="465" y="1322"/>
                    <a:pt x="525" y="1477"/>
                    <a:pt x="584" y="1608"/>
                  </a:cubicBezTo>
                  <a:cubicBezTo>
                    <a:pt x="644" y="1739"/>
                    <a:pt x="703" y="1870"/>
                    <a:pt x="751" y="1977"/>
                  </a:cubicBezTo>
                  <a:cubicBezTo>
                    <a:pt x="834" y="2203"/>
                    <a:pt x="906" y="2334"/>
                    <a:pt x="906" y="2334"/>
                  </a:cubicBezTo>
                  <a:cubicBezTo>
                    <a:pt x="906" y="2334"/>
                    <a:pt x="870" y="2192"/>
                    <a:pt x="786" y="1965"/>
                  </a:cubicBezTo>
                  <a:cubicBezTo>
                    <a:pt x="739" y="1858"/>
                    <a:pt x="703" y="1727"/>
                    <a:pt x="656" y="1596"/>
                  </a:cubicBezTo>
                  <a:cubicBezTo>
                    <a:pt x="596" y="1453"/>
                    <a:pt x="548" y="1311"/>
                    <a:pt x="489" y="1156"/>
                  </a:cubicBezTo>
                  <a:cubicBezTo>
                    <a:pt x="453" y="1013"/>
                    <a:pt x="394" y="858"/>
                    <a:pt x="334" y="727"/>
                  </a:cubicBezTo>
                  <a:cubicBezTo>
                    <a:pt x="275" y="596"/>
                    <a:pt x="215" y="465"/>
                    <a:pt x="167" y="358"/>
                  </a:cubicBezTo>
                  <a:cubicBezTo>
                    <a:pt x="72" y="1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" name="Google Shape;492;p23"/>
            <p:cNvSpPr/>
            <p:nvPr/>
          </p:nvSpPr>
          <p:spPr>
            <a:xfrm>
              <a:off x="3486175" y="-80475"/>
              <a:ext cx="4740743" cy="4761557"/>
            </a:xfrm>
            <a:custGeom>
              <a:avLst/>
              <a:gdLst/>
              <a:ahLst/>
              <a:cxnLst/>
              <a:rect l="l" t="t" r="r" b="b"/>
              <a:pathLst>
                <a:path w="163997" h="164717" extrusionOk="0">
                  <a:moveTo>
                    <a:pt x="31968" y="0"/>
                  </a:moveTo>
                  <a:cubicBezTo>
                    <a:pt x="26996" y="0"/>
                    <a:pt x="22166" y="1212"/>
                    <a:pt x="18431" y="4570"/>
                  </a:cubicBezTo>
                  <a:cubicBezTo>
                    <a:pt x="0" y="21131"/>
                    <a:pt x="11644" y="44479"/>
                    <a:pt x="31826" y="48873"/>
                  </a:cubicBezTo>
                  <a:cubicBezTo>
                    <a:pt x="44208" y="51563"/>
                    <a:pt x="64913" y="55361"/>
                    <a:pt x="70997" y="70197"/>
                  </a:cubicBezTo>
                  <a:cubicBezTo>
                    <a:pt x="86297" y="107511"/>
                    <a:pt x="24122" y="94176"/>
                    <a:pt x="19931" y="137383"/>
                  </a:cubicBezTo>
                  <a:cubicBezTo>
                    <a:pt x="17956" y="157679"/>
                    <a:pt x="30712" y="164717"/>
                    <a:pt x="43572" y="164717"/>
                  </a:cubicBezTo>
                  <a:cubicBezTo>
                    <a:pt x="50863" y="164717"/>
                    <a:pt x="58186" y="162455"/>
                    <a:pt x="62877" y="159065"/>
                  </a:cubicBezTo>
                  <a:cubicBezTo>
                    <a:pt x="75129" y="150206"/>
                    <a:pt x="76903" y="132835"/>
                    <a:pt x="96012" y="123537"/>
                  </a:cubicBezTo>
                  <a:cubicBezTo>
                    <a:pt x="110181" y="116631"/>
                    <a:pt x="127778" y="118691"/>
                    <a:pt x="141149" y="110368"/>
                  </a:cubicBezTo>
                  <a:cubicBezTo>
                    <a:pt x="161985" y="97402"/>
                    <a:pt x="163997" y="62970"/>
                    <a:pt x="157687" y="48896"/>
                  </a:cubicBezTo>
                  <a:cubicBezTo>
                    <a:pt x="153531" y="39657"/>
                    <a:pt x="140661" y="26918"/>
                    <a:pt x="128992" y="25382"/>
                  </a:cubicBezTo>
                  <a:cubicBezTo>
                    <a:pt x="127955" y="25246"/>
                    <a:pt x="126920" y="25183"/>
                    <a:pt x="125888" y="25183"/>
                  </a:cubicBezTo>
                  <a:cubicBezTo>
                    <a:pt x="119048" y="25183"/>
                    <a:pt x="112341" y="27933"/>
                    <a:pt x="105823" y="30323"/>
                  </a:cubicBezTo>
                  <a:cubicBezTo>
                    <a:pt x="99282" y="32722"/>
                    <a:pt x="94033" y="33739"/>
                    <a:pt x="89701" y="33739"/>
                  </a:cubicBezTo>
                  <a:cubicBezTo>
                    <a:pt x="71681" y="33739"/>
                    <a:pt x="69533" y="16137"/>
                    <a:pt x="56210" y="7248"/>
                  </a:cubicBezTo>
                  <a:cubicBezTo>
                    <a:pt x="53060" y="5140"/>
                    <a:pt x="42210" y="0"/>
                    <a:pt x="31968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" name="Google Shape;493;p23"/>
            <p:cNvSpPr/>
            <p:nvPr/>
          </p:nvSpPr>
          <p:spPr>
            <a:xfrm>
              <a:off x="5968387" y="1307439"/>
              <a:ext cx="632352" cy="743241"/>
            </a:xfrm>
            <a:custGeom>
              <a:avLst/>
              <a:gdLst/>
              <a:ahLst/>
              <a:cxnLst/>
              <a:rect l="l" t="t" r="r" b="b"/>
              <a:pathLst>
                <a:path w="21875" h="25711" extrusionOk="0">
                  <a:moveTo>
                    <a:pt x="2976" y="0"/>
                  </a:moveTo>
                  <a:cubicBezTo>
                    <a:pt x="2961" y="0"/>
                    <a:pt x="2947" y="2"/>
                    <a:pt x="2932" y="4"/>
                  </a:cubicBezTo>
                  <a:cubicBezTo>
                    <a:pt x="2920" y="4"/>
                    <a:pt x="2896" y="4"/>
                    <a:pt x="2884" y="28"/>
                  </a:cubicBezTo>
                  <a:cubicBezTo>
                    <a:pt x="2872" y="28"/>
                    <a:pt x="2837" y="40"/>
                    <a:pt x="2825" y="52"/>
                  </a:cubicBezTo>
                  <a:lnTo>
                    <a:pt x="2813" y="64"/>
                  </a:lnTo>
                  <a:cubicBezTo>
                    <a:pt x="2801" y="88"/>
                    <a:pt x="2777" y="88"/>
                    <a:pt x="2765" y="100"/>
                  </a:cubicBezTo>
                  <a:cubicBezTo>
                    <a:pt x="2753" y="100"/>
                    <a:pt x="2753" y="112"/>
                    <a:pt x="2741" y="123"/>
                  </a:cubicBezTo>
                  <a:cubicBezTo>
                    <a:pt x="2718" y="147"/>
                    <a:pt x="2706" y="159"/>
                    <a:pt x="2706" y="171"/>
                  </a:cubicBezTo>
                  <a:cubicBezTo>
                    <a:pt x="2694" y="183"/>
                    <a:pt x="2694" y="183"/>
                    <a:pt x="2694" y="207"/>
                  </a:cubicBezTo>
                  <a:cubicBezTo>
                    <a:pt x="2682" y="219"/>
                    <a:pt x="2682" y="231"/>
                    <a:pt x="2658" y="242"/>
                  </a:cubicBezTo>
                  <a:cubicBezTo>
                    <a:pt x="2658" y="266"/>
                    <a:pt x="2646" y="278"/>
                    <a:pt x="2646" y="290"/>
                  </a:cubicBezTo>
                  <a:cubicBezTo>
                    <a:pt x="2634" y="302"/>
                    <a:pt x="2634" y="338"/>
                    <a:pt x="2622" y="350"/>
                  </a:cubicBezTo>
                  <a:cubicBezTo>
                    <a:pt x="2622" y="362"/>
                    <a:pt x="2599" y="385"/>
                    <a:pt x="2599" y="397"/>
                  </a:cubicBezTo>
                  <a:cubicBezTo>
                    <a:pt x="2587" y="421"/>
                    <a:pt x="2587" y="445"/>
                    <a:pt x="2575" y="469"/>
                  </a:cubicBezTo>
                  <a:cubicBezTo>
                    <a:pt x="2575" y="481"/>
                    <a:pt x="2563" y="504"/>
                    <a:pt x="2563" y="516"/>
                  </a:cubicBezTo>
                  <a:cubicBezTo>
                    <a:pt x="2539" y="540"/>
                    <a:pt x="2539" y="576"/>
                    <a:pt x="2527" y="623"/>
                  </a:cubicBezTo>
                  <a:cubicBezTo>
                    <a:pt x="2527" y="635"/>
                    <a:pt x="2527" y="647"/>
                    <a:pt x="2515" y="647"/>
                  </a:cubicBezTo>
                  <a:cubicBezTo>
                    <a:pt x="2503" y="695"/>
                    <a:pt x="2480" y="754"/>
                    <a:pt x="2480" y="802"/>
                  </a:cubicBezTo>
                  <a:cubicBezTo>
                    <a:pt x="2468" y="838"/>
                    <a:pt x="2468" y="897"/>
                    <a:pt x="2456" y="957"/>
                  </a:cubicBezTo>
                  <a:cubicBezTo>
                    <a:pt x="2456" y="981"/>
                    <a:pt x="2456" y="993"/>
                    <a:pt x="2444" y="1004"/>
                  </a:cubicBezTo>
                  <a:cubicBezTo>
                    <a:pt x="2444" y="1052"/>
                    <a:pt x="2420" y="1100"/>
                    <a:pt x="2420" y="1135"/>
                  </a:cubicBezTo>
                  <a:cubicBezTo>
                    <a:pt x="2420" y="1159"/>
                    <a:pt x="2420" y="1183"/>
                    <a:pt x="2408" y="1195"/>
                  </a:cubicBezTo>
                  <a:cubicBezTo>
                    <a:pt x="2408" y="1243"/>
                    <a:pt x="2396" y="1290"/>
                    <a:pt x="2396" y="1338"/>
                  </a:cubicBezTo>
                  <a:lnTo>
                    <a:pt x="2396" y="1409"/>
                  </a:lnTo>
                  <a:cubicBezTo>
                    <a:pt x="2396" y="1457"/>
                    <a:pt x="2396" y="1493"/>
                    <a:pt x="2384" y="1540"/>
                  </a:cubicBezTo>
                  <a:lnTo>
                    <a:pt x="2384" y="1612"/>
                  </a:lnTo>
                  <a:lnTo>
                    <a:pt x="2384" y="1766"/>
                  </a:lnTo>
                  <a:lnTo>
                    <a:pt x="2384" y="1838"/>
                  </a:lnTo>
                  <a:lnTo>
                    <a:pt x="2384" y="2005"/>
                  </a:lnTo>
                  <a:lnTo>
                    <a:pt x="2384" y="2064"/>
                  </a:lnTo>
                  <a:lnTo>
                    <a:pt x="2384" y="2267"/>
                  </a:lnTo>
                  <a:lnTo>
                    <a:pt x="2384" y="2290"/>
                  </a:lnTo>
                  <a:cubicBezTo>
                    <a:pt x="2384" y="2374"/>
                    <a:pt x="2384" y="2445"/>
                    <a:pt x="2396" y="2540"/>
                  </a:cubicBezTo>
                  <a:cubicBezTo>
                    <a:pt x="2456" y="3612"/>
                    <a:pt x="2694" y="4886"/>
                    <a:pt x="3111" y="6112"/>
                  </a:cubicBezTo>
                  <a:cubicBezTo>
                    <a:pt x="3992" y="8613"/>
                    <a:pt x="5813" y="10148"/>
                    <a:pt x="6325" y="10398"/>
                  </a:cubicBezTo>
                  <a:cubicBezTo>
                    <a:pt x="6587" y="10887"/>
                    <a:pt x="6873" y="11363"/>
                    <a:pt x="7159" y="11839"/>
                  </a:cubicBezTo>
                  <a:cubicBezTo>
                    <a:pt x="6397" y="11256"/>
                    <a:pt x="5158" y="10482"/>
                    <a:pt x="3896" y="10113"/>
                  </a:cubicBezTo>
                  <a:cubicBezTo>
                    <a:pt x="3089" y="9880"/>
                    <a:pt x="2296" y="9748"/>
                    <a:pt x="1644" y="9748"/>
                  </a:cubicBezTo>
                  <a:cubicBezTo>
                    <a:pt x="663" y="9748"/>
                    <a:pt x="1" y="10047"/>
                    <a:pt x="86" y="10756"/>
                  </a:cubicBezTo>
                  <a:cubicBezTo>
                    <a:pt x="86" y="10779"/>
                    <a:pt x="98" y="10815"/>
                    <a:pt x="98" y="10839"/>
                  </a:cubicBezTo>
                  <a:cubicBezTo>
                    <a:pt x="325" y="12006"/>
                    <a:pt x="2587" y="13577"/>
                    <a:pt x="4646" y="13958"/>
                  </a:cubicBezTo>
                  <a:cubicBezTo>
                    <a:pt x="4883" y="14001"/>
                    <a:pt x="5108" y="14020"/>
                    <a:pt x="5321" y="14020"/>
                  </a:cubicBezTo>
                  <a:cubicBezTo>
                    <a:pt x="6670" y="14020"/>
                    <a:pt x="7558" y="13264"/>
                    <a:pt x="7825" y="12863"/>
                  </a:cubicBezTo>
                  <a:cubicBezTo>
                    <a:pt x="8242" y="13482"/>
                    <a:pt x="8695" y="14054"/>
                    <a:pt x="9147" y="14625"/>
                  </a:cubicBezTo>
                  <a:cubicBezTo>
                    <a:pt x="9897" y="15530"/>
                    <a:pt x="10278" y="15959"/>
                    <a:pt x="11112" y="16780"/>
                  </a:cubicBezTo>
                  <a:cubicBezTo>
                    <a:pt x="11052" y="16756"/>
                    <a:pt x="10993" y="16733"/>
                    <a:pt x="10933" y="16709"/>
                  </a:cubicBezTo>
                  <a:cubicBezTo>
                    <a:pt x="10695" y="16602"/>
                    <a:pt x="10445" y="16518"/>
                    <a:pt x="10159" y="16423"/>
                  </a:cubicBezTo>
                  <a:cubicBezTo>
                    <a:pt x="9885" y="16340"/>
                    <a:pt x="9588" y="16256"/>
                    <a:pt x="9266" y="16185"/>
                  </a:cubicBezTo>
                  <a:cubicBezTo>
                    <a:pt x="8968" y="16125"/>
                    <a:pt x="8659" y="16054"/>
                    <a:pt x="8349" y="16006"/>
                  </a:cubicBezTo>
                  <a:cubicBezTo>
                    <a:pt x="7718" y="15899"/>
                    <a:pt x="7063" y="15828"/>
                    <a:pt x="6432" y="15816"/>
                  </a:cubicBezTo>
                  <a:cubicBezTo>
                    <a:pt x="6099" y="15804"/>
                    <a:pt x="5778" y="15804"/>
                    <a:pt x="5456" y="15804"/>
                  </a:cubicBezTo>
                  <a:lnTo>
                    <a:pt x="4587" y="15804"/>
                  </a:lnTo>
                  <a:cubicBezTo>
                    <a:pt x="4273" y="15791"/>
                    <a:pt x="3964" y="15781"/>
                    <a:pt x="3669" y="15781"/>
                  </a:cubicBezTo>
                  <a:cubicBezTo>
                    <a:pt x="3427" y="15781"/>
                    <a:pt x="3195" y="15788"/>
                    <a:pt x="2980" y="15804"/>
                  </a:cubicBezTo>
                  <a:cubicBezTo>
                    <a:pt x="2587" y="15840"/>
                    <a:pt x="2170" y="15828"/>
                    <a:pt x="1872" y="15887"/>
                  </a:cubicBezTo>
                  <a:cubicBezTo>
                    <a:pt x="1575" y="15947"/>
                    <a:pt x="1408" y="16102"/>
                    <a:pt x="1444" y="16364"/>
                  </a:cubicBezTo>
                  <a:cubicBezTo>
                    <a:pt x="1444" y="16399"/>
                    <a:pt x="1456" y="16411"/>
                    <a:pt x="1456" y="16435"/>
                  </a:cubicBezTo>
                  <a:cubicBezTo>
                    <a:pt x="1515" y="16709"/>
                    <a:pt x="1753" y="17066"/>
                    <a:pt x="2146" y="17471"/>
                  </a:cubicBezTo>
                  <a:cubicBezTo>
                    <a:pt x="2337" y="17661"/>
                    <a:pt x="2575" y="17864"/>
                    <a:pt x="2872" y="18078"/>
                  </a:cubicBezTo>
                  <a:cubicBezTo>
                    <a:pt x="3015" y="18185"/>
                    <a:pt x="3170" y="18280"/>
                    <a:pt x="3337" y="18376"/>
                  </a:cubicBezTo>
                  <a:cubicBezTo>
                    <a:pt x="3420" y="18423"/>
                    <a:pt x="3492" y="18459"/>
                    <a:pt x="3587" y="18507"/>
                  </a:cubicBezTo>
                  <a:cubicBezTo>
                    <a:pt x="3670" y="18554"/>
                    <a:pt x="3765" y="18602"/>
                    <a:pt x="3837" y="18638"/>
                  </a:cubicBezTo>
                  <a:cubicBezTo>
                    <a:pt x="4480" y="18959"/>
                    <a:pt x="5206" y="19209"/>
                    <a:pt x="5956" y="19352"/>
                  </a:cubicBezTo>
                  <a:cubicBezTo>
                    <a:pt x="6325" y="19435"/>
                    <a:pt x="6706" y="19471"/>
                    <a:pt x="7087" y="19495"/>
                  </a:cubicBezTo>
                  <a:cubicBezTo>
                    <a:pt x="7218" y="19499"/>
                    <a:pt x="7346" y="19502"/>
                    <a:pt x="7472" y="19502"/>
                  </a:cubicBezTo>
                  <a:cubicBezTo>
                    <a:pt x="7690" y="19502"/>
                    <a:pt x="7904" y="19494"/>
                    <a:pt x="8123" y="19471"/>
                  </a:cubicBezTo>
                  <a:cubicBezTo>
                    <a:pt x="8814" y="19411"/>
                    <a:pt x="9385" y="19257"/>
                    <a:pt x="9885" y="19030"/>
                  </a:cubicBezTo>
                  <a:cubicBezTo>
                    <a:pt x="10123" y="18923"/>
                    <a:pt x="10361" y="18804"/>
                    <a:pt x="10540" y="18685"/>
                  </a:cubicBezTo>
                  <a:cubicBezTo>
                    <a:pt x="10719" y="18566"/>
                    <a:pt x="10897" y="18459"/>
                    <a:pt x="11052" y="18364"/>
                  </a:cubicBezTo>
                  <a:cubicBezTo>
                    <a:pt x="11219" y="18257"/>
                    <a:pt x="11374" y="18149"/>
                    <a:pt x="11493" y="18066"/>
                  </a:cubicBezTo>
                  <a:cubicBezTo>
                    <a:pt x="11576" y="17971"/>
                    <a:pt x="11671" y="17899"/>
                    <a:pt x="11766" y="17852"/>
                  </a:cubicBezTo>
                  <a:cubicBezTo>
                    <a:pt x="11874" y="17804"/>
                    <a:pt x="11981" y="17780"/>
                    <a:pt x="12052" y="17745"/>
                  </a:cubicBezTo>
                  <a:cubicBezTo>
                    <a:pt x="12088" y="17733"/>
                    <a:pt x="12100" y="17733"/>
                    <a:pt x="12112" y="17721"/>
                  </a:cubicBezTo>
                  <a:cubicBezTo>
                    <a:pt x="12683" y="18221"/>
                    <a:pt x="12981" y="18459"/>
                    <a:pt x="13576" y="18923"/>
                  </a:cubicBezTo>
                  <a:cubicBezTo>
                    <a:pt x="14386" y="19554"/>
                    <a:pt x="15255" y="20150"/>
                    <a:pt x="16148" y="20685"/>
                  </a:cubicBezTo>
                  <a:cubicBezTo>
                    <a:pt x="16338" y="20805"/>
                    <a:pt x="16529" y="20900"/>
                    <a:pt x="16731" y="21019"/>
                  </a:cubicBezTo>
                  <a:cubicBezTo>
                    <a:pt x="16632" y="21016"/>
                    <a:pt x="16525" y="21014"/>
                    <a:pt x="16410" y="21014"/>
                  </a:cubicBezTo>
                  <a:cubicBezTo>
                    <a:pt x="15239" y="21014"/>
                    <a:pt x="13283" y="21188"/>
                    <a:pt x="11504" y="21697"/>
                  </a:cubicBezTo>
                  <a:cubicBezTo>
                    <a:pt x="9838" y="22174"/>
                    <a:pt x="6754" y="23543"/>
                    <a:pt x="7171" y="24793"/>
                  </a:cubicBezTo>
                  <a:cubicBezTo>
                    <a:pt x="7171" y="24805"/>
                    <a:pt x="7183" y="24817"/>
                    <a:pt x="7206" y="24817"/>
                  </a:cubicBezTo>
                  <a:cubicBezTo>
                    <a:pt x="7206" y="24829"/>
                    <a:pt x="7206" y="24853"/>
                    <a:pt x="7218" y="24865"/>
                  </a:cubicBezTo>
                  <a:cubicBezTo>
                    <a:pt x="7242" y="24912"/>
                    <a:pt x="7290" y="24936"/>
                    <a:pt x="7349" y="24972"/>
                  </a:cubicBezTo>
                  <a:cubicBezTo>
                    <a:pt x="8212" y="25501"/>
                    <a:pt x="9221" y="25710"/>
                    <a:pt x="10256" y="25710"/>
                  </a:cubicBezTo>
                  <a:cubicBezTo>
                    <a:pt x="11665" y="25710"/>
                    <a:pt x="13120" y="25323"/>
                    <a:pt x="14314" y="24829"/>
                  </a:cubicBezTo>
                  <a:cubicBezTo>
                    <a:pt x="16529" y="23912"/>
                    <a:pt x="17398" y="22126"/>
                    <a:pt x="17541" y="21471"/>
                  </a:cubicBezTo>
                  <a:cubicBezTo>
                    <a:pt x="18934" y="22198"/>
                    <a:pt x="20375" y="22793"/>
                    <a:pt x="21875" y="23269"/>
                  </a:cubicBezTo>
                  <a:cubicBezTo>
                    <a:pt x="20387" y="22686"/>
                    <a:pt x="18946" y="22007"/>
                    <a:pt x="17589" y="21233"/>
                  </a:cubicBezTo>
                  <a:cubicBezTo>
                    <a:pt x="17958" y="21102"/>
                    <a:pt x="17958" y="20388"/>
                    <a:pt x="18160" y="19531"/>
                  </a:cubicBezTo>
                  <a:cubicBezTo>
                    <a:pt x="18184" y="19411"/>
                    <a:pt x="18220" y="19281"/>
                    <a:pt x="18243" y="19138"/>
                  </a:cubicBezTo>
                  <a:cubicBezTo>
                    <a:pt x="18255" y="19090"/>
                    <a:pt x="18255" y="19042"/>
                    <a:pt x="18279" y="18995"/>
                  </a:cubicBezTo>
                  <a:cubicBezTo>
                    <a:pt x="18279" y="18983"/>
                    <a:pt x="18279" y="18959"/>
                    <a:pt x="18291" y="18935"/>
                  </a:cubicBezTo>
                  <a:cubicBezTo>
                    <a:pt x="18303" y="18888"/>
                    <a:pt x="18303" y="18804"/>
                    <a:pt x="18315" y="18733"/>
                  </a:cubicBezTo>
                  <a:cubicBezTo>
                    <a:pt x="18339" y="18566"/>
                    <a:pt x="18351" y="18388"/>
                    <a:pt x="18351" y="18197"/>
                  </a:cubicBezTo>
                  <a:cubicBezTo>
                    <a:pt x="18351" y="18030"/>
                    <a:pt x="18351" y="17864"/>
                    <a:pt x="18362" y="17709"/>
                  </a:cubicBezTo>
                  <a:cubicBezTo>
                    <a:pt x="18362" y="17554"/>
                    <a:pt x="18374" y="17387"/>
                    <a:pt x="18374" y="17245"/>
                  </a:cubicBezTo>
                  <a:cubicBezTo>
                    <a:pt x="18374" y="17173"/>
                    <a:pt x="18398" y="17090"/>
                    <a:pt x="18398" y="17030"/>
                  </a:cubicBezTo>
                  <a:lnTo>
                    <a:pt x="18398" y="16971"/>
                  </a:lnTo>
                  <a:lnTo>
                    <a:pt x="18398" y="16899"/>
                  </a:lnTo>
                  <a:lnTo>
                    <a:pt x="18398" y="16756"/>
                  </a:lnTo>
                  <a:cubicBezTo>
                    <a:pt x="18398" y="16661"/>
                    <a:pt x="18398" y="16554"/>
                    <a:pt x="18410" y="16471"/>
                  </a:cubicBezTo>
                  <a:cubicBezTo>
                    <a:pt x="18410" y="16185"/>
                    <a:pt x="18410" y="15887"/>
                    <a:pt x="18398" y="15613"/>
                  </a:cubicBezTo>
                  <a:cubicBezTo>
                    <a:pt x="18374" y="15411"/>
                    <a:pt x="18362" y="15221"/>
                    <a:pt x="18351" y="15042"/>
                  </a:cubicBezTo>
                  <a:cubicBezTo>
                    <a:pt x="18315" y="14673"/>
                    <a:pt x="18255" y="14328"/>
                    <a:pt x="18220" y="13994"/>
                  </a:cubicBezTo>
                  <a:cubicBezTo>
                    <a:pt x="18184" y="13839"/>
                    <a:pt x="18172" y="13673"/>
                    <a:pt x="18136" y="13530"/>
                  </a:cubicBezTo>
                  <a:lnTo>
                    <a:pt x="18101" y="13304"/>
                  </a:lnTo>
                  <a:lnTo>
                    <a:pt x="18053" y="13077"/>
                  </a:lnTo>
                  <a:cubicBezTo>
                    <a:pt x="18041" y="13006"/>
                    <a:pt x="18017" y="12935"/>
                    <a:pt x="18017" y="12851"/>
                  </a:cubicBezTo>
                  <a:lnTo>
                    <a:pt x="17981" y="12637"/>
                  </a:lnTo>
                  <a:cubicBezTo>
                    <a:pt x="17934" y="12339"/>
                    <a:pt x="17874" y="12065"/>
                    <a:pt x="17815" y="11827"/>
                  </a:cubicBezTo>
                  <a:cubicBezTo>
                    <a:pt x="17708" y="11351"/>
                    <a:pt x="17600" y="10970"/>
                    <a:pt x="17529" y="10696"/>
                  </a:cubicBezTo>
                  <a:cubicBezTo>
                    <a:pt x="17505" y="10589"/>
                    <a:pt x="17470" y="10506"/>
                    <a:pt x="17458" y="10446"/>
                  </a:cubicBezTo>
                  <a:cubicBezTo>
                    <a:pt x="17446" y="10398"/>
                    <a:pt x="17422" y="10351"/>
                    <a:pt x="17410" y="10327"/>
                  </a:cubicBezTo>
                  <a:lnTo>
                    <a:pt x="17410" y="10303"/>
                  </a:lnTo>
                  <a:cubicBezTo>
                    <a:pt x="17398" y="10305"/>
                    <a:pt x="17387" y="10306"/>
                    <a:pt x="17377" y="10306"/>
                  </a:cubicBezTo>
                  <a:cubicBezTo>
                    <a:pt x="17317" y="10306"/>
                    <a:pt x="17288" y="10279"/>
                    <a:pt x="17267" y="10279"/>
                  </a:cubicBezTo>
                  <a:cubicBezTo>
                    <a:pt x="17243" y="10279"/>
                    <a:pt x="17243" y="10279"/>
                    <a:pt x="17231" y="10291"/>
                  </a:cubicBezTo>
                  <a:lnTo>
                    <a:pt x="17219" y="10291"/>
                  </a:lnTo>
                  <a:cubicBezTo>
                    <a:pt x="17216" y="10291"/>
                    <a:pt x="17212" y="10290"/>
                    <a:pt x="17208" y="10290"/>
                  </a:cubicBezTo>
                  <a:cubicBezTo>
                    <a:pt x="17132" y="10290"/>
                    <a:pt x="16984" y="10398"/>
                    <a:pt x="16803" y="10613"/>
                  </a:cubicBezTo>
                  <a:cubicBezTo>
                    <a:pt x="16708" y="10708"/>
                    <a:pt x="16612" y="10863"/>
                    <a:pt x="16505" y="11030"/>
                  </a:cubicBezTo>
                  <a:cubicBezTo>
                    <a:pt x="16398" y="11184"/>
                    <a:pt x="16291" y="11387"/>
                    <a:pt x="16196" y="11589"/>
                  </a:cubicBezTo>
                  <a:cubicBezTo>
                    <a:pt x="16148" y="11696"/>
                    <a:pt x="16088" y="11815"/>
                    <a:pt x="16041" y="11922"/>
                  </a:cubicBezTo>
                  <a:cubicBezTo>
                    <a:pt x="15993" y="12042"/>
                    <a:pt x="15934" y="12137"/>
                    <a:pt x="15898" y="12256"/>
                  </a:cubicBezTo>
                  <a:cubicBezTo>
                    <a:pt x="15862" y="12315"/>
                    <a:pt x="15850" y="12375"/>
                    <a:pt x="15815" y="12434"/>
                  </a:cubicBezTo>
                  <a:lnTo>
                    <a:pt x="15779" y="12577"/>
                  </a:lnTo>
                  <a:cubicBezTo>
                    <a:pt x="15755" y="12601"/>
                    <a:pt x="15755" y="12613"/>
                    <a:pt x="15743" y="12649"/>
                  </a:cubicBezTo>
                  <a:lnTo>
                    <a:pt x="15660" y="12958"/>
                  </a:lnTo>
                  <a:lnTo>
                    <a:pt x="15612" y="13089"/>
                  </a:lnTo>
                  <a:cubicBezTo>
                    <a:pt x="15565" y="13244"/>
                    <a:pt x="15541" y="13387"/>
                    <a:pt x="15505" y="13554"/>
                  </a:cubicBezTo>
                  <a:cubicBezTo>
                    <a:pt x="15481" y="13720"/>
                    <a:pt x="15445" y="13863"/>
                    <a:pt x="15434" y="14030"/>
                  </a:cubicBezTo>
                  <a:cubicBezTo>
                    <a:pt x="15386" y="14363"/>
                    <a:pt x="15362" y="14685"/>
                    <a:pt x="15338" y="15018"/>
                  </a:cubicBezTo>
                  <a:cubicBezTo>
                    <a:pt x="15338" y="15197"/>
                    <a:pt x="15326" y="15351"/>
                    <a:pt x="15326" y="15518"/>
                  </a:cubicBezTo>
                  <a:cubicBezTo>
                    <a:pt x="15326" y="15685"/>
                    <a:pt x="15314" y="15852"/>
                    <a:pt x="15314" y="16006"/>
                  </a:cubicBezTo>
                  <a:lnTo>
                    <a:pt x="15314" y="16125"/>
                  </a:lnTo>
                  <a:lnTo>
                    <a:pt x="15314" y="16268"/>
                  </a:lnTo>
                  <a:lnTo>
                    <a:pt x="15314" y="16578"/>
                  </a:lnTo>
                  <a:cubicBezTo>
                    <a:pt x="15314" y="16780"/>
                    <a:pt x="15326" y="16983"/>
                    <a:pt x="15362" y="17161"/>
                  </a:cubicBezTo>
                  <a:cubicBezTo>
                    <a:pt x="15374" y="17245"/>
                    <a:pt x="15386" y="17340"/>
                    <a:pt x="15386" y="17423"/>
                  </a:cubicBezTo>
                  <a:cubicBezTo>
                    <a:pt x="15398" y="17471"/>
                    <a:pt x="15398" y="17495"/>
                    <a:pt x="15398" y="17554"/>
                  </a:cubicBezTo>
                  <a:cubicBezTo>
                    <a:pt x="15398" y="17590"/>
                    <a:pt x="15398" y="17602"/>
                    <a:pt x="15422" y="17614"/>
                  </a:cubicBezTo>
                  <a:cubicBezTo>
                    <a:pt x="15422" y="17637"/>
                    <a:pt x="15422" y="17649"/>
                    <a:pt x="15434" y="17661"/>
                  </a:cubicBezTo>
                  <a:cubicBezTo>
                    <a:pt x="15457" y="17792"/>
                    <a:pt x="15481" y="17947"/>
                    <a:pt x="15505" y="18090"/>
                  </a:cubicBezTo>
                  <a:cubicBezTo>
                    <a:pt x="15553" y="18411"/>
                    <a:pt x="15612" y="18745"/>
                    <a:pt x="15695" y="19090"/>
                  </a:cubicBezTo>
                  <a:cubicBezTo>
                    <a:pt x="15862" y="19697"/>
                    <a:pt x="16148" y="20209"/>
                    <a:pt x="16446" y="20590"/>
                  </a:cubicBezTo>
                  <a:cubicBezTo>
                    <a:pt x="16386" y="20554"/>
                    <a:pt x="16327" y="20519"/>
                    <a:pt x="16255" y="20471"/>
                  </a:cubicBezTo>
                  <a:cubicBezTo>
                    <a:pt x="15386" y="19923"/>
                    <a:pt x="14541" y="19328"/>
                    <a:pt x="13731" y="18685"/>
                  </a:cubicBezTo>
                  <a:cubicBezTo>
                    <a:pt x="13136" y="18233"/>
                    <a:pt x="12862" y="17971"/>
                    <a:pt x="12290" y="17471"/>
                  </a:cubicBezTo>
                  <a:cubicBezTo>
                    <a:pt x="13052" y="17304"/>
                    <a:pt x="13243" y="14935"/>
                    <a:pt x="13338" y="12589"/>
                  </a:cubicBezTo>
                  <a:cubicBezTo>
                    <a:pt x="13350" y="12232"/>
                    <a:pt x="13350" y="11875"/>
                    <a:pt x="13338" y="11530"/>
                  </a:cubicBezTo>
                  <a:cubicBezTo>
                    <a:pt x="13279" y="10220"/>
                    <a:pt x="13076" y="9077"/>
                    <a:pt x="12921" y="8374"/>
                  </a:cubicBezTo>
                  <a:lnTo>
                    <a:pt x="12921" y="8363"/>
                  </a:lnTo>
                  <a:cubicBezTo>
                    <a:pt x="12921" y="8327"/>
                    <a:pt x="12898" y="8303"/>
                    <a:pt x="12898" y="8267"/>
                  </a:cubicBezTo>
                  <a:lnTo>
                    <a:pt x="12898" y="8243"/>
                  </a:lnTo>
                  <a:cubicBezTo>
                    <a:pt x="12898" y="8208"/>
                    <a:pt x="12886" y="8196"/>
                    <a:pt x="12886" y="8172"/>
                  </a:cubicBezTo>
                  <a:cubicBezTo>
                    <a:pt x="12886" y="8148"/>
                    <a:pt x="12886" y="8148"/>
                    <a:pt x="12874" y="8136"/>
                  </a:cubicBezTo>
                  <a:cubicBezTo>
                    <a:pt x="12874" y="8124"/>
                    <a:pt x="12862" y="8089"/>
                    <a:pt x="12862" y="8077"/>
                  </a:cubicBezTo>
                  <a:cubicBezTo>
                    <a:pt x="12862" y="8065"/>
                    <a:pt x="12862" y="8065"/>
                    <a:pt x="12838" y="8053"/>
                  </a:cubicBezTo>
                  <a:cubicBezTo>
                    <a:pt x="12838" y="8029"/>
                    <a:pt x="12826" y="8005"/>
                    <a:pt x="12826" y="7993"/>
                  </a:cubicBezTo>
                  <a:cubicBezTo>
                    <a:pt x="12826" y="7970"/>
                    <a:pt x="12826" y="7970"/>
                    <a:pt x="12814" y="7958"/>
                  </a:cubicBezTo>
                  <a:cubicBezTo>
                    <a:pt x="12802" y="7934"/>
                    <a:pt x="12802" y="7898"/>
                    <a:pt x="12778" y="7886"/>
                  </a:cubicBezTo>
                  <a:cubicBezTo>
                    <a:pt x="12778" y="7874"/>
                    <a:pt x="12767" y="7851"/>
                    <a:pt x="12767" y="7851"/>
                  </a:cubicBezTo>
                  <a:cubicBezTo>
                    <a:pt x="12767" y="7839"/>
                    <a:pt x="12767" y="7839"/>
                    <a:pt x="12755" y="7827"/>
                  </a:cubicBezTo>
                  <a:cubicBezTo>
                    <a:pt x="12755" y="7815"/>
                    <a:pt x="12743" y="7791"/>
                    <a:pt x="12743" y="7791"/>
                  </a:cubicBezTo>
                  <a:cubicBezTo>
                    <a:pt x="12743" y="7779"/>
                    <a:pt x="12743" y="7779"/>
                    <a:pt x="12719" y="7779"/>
                  </a:cubicBezTo>
                  <a:cubicBezTo>
                    <a:pt x="12719" y="7767"/>
                    <a:pt x="12707" y="7767"/>
                    <a:pt x="12707" y="7755"/>
                  </a:cubicBezTo>
                  <a:cubicBezTo>
                    <a:pt x="12707" y="7755"/>
                    <a:pt x="12707" y="7731"/>
                    <a:pt x="12695" y="7731"/>
                  </a:cubicBezTo>
                  <a:cubicBezTo>
                    <a:pt x="12695" y="7720"/>
                    <a:pt x="12683" y="7720"/>
                    <a:pt x="12683" y="7720"/>
                  </a:cubicBezTo>
                  <a:cubicBezTo>
                    <a:pt x="12683" y="7720"/>
                    <a:pt x="12683" y="7708"/>
                    <a:pt x="12659" y="7708"/>
                  </a:cubicBezTo>
                  <a:lnTo>
                    <a:pt x="12647" y="7696"/>
                  </a:lnTo>
                  <a:lnTo>
                    <a:pt x="12636" y="7672"/>
                  </a:lnTo>
                  <a:cubicBezTo>
                    <a:pt x="12624" y="7672"/>
                    <a:pt x="12624" y="7672"/>
                    <a:pt x="12600" y="7660"/>
                  </a:cubicBezTo>
                  <a:cubicBezTo>
                    <a:pt x="12588" y="7601"/>
                    <a:pt x="12576" y="7565"/>
                    <a:pt x="12528" y="7553"/>
                  </a:cubicBezTo>
                  <a:cubicBezTo>
                    <a:pt x="12524" y="7552"/>
                    <a:pt x="12520" y="7551"/>
                    <a:pt x="12516" y="7551"/>
                  </a:cubicBezTo>
                  <a:cubicBezTo>
                    <a:pt x="12475" y="7551"/>
                    <a:pt x="12441" y="7608"/>
                    <a:pt x="12397" y="7684"/>
                  </a:cubicBezTo>
                  <a:cubicBezTo>
                    <a:pt x="12386" y="7684"/>
                    <a:pt x="12362" y="7708"/>
                    <a:pt x="12362" y="7708"/>
                  </a:cubicBezTo>
                  <a:lnTo>
                    <a:pt x="12350" y="7708"/>
                  </a:lnTo>
                  <a:cubicBezTo>
                    <a:pt x="12302" y="7731"/>
                    <a:pt x="12266" y="7767"/>
                    <a:pt x="12207" y="7803"/>
                  </a:cubicBezTo>
                  <a:cubicBezTo>
                    <a:pt x="12207" y="7803"/>
                    <a:pt x="12183" y="7803"/>
                    <a:pt x="12183" y="7827"/>
                  </a:cubicBezTo>
                  <a:cubicBezTo>
                    <a:pt x="12159" y="7839"/>
                    <a:pt x="12147" y="7874"/>
                    <a:pt x="12112" y="7886"/>
                  </a:cubicBezTo>
                  <a:lnTo>
                    <a:pt x="12100" y="7898"/>
                  </a:lnTo>
                  <a:lnTo>
                    <a:pt x="12028" y="7970"/>
                  </a:lnTo>
                  <a:lnTo>
                    <a:pt x="12005" y="7970"/>
                  </a:lnTo>
                  <a:cubicBezTo>
                    <a:pt x="11755" y="8220"/>
                    <a:pt x="11457" y="8601"/>
                    <a:pt x="11195" y="9089"/>
                  </a:cubicBezTo>
                  <a:cubicBezTo>
                    <a:pt x="10838" y="9732"/>
                    <a:pt x="10504" y="10577"/>
                    <a:pt x="10397" y="11565"/>
                  </a:cubicBezTo>
                  <a:cubicBezTo>
                    <a:pt x="10219" y="13292"/>
                    <a:pt x="10552" y="15221"/>
                    <a:pt x="11135" y="16375"/>
                  </a:cubicBezTo>
                  <a:cubicBezTo>
                    <a:pt x="10373" y="15625"/>
                    <a:pt x="10016" y="15232"/>
                    <a:pt x="9326" y="14399"/>
                  </a:cubicBezTo>
                  <a:cubicBezTo>
                    <a:pt x="8849" y="13839"/>
                    <a:pt x="8397" y="13256"/>
                    <a:pt x="7956" y="12649"/>
                  </a:cubicBezTo>
                  <a:lnTo>
                    <a:pt x="7956" y="12649"/>
                  </a:lnTo>
                  <a:cubicBezTo>
                    <a:pt x="7989" y="12654"/>
                    <a:pt x="8022" y="12657"/>
                    <a:pt x="8055" y="12657"/>
                  </a:cubicBezTo>
                  <a:cubicBezTo>
                    <a:pt x="8795" y="12657"/>
                    <a:pt x="9523" y="11271"/>
                    <a:pt x="9945" y="9732"/>
                  </a:cubicBezTo>
                  <a:cubicBezTo>
                    <a:pt x="10076" y="9220"/>
                    <a:pt x="10123" y="8696"/>
                    <a:pt x="10135" y="8208"/>
                  </a:cubicBezTo>
                  <a:lnTo>
                    <a:pt x="10135" y="8005"/>
                  </a:lnTo>
                  <a:lnTo>
                    <a:pt x="10135" y="7970"/>
                  </a:lnTo>
                  <a:cubicBezTo>
                    <a:pt x="10135" y="7827"/>
                    <a:pt x="10123" y="7696"/>
                    <a:pt x="10123" y="7553"/>
                  </a:cubicBezTo>
                  <a:lnTo>
                    <a:pt x="10123" y="7529"/>
                  </a:lnTo>
                  <a:cubicBezTo>
                    <a:pt x="10123" y="7470"/>
                    <a:pt x="10100" y="7398"/>
                    <a:pt x="10100" y="7327"/>
                  </a:cubicBezTo>
                  <a:cubicBezTo>
                    <a:pt x="10100" y="7279"/>
                    <a:pt x="10088" y="7196"/>
                    <a:pt x="10088" y="7136"/>
                  </a:cubicBezTo>
                  <a:lnTo>
                    <a:pt x="10088" y="7124"/>
                  </a:lnTo>
                  <a:cubicBezTo>
                    <a:pt x="10088" y="7065"/>
                    <a:pt x="10076" y="7005"/>
                    <a:pt x="10076" y="6958"/>
                  </a:cubicBezTo>
                  <a:lnTo>
                    <a:pt x="10076" y="6946"/>
                  </a:lnTo>
                  <a:cubicBezTo>
                    <a:pt x="10064" y="6886"/>
                    <a:pt x="10064" y="6827"/>
                    <a:pt x="10040" y="6767"/>
                  </a:cubicBezTo>
                  <a:cubicBezTo>
                    <a:pt x="10028" y="6708"/>
                    <a:pt x="10028" y="6660"/>
                    <a:pt x="10016" y="6612"/>
                  </a:cubicBezTo>
                  <a:lnTo>
                    <a:pt x="10016" y="6588"/>
                  </a:lnTo>
                  <a:cubicBezTo>
                    <a:pt x="10004" y="6481"/>
                    <a:pt x="9980" y="6398"/>
                    <a:pt x="9957" y="6315"/>
                  </a:cubicBezTo>
                  <a:lnTo>
                    <a:pt x="9957" y="6291"/>
                  </a:lnTo>
                  <a:cubicBezTo>
                    <a:pt x="9945" y="6255"/>
                    <a:pt x="9945" y="6219"/>
                    <a:pt x="9921" y="6184"/>
                  </a:cubicBezTo>
                  <a:lnTo>
                    <a:pt x="9921" y="6172"/>
                  </a:lnTo>
                  <a:cubicBezTo>
                    <a:pt x="9909" y="6136"/>
                    <a:pt x="9909" y="6100"/>
                    <a:pt x="9897" y="6065"/>
                  </a:cubicBezTo>
                  <a:lnTo>
                    <a:pt x="9897" y="6053"/>
                  </a:lnTo>
                  <a:cubicBezTo>
                    <a:pt x="9897" y="6017"/>
                    <a:pt x="9885" y="6005"/>
                    <a:pt x="9885" y="5993"/>
                  </a:cubicBezTo>
                  <a:lnTo>
                    <a:pt x="9885" y="5981"/>
                  </a:lnTo>
                  <a:cubicBezTo>
                    <a:pt x="9861" y="5946"/>
                    <a:pt x="9861" y="5934"/>
                    <a:pt x="9850" y="5922"/>
                  </a:cubicBezTo>
                  <a:lnTo>
                    <a:pt x="9850" y="5898"/>
                  </a:lnTo>
                  <a:cubicBezTo>
                    <a:pt x="9850" y="5886"/>
                    <a:pt x="9838" y="5874"/>
                    <a:pt x="9838" y="5874"/>
                  </a:cubicBezTo>
                  <a:lnTo>
                    <a:pt x="9838" y="5862"/>
                  </a:lnTo>
                  <a:cubicBezTo>
                    <a:pt x="9826" y="5838"/>
                    <a:pt x="9826" y="5838"/>
                    <a:pt x="9826" y="5826"/>
                  </a:cubicBezTo>
                  <a:cubicBezTo>
                    <a:pt x="9802" y="5815"/>
                    <a:pt x="9778" y="5803"/>
                    <a:pt x="9766" y="5779"/>
                  </a:cubicBezTo>
                  <a:cubicBezTo>
                    <a:pt x="9742" y="5767"/>
                    <a:pt x="9730" y="5767"/>
                    <a:pt x="9719" y="5767"/>
                  </a:cubicBezTo>
                  <a:lnTo>
                    <a:pt x="9707" y="5767"/>
                  </a:lnTo>
                  <a:cubicBezTo>
                    <a:pt x="9683" y="5767"/>
                    <a:pt x="9671" y="5767"/>
                    <a:pt x="9659" y="5755"/>
                  </a:cubicBezTo>
                  <a:lnTo>
                    <a:pt x="9588" y="5755"/>
                  </a:lnTo>
                  <a:cubicBezTo>
                    <a:pt x="9564" y="5755"/>
                    <a:pt x="9540" y="5755"/>
                    <a:pt x="9504" y="5767"/>
                  </a:cubicBezTo>
                  <a:cubicBezTo>
                    <a:pt x="9480" y="5767"/>
                    <a:pt x="9445" y="5779"/>
                    <a:pt x="9421" y="5779"/>
                  </a:cubicBezTo>
                  <a:lnTo>
                    <a:pt x="9409" y="5779"/>
                  </a:lnTo>
                  <a:cubicBezTo>
                    <a:pt x="9373" y="5803"/>
                    <a:pt x="9349" y="5803"/>
                    <a:pt x="9314" y="5815"/>
                  </a:cubicBezTo>
                  <a:cubicBezTo>
                    <a:pt x="9290" y="5826"/>
                    <a:pt x="9242" y="5838"/>
                    <a:pt x="9195" y="5862"/>
                  </a:cubicBezTo>
                  <a:cubicBezTo>
                    <a:pt x="8837" y="6005"/>
                    <a:pt x="8397" y="6303"/>
                    <a:pt x="7992" y="6779"/>
                  </a:cubicBezTo>
                  <a:cubicBezTo>
                    <a:pt x="7742" y="7077"/>
                    <a:pt x="7504" y="7470"/>
                    <a:pt x="7337" y="7910"/>
                  </a:cubicBezTo>
                  <a:cubicBezTo>
                    <a:pt x="6944" y="8994"/>
                    <a:pt x="6873" y="10291"/>
                    <a:pt x="7087" y="11256"/>
                  </a:cubicBezTo>
                  <a:lnTo>
                    <a:pt x="6504" y="10327"/>
                  </a:lnTo>
                  <a:cubicBezTo>
                    <a:pt x="6671" y="9970"/>
                    <a:pt x="6325" y="7708"/>
                    <a:pt x="5516" y="5350"/>
                  </a:cubicBezTo>
                  <a:lnTo>
                    <a:pt x="5480" y="5219"/>
                  </a:lnTo>
                  <a:cubicBezTo>
                    <a:pt x="4825" y="3338"/>
                    <a:pt x="4135" y="1433"/>
                    <a:pt x="3575" y="528"/>
                  </a:cubicBezTo>
                  <a:cubicBezTo>
                    <a:pt x="3492" y="409"/>
                    <a:pt x="3420" y="302"/>
                    <a:pt x="3349" y="231"/>
                  </a:cubicBezTo>
                  <a:cubicBezTo>
                    <a:pt x="3211" y="83"/>
                    <a:pt x="3093" y="0"/>
                    <a:pt x="2976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" name="Google Shape;494;p23"/>
            <p:cNvSpPr/>
            <p:nvPr/>
          </p:nvSpPr>
          <p:spPr>
            <a:xfrm>
              <a:off x="5709628" y="1615254"/>
              <a:ext cx="1243196" cy="1079146"/>
            </a:xfrm>
            <a:custGeom>
              <a:avLst/>
              <a:gdLst/>
              <a:ahLst/>
              <a:cxnLst/>
              <a:rect l="l" t="t" r="r" b="b"/>
              <a:pathLst>
                <a:path w="43006" h="37331" extrusionOk="0">
                  <a:moveTo>
                    <a:pt x="17836" y="1"/>
                  </a:moveTo>
                  <a:cubicBezTo>
                    <a:pt x="17800" y="1"/>
                    <a:pt x="17777" y="1"/>
                    <a:pt x="17741" y="12"/>
                  </a:cubicBezTo>
                  <a:cubicBezTo>
                    <a:pt x="17729" y="12"/>
                    <a:pt x="17729" y="12"/>
                    <a:pt x="17717" y="36"/>
                  </a:cubicBezTo>
                  <a:cubicBezTo>
                    <a:pt x="17681" y="48"/>
                    <a:pt x="17658" y="60"/>
                    <a:pt x="17610" y="72"/>
                  </a:cubicBezTo>
                  <a:lnTo>
                    <a:pt x="17598" y="72"/>
                  </a:lnTo>
                  <a:cubicBezTo>
                    <a:pt x="17562" y="108"/>
                    <a:pt x="17527" y="131"/>
                    <a:pt x="17479" y="167"/>
                  </a:cubicBezTo>
                  <a:cubicBezTo>
                    <a:pt x="17467" y="167"/>
                    <a:pt x="17467" y="179"/>
                    <a:pt x="17443" y="191"/>
                  </a:cubicBezTo>
                  <a:lnTo>
                    <a:pt x="17348" y="298"/>
                  </a:lnTo>
                  <a:lnTo>
                    <a:pt x="17324" y="310"/>
                  </a:lnTo>
                  <a:cubicBezTo>
                    <a:pt x="17288" y="358"/>
                    <a:pt x="17241" y="417"/>
                    <a:pt x="17193" y="465"/>
                  </a:cubicBezTo>
                  <a:cubicBezTo>
                    <a:pt x="17193" y="477"/>
                    <a:pt x="17181" y="477"/>
                    <a:pt x="17181" y="489"/>
                  </a:cubicBezTo>
                  <a:cubicBezTo>
                    <a:pt x="17134" y="548"/>
                    <a:pt x="17086" y="608"/>
                    <a:pt x="17062" y="667"/>
                  </a:cubicBezTo>
                  <a:lnTo>
                    <a:pt x="16931" y="893"/>
                  </a:lnTo>
                  <a:lnTo>
                    <a:pt x="16931" y="905"/>
                  </a:lnTo>
                  <a:cubicBezTo>
                    <a:pt x="16515" y="1644"/>
                    <a:pt x="16122" y="2739"/>
                    <a:pt x="15979" y="4061"/>
                  </a:cubicBezTo>
                  <a:cubicBezTo>
                    <a:pt x="15883" y="4918"/>
                    <a:pt x="15883" y="5846"/>
                    <a:pt x="16062" y="6823"/>
                  </a:cubicBezTo>
                  <a:cubicBezTo>
                    <a:pt x="16467" y="9121"/>
                    <a:pt x="17300" y="11430"/>
                    <a:pt x="18265" y="12919"/>
                  </a:cubicBezTo>
                  <a:cubicBezTo>
                    <a:pt x="17729" y="12573"/>
                    <a:pt x="17193" y="12240"/>
                    <a:pt x="16645" y="11907"/>
                  </a:cubicBezTo>
                  <a:cubicBezTo>
                    <a:pt x="15526" y="9025"/>
                    <a:pt x="13038" y="6775"/>
                    <a:pt x="10383" y="5275"/>
                  </a:cubicBezTo>
                  <a:cubicBezTo>
                    <a:pt x="10299" y="5227"/>
                    <a:pt x="10228" y="5180"/>
                    <a:pt x="10168" y="5156"/>
                  </a:cubicBezTo>
                  <a:cubicBezTo>
                    <a:pt x="7729" y="3936"/>
                    <a:pt x="4829" y="2620"/>
                    <a:pt x="1956" y="2620"/>
                  </a:cubicBezTo>
                  <a:cubicBezTo>
                    <a:pt x="1800" y="2620"/>
                    <a:pt x="1644" y="2624"/>
                    <a:pt x="1489" y="2632"/>
                  </a:cubicBezTo>
                  <a:cubicBezTo>
                    <a:pt x="1239" y="2656"/>
                    <a:pt x="1013" y="2691"/>
                    <a:pt x="822" y="2751"/>
                  </a:cubicBezTo>
                  <a:cubicBezTo>
                    <a:pt x="441" y="2870"/>
                    <a:pt x="167" y="3049"/>
                    <a:pt x="60" y="3322"/>
                  </a:cubicBezTo>
                  <a:cubicBezTo>
                    <a:pt x="48" y="3346"/>
                    <a:pt x="36" y="3394"/>
                    <a:pt x="36" y="3430"/>
                  </a:cubicBezTo>
                  <a:cubicBezTo>
                    <a:pt x="24" y="3465"/>
                    <a:pt x="24" y="3525"/>
                    <a:pt x="1" y="3572"/>
                  </a:cubicBezTo>
                  <a:lnTo>
                    <a:pt x="1" y="3620"/>
                  </a:lnTo>
                  <a:lnTo>
                    <a:pt x="1" y="3727"/>
                  </a:lnTo>
                  <a:cubicBezTo>
                    <a:pt x="1" y="3739"/>
                    <a:pt x="1" y="3763"/>
                    <a:pt x="24" y="3787"/>
                  </a:cubicBezTo>
                  <a:cubicBezTo>
                    <a:pt x="24" y="3811"/>
                    <a:pt x="36" y="3858"/>
                    <a:pt x="36" y="3882"/>
                  </a:cubicBezTo>
                  <a:cubicBezTo>
                    <a:pt x="36" y="3918"/>
                    <a:pt x="48" y="3930"/>
                    <a:pt x="48" y="3965"/>
                  </a:cubicBezTo>
                  <a:cubicBezTo>
                    <a:pt x="60" y="3989"/>
                    <a:pt x="84" y="4037"/>
                    <a:pt x="84" y="4061"/>
                  </a:cubicBezTo>
                  <a:cubicBezTo>
                    <a:pt x="96" y="4096"/>
                    <a:pt x="96" y="4108"/>
                    <a:pt x="108" y="4144"/>
                  </a:cubicBezTo>
                  <a:cubicBezTo>
                    <a:pt x="120" y="4180"/>
                    <a:pt x="143" y="4215"/>
                    <a:pt x="167" y="4263"/>
                  </a:cubicBezTo>
                  <a:cubicBezTo>
                    <a:pt x="179" y="4287"/>
                    <a:pt x="203" y="4299"/>
                    <a:pt x="215" y="4334"/>
                  </a:cubicBezTo>
                  <a:cubicBezTo>
                    <a:pt x="227" y="4382"/>
                    <a:pt x="262" y="4418"/>
                    <a:pt x="286" y="4453"/>
                  </a:cubicBezTo>
                  <a:cubicBezTo>
                    <a:pt x="298" y="4477"/>
                    <a:pt x="322" y="4501"/>
                    <a:pt x="334" y="4525"/>
                  </a:cubicBezTo>
                  <a:cubicBezTo>
                    <a:pt x="358" y="4573"/>
                    <a:pt x="393" y="4632"/>
                    <a:pt x="441" y="4680"/>
                  </a:cubicBezTo>
                  <a:cubicBezTo>
                    <a:pt x="453" y="4692"/>
                    <a:pt x="465" y="4703"/>
                    <a:pt x="465" y="4715"/>
                  </a:cubicBezTo>
                  <a:cubicBezTo>
                    <a:pt x="513" y="4799"/>
                    <a:pt x="572" y="4858"/>
                    <a:pt x="632" y="4930"/>
                  </a:cubicBezTo>
                  <a:cubicBezTo>
                    <a:pt x="691" y="5001"/>
                    <a:pt x="751" y="5061"/>
                    <a:pt x="810" y="5132"/>
                  </a:cubicBezTo>
                  <a:cubicBezTo>
                    <a:pt x="822" y="5156"/>
                    <a:pt x="834" y="5180"/>
                    <a:pt x="870" y="5192"/>
                  </a:cubicBezTo>
                  <a:cubicBezTo>
                    <a:pt x="917" y="5251"/>
                    <a:pt x="953" y="5299"/>
                    <a:pt x="1013" y="5358"/>
                  </a:cubicBezTo>
                  <a:lnTo>
                    <a:pt x="1096" y="5430"/>
                  </a:lnTo>
                  <a:lnTo>
                    <a:pt x="1239" y="5585"/>
                  </a:lnTo>
                  <a:cubicBezTo>
                    <a:pt x="1275" y="5608"/>
                    <a:pt x="1298" y="5644"/>
                    <a:pt x="1334" y="5656"/>
                  </a:cubicBezTo>
                  <a:cubicBezTo>
                    <a:pt x="1370" y="5704"/>
                    <a:pt x="1429" y="5763"/>
                    <a:pt x="1489" y="5811"/>
                  </a:cubicBezTo>
                  <a:cubicBezTo>
                    <a:pt x="1525" y="5835"/>
                    <a:pt x="1548" y="5870"/>
                    <a:pt x="1584" y="5882"/>
                  </a:cubicBezTo>
                  <a:cubicBezTo>
                    <a:pt x="1644" y="5942"/>
                    <a:pt x="1703" y="5989"/>
                    <a:pt x="1763" y="6049"/>
                  </a:cubicBezTo>
                  <a:cubicBezTo>
                    <a:pt x="1786" y="6073"/>
                    <a:pt x="1822" y="6085"/>
                    <a:pt x="1846" y="6120"/>
                  </a:cubicBezTo>
                  <a:cubicBezTo>
                    <a:pt x="1906" y="6180"/>
                    <a:pt x="1977" y="6239"/>
                    <a:pt x="2060" y="6299"/>
                  </a:cubicBezTo>
                  <a:cubicBezTo>
                    <a:pt x="2084" y="6311"/>
                    <a:pt x="2108" y="6347"/>
                    <a:pt x="2132" y="6358"/>
                  </a:cubicBezTo>
                  <a:lnTo>
                    <a:pt x="2406" y="6585"/>
                  </a:lnTo>
                  <a:cubicBezTo>
                    <a:pt x="2418" y="6585"/>
                    <a:pt x="2418" y="6597"/>
                    <a:pt x="2429" y="6597"/>
                  </a:cubicBezTo>
                  <a:cubicBezTo>
                    <a:pt x="2537" y="6680"/>
                    <a:pt x="2632" y="6763"/>
                    <a:pt x="2739" y="6847"/>
                  </a:cubicBezTo>
                  <a:cubicBezTo>
                    <a:pt x="4096" y="7906"/>
                    <a:pt x="5823" y="9037"/>
                    <a:pt x="7621" y="10002"/>
                  </a:cubicBezTo>
                  <a:cubicBezTo>
                    <a:pt x="10013" y="11281"/>
                    <a:pt x="12906" y="12223"/>
                    <a:pt x="15684" y="12223"/>
                  </a:cubicBezTo>
                  <a:cubicBezTo>
                    <a:pt x="15906" y="12223"/>
                    <a:pt x="16128" y="12217"/>
                    <a:pt x="16348" y="12204"/>
                  </a:cubicBezTo>
                  <a:cubicBezTo>
                    <a:pt x="17134" y="12740"/>
                    <a:pt x="17919" y="13276"/>
                    <a:pt x="18693" y="13812"/>
                  </a:cubicBezTo>
                  <a:cubicBezTo>
                    <a:pt x="18179" y="13724"/>
                    <a:pt x="17577" y="13672"/>
                    <a:pt x="16925" y="13672"/>
                  </a:cubicBezTo>
                  <a:cubicBezTo>
                    <a:pt x="15445" y="13672"/>
                    <a:pt x="13706" y="13938"/>
                    <a:pt x="12145" y="14657"/>
                  </a:cubicBezTo>
                  <a:cubicBezTo>
                    <a:pt x="9633" y="15824"/>
                    <a:pt x="6120" y="18634"/>
                    <a:pt x="6692" y="20717"/>
                  </a:cubicBezTo>
                  <a:cubicBezTo>
                    <a:pt x="6692" y="20753"/>
                    <a:pt x="6728" y="20789"/>
                    <a:pt x="6751" y="20813"/>
                  </a:cubicBezTo>
                  <a:cubicBezTo>
                    <a:pt x="7284" y="21349"/>
                    <a:pt x="8109" y="21555"/>
                    <a:pt x="9058" y="21555"/>
                  </a:cubicBezTo>
                  <a:cubicBezTo>
                    <a:pt x="11097" y="21555"/>
                    <a:pt x="13709" y="20605"/>
                    <a:pt x="15229" y="19955"/>
                  </a:cubicBezTo>
                  <a:cubicBezTo>
                    <a:pt x="18217" y="18693"/>
                    <a:pt x="20027" y="16122"/>
                    <a:pt x="20396" y="15014"/>
                  </a:cubicBezTo>
                  <a:cubicBezTo>
                    <a:pt x="21420" y="15752"/>
                    <a:pt x="22432" y="16503"/>
                    <a:pt x="23432" y="17276"/>
                  </a:cubicBezTo>
                  <a:cubicBezTo>
                    <a:pt x="25027" y="18491"/>
                    <a:pt x="25813" y="19110"/>
                    <a:pt x="27361" y="20396"/>
                  </a:cubicBezTo>
                  <a:cubicBezTo>
                    <a:pt x="27242" y="20360"/>
                    <a:pt x="27123" y="20348"/>
                    <a:pt x="27028" y="20313"/>
                  </a:cubicBezTo>
                  <a:cubicBezTo>
                    <a:pt x="26587" y="20217"/>
                    <a:pt x="26099" y="20158"/>
                    <a:pt x="25563" y="20122"/>
                  </a:cubicBezTo>
                  <a:cubicBezTo>
                    <a:pt x="25385" y="20114"/>
                    <a:pt x="25202" y="20110"/>
                    <a:pt x="25016" y="20110"/>
                  </a:cubicBezTo>
                  <a:cubicBezTo>
                    <a:pt x="24645" y="20110"/>
                    <a:pt x="24262" y="20126"/>
                    <a:pt x="23873" y="20158"/>
                  </a:cubicBezTo>
                  <a:cubicBezTo>
                    <a:pt x="23313" y="20217"/>
                    <a:pt x="22741" y="20289"/>
                    <a:pt x="22170" y="20396"/>
                  </a:cubicBezTo>
                  <a:cubicBezTo>
                    <a:pt x="21003" y="20610"/>
                    <a:pt x="19824" y="20991"/>
                    <a:pt x="18729" y="21479"/>
                  </a:cubicBezTo>
                  <a:cubicBezTo>
                    <a:pt x="18146" y="21729"/>
                    <a:pt x="17586" y="22015"/>
                    <a:pt x="17062" y="22301"/>
                  </a:cubicBezTo>
                  <a:cubicBezTo>
                    <a:pt x="16550" y="22563"/>
                    <a:pt x="16050" y="22837"/>
                    <a:pt x="15574" y="23099"/>
                  </a:cubicBezTo>
                  <a:cubicBezTo>
                    <a:pt x="14610" y="23634"/>
                    <a:pt x="13681" y="24170"/>
                    <a:pt x="12907" y="24694"/>
                  </a:cubicBezTo>
                  <a:cubicBezTo>
                    <a:pt x="12300" y="25170"/>
                    <a:pt x="11633" y="25587"/>
                    <a:pt x="11169" y="26016"/>
                  </a:cubicBezTo>
                  <a:cubicBezTo>
                    <a:pt x="10704" y="26432"/>
                    <a:pt x="10466" y="26849"/>
                    <a:pt x="10538" y="27242"/>
                  </a:cubicBezTo>
                  <a:cubicBezTo>
                    <a:pt x="10538" y="27266"/>
                    <a:pt x="10561" y="27313"/>
                    <a:pt x="10573" y="27337"/>
                  </a:cubicBezTo>
                  <a:cubicBezTo>
                    <a:pt x="10692" y="27694"/>
                    <a:pt x="11097" y="27992"/>
                    <a:pt x="11728" y="28218"/>
                  </a:cubicBezTo>
                  <a:cubicBezTo>
                    <a:pt x="12062" y="28337"/>
                    <a:pt x="12443" y="28433"/>
                    <a:pt x="12895" y="28492"/>
                  </a:cubicBezTo>
                  <a:cubicBezTo>
                    <a:pt x="13121" y="28516"/>
                    <a:pt x="13371" y="28528"/>
                    <a:pt x="13621" y="28552"/>
                  </a:cubicBezTo>
                  <a:lnTo>
                    <a:pt x="14026" y="28552"/>
                  </a:lnTo>
                  <a:cubicBezTo>
                    <a:pt x="14157" y="28552"/>
                    <a:pt x="14288" y="28528"/>
                    <a:pt x="14443" y="28528"/>
                  </a:cubicBezTo>
                  <a:cubicBezTo>
                    <a:pt x="15455" y="28492"/>
                    <a:pt x="16634" y="28337"/>
                    <a:pt x="17884" y="28052"/>
                  </a:cubicBezTo>
                  <a:cubicBezTo>
                    <a:pt x="18503" y="27921"/>
                    <a:pt x="19146" y="27730"/>
                    <a:pt x="19765" y="27540"/>
                  </a:cubicBezTo>
                  <a:cubicBezTo>
                    <a:pt x="20384" y="27337"/>
                    <a:pt x="20979" y="27123"/>
                    <a:pt x="21575" y="26885"/>
                  </a:cubicBezTo>
                  <a:cubicBezTo>
                    <a:pt x="22777" y="26409"/>
                    <a:pt x="23849" y="25813"/>
                    <a:pt x="24754" y="25218"/>
                  </a:cubicBezTo>
                  <a:cubicBezTo>
                    <a:pt x="25218" y="24920"/>
                    <a:pt x="25659" y="24599"/>
                    <a:pt x="26016" y="24301"/>
                  </a:cubicBezTo>
                  <a:cubicBezTo>
                    <a:pt x="26373" y="24027"/>
                    <a:pt x="26718" y="23742"/>
                    <a:pt x="27052" y="23491"/>
                  </a:cubicBezTo>
                  <a:cubicBezTo>
                    <a:pt x="27361" y="23230"/>
                    <a:pt x="27659" y="22991"/>
                    <a:pt x="27921" y="22777"/>
                  </a:cubicBezTo>
                  <a:cubicBezTo>
                    <a:pt x="28123" y="22563"/>
                    <a:pt x="28302" y="22396"/>
                    <a:pt x="28504" y="22301"/>
                  </a:cubicBezTo>
                  <a:cubicBezTo>
                    <a:pt x="28718" y="22182"/>
                    <a:pt x="28921" y="22087"/>
                    <a:pt x="29052" y="22015"/>
                  </a:cubicBezTo>
                  <a:cubicBezTo>
                    <a:pt x="29099" y="21979"/>
                    <a:pt x="29147" y="21956"/>
                    <a:pt x="29171" y="21944"/>
                  </a:cubicBezTo>
                  <a:cubicBezTo>
                    <a:pt x="30159" y="22789"/>
                    <a:pt x="30647" y="23206"/>
                    <a:pt x="31612" y="24087"/>
                  </a:cubicBezTo>
                  <a:cubicBezTo>
                    <a:pt x="32945" y="25254"/>
                    <a:pt x="34255" y="26480"/>
                    <a:pt x="35529" y="27718"/>
                  </a:cubicBezTo>
                  <a:cubicBezTo>
                    <a:pt x="35815" y="27980"/>
                    <a:pt x="36076" y="28254"/>
                    <a:pt x="36362" y="28516"/>
                  </a:cubicBezTo>
                  <a:cubicBezTo>
                    <a:pt x="35438" y="28359"/>
                    <a:pt x="34486" y="28282"/>
                    <a:pt x="33530" y="28282"/>
                  </a:cubicBezTo>
                  <a:cubicBezTo>
                    <a:pt x="31150" y="28282"/>
                    <a:pt x="28743" y="28758"/>
                    <a:pt x="26671" y="29659"/>
                  </a:cubicBezTo>
                  <a:cubicBezTo>
                    <a:pt x="23777" y="30933"/>
                    <a:pt x="17503" y="34148"/>
                    <a:pt x="17884" y="36707"/>
                  </a:cubicBezTo>
                  <a:cubicBezTo>
                    <a:pt x="17884" y="36719"/>
                    <a:pt x="17896" y="36731"/>
                    <a:pt x="17908" y="36743"/>
                  </a:cubicBezTo>
                  <a:cubicBezTo>
                    <a:pt x="17896" y="36779"/>
                    <a:pt x="17896" y="36791"/>
                    <a:pt x="17908" y="36826"/>
                  </a:cubicBezTo>
                  <a:cubicBezTo>
                    <a:pt x="17919" y="36886"/>
                    <a:pt x="17979" y="36910"/>
                    <a:pt x="18062" y="36922"/>
                  </a:cubicBezTo>
                  <a:cubicBezTo>
                    <a:pt x="18882" y="37210"/>
                    <a:pt x="19772" y="37331"/>
                    <a:pt x="20692" y="37331"/>
                  </a:cubicBezTo>
                  <a:cubicBezTo>
                    <a:pt x="23647" y="37331"/>
                    <a:pt x="26924" y="36088"/>
                    <a:pt x="29266" y="35172"/>
                  </a:cubicBezTo>
                  <a:cubicBezTo>
                    <a:pt x="32255" y="33993"/>
                    <a:pt x="35410" y="32385"/>
                    <a:pt x="37493" y="29635"/>
                  </a:cubicBezTo>
                  <a:cubicBezTo>
                    <a:pt x="39375" y="31528"/>
                    <a:pt x="41196" y="33457"/>
                    <a:pt x="43006" y="35433"/>
                  </a:cubicBezTo>
                  <a:cubicBezTo>
                    <a:pt x="41351" y="33267"/>
                    <a:pt x="39589" y="31195"/>
                    <a:pt x="37767" y="29206"/>
                  </a:cubicBezTo>
                  <a:cubicBezTo>
                    <a:pt x="38517" y="29087"/>
                    <a:pt x="39113" y="27730"/>
                    <a:pt x="40065" y="26135"/>
                  </a:cubicBezTo>
                  <a:cubicBezTo>
                    <a:pt x="40208" y="25908"/>
                    <a:pt x="40351" y="25647"/>
                    <a:pt x="40506" y="25361"/>
                  </a:cubicBezTo>
                  <a:cubicBezTo>
                    <a:pt x="40541" y="25289"/>
                    <a:pt x="40589" y="25194"/>
                    <a:pt x="40637" y="25111"/>
                  </a:cubicBezTo>
                  <a:cubicBezTo>
                    <a:pt x="40648" y="25063"/>
                    <a:pt x="40684" y="25039"/>
                    <a:pt x="40696" y="24992"/>
                  </a:cubicBezTo>
                  <a:cubicBezTo>
                    <a:pt x="40756" y="24873"/>
                    <a:pt x="40815" y="24742"/>
                    <a:pt x="40887" y="24599"/>
                  </a:cubicBezTo>
                  <a:cubicBezTo>
                    <a:pt x="41041" y="24289"/>
                    <a:pt x="41172" y="23932"/>
                    <a:pt x="41291" y="23527"/>
                  </a:cubicBezTo>
                  <a:cubicBezTo>
                    <a:pt x="41399" y="23206"/>
                    <a:pt x="41494" y="22860"/>
                    <a:pt x="41589" y="22515"/>
                  </a:cubicBezTo>
                  <a:cubicBezTo>
                    <a:pt x="41672" y="22206"/>
                    <a:pt x="41768" y="21884"/>
                    <a:pt x="41851" y="21563"/>
                  </a:cubicBezTo>
                  <a:lnTo>
                    <a:pt x="41994" y="21122"/>
                  </a:lnTo>
                  <a:cubicBezTo>
                    <a:pt x="42006" y="21086"/>
                    <a:pt x="42018" y="21051"/>
                    <a:pt x="42018" y="21003"/>
                  </a:cubicBezTo>
                  <a:cubicBezTo>
                    <a:pt x="42030" y="20955"/>
                    <a:pt x="42053" y="20896"/>
                    <a:pt x="42065" y="20848"/>
                  </a:cubicBezTo>
                  <a:lnTo>
                    <a:pt x="42137" y="20551"/>
                  </a:lnTo>
                  <a:cubicBezTo>
                    <a:pt x="42184" y="20348"/>
                    <a:pt x="42244" y="20158"/>
                    <a:pt x="42268" y="19943"/>
                  </a:cubicBezTo>
                  <a:cubicBezTo>
                    <a:pt x="42411" y="19336"/>
                    <a:pt x="42482" y="18693"/>
                    <a:pt x="42542" y="18074"/>
                  </a:cubicBezTo>
                  <a:cubicBezTo>
                    <a:pt x="42589" y="17634"/>
                    <a:pt x="42601" y="17217"/>
                    <a:pt x="42601" y="16788"/>
                  </a:cubicBezTo>
                  <a:cubicBezTo>
                    <a:pt x="42601" y="15955"/>
                    <a:pt x="42542" y="15133"/>
                    <a:pt x="42446" y="14359"/>
                  </a:cubicBezTo>
                  <a:cubicBezTo>
                    <a:pt x="42411" y="13978"/>
                    <a:pt x="42351" y="13609"/>
                    <a:pt x="42292" y="13228"/>
                  </a:cubicBezTo>
                  <a:cubicBezTo>
                    <a:pt x="42256" y="13050"/>
                    <a:pt x="42232" y="12859"/>
                    <a:pt x="42184" y="12681"/>
                  </a:cubicBezTo>
                  <a:cubicBezTo>
                    <a:pt x="42149" y="12502"/>
                    <a:pt x="42113" y="12323"/>
                    <a:pt x="42077" y="12157"/>
                  </a:cubicBezTo>
                  <a:cubicBezTo>
                    <a:pt x="42053" y="11978"/>
                    <a:pt x="42006" y="11800"/>
                    <a:pt x="41970" y="11621"/>
                  </a:cubicBezTo>
                  <a:cubicBezTo>
                    <a:pt x="41934" y="11430"/>
                    <a:pt x="41899" y="11252"/>
                    <a:pt x="41851" y="11073"/>
                  </a:cubicBezTo>
                  <a:cubicBezTo>
                    <a:pt x="41672" y="10359"/>
                    <a:pt x="41470" y="9692"/>
                    <a:pt x="41256" y="9097"/>
                  </a:cubicBezTo>
                  <a:cubicBezTo>
                    <a:pt x="40827" y="7906"/>
                    <a:pt x="40398" y="6942"/>
                    <a:pt x="40053" y="6251"/>
                  </a:cubicBezTo>
                  <a:cubicBezTo>
                    <a:pt x="39922" y="6001"/>
                    <a:pt x="39815" y="5775"/>
                    <a:pt x="39708" y="5596"/>
                  </a:cubicBezTo>
                  <a:cubicBezTo>
                    <a:pt x="39636" y="5477"/>
                    <a:pt x="39577" y="5394"/>
                    <a:pt x="39529" y="5311"/>
                  </a:cubicBezTo>
                  <a:cubicBezTo>
                    <a:pt x="39517" y="5299"/>
                    <a:pt x="39517" y="5299"/>
                    <a:pt x="39517" y="5287"/>
                  </a:cubicBezTo>
                  <a:cubicBezTo>
                    <a:pt x="39339" y="5156"/>
                    <a:pt x="39267" y="5084"/>
                    <a:pt x="39196" y="5061"/>
                  </a:cubicBezTo>
                  <a:cubicBezTo>
                    <a:pt x="39160" y="5061"/>
                    <a:pt x="39148" y="5084"/>
                    <a:pt x="39136" y="5096"/>
                  </a:cubicBezTo>
                  <a:cubicBezTo>
                    <a:pt x="39113" y="5096"/>
                    <a:pt x="39101" y="5084"/>
                    <a:pt x="39077" y="5084"/>
                  </a:cubicBezTo>
                  <a:cubicBezTo>
                    <a:pt x="39061" y="5081"/>
                    <a:pt x="39044" y="5079"/>
                    <a:pt x="39026" y="5079"/>
                  </a:cubicBezTo>
                  <a:cubicBezTo>
                    <a:pt x="38825" y="5079"/>
                    <a:pt x="38537" y="5330"/>
                    <a:pt x="38220" y="5823"/>
                  </a:cubicBezTo>
                  <a:cubicBezTo>
                    <a:pt x="38065" y="6097"/>
                    <a:pt x="37886" y="6430"/>
                    <a:pt x="37720" y="6835"/>
                  </a:cubicBezTo>
                  <a:cubicBezTo>
                    <a:pt x="37553" y="7239"/>
                    <a:pt x="37386" y="7704"/>
                    <a:pt x="37243" y="8204"/>
                  </a:cubicBezTo>
                  <a:cubicBezTo>
                    <a:pt x="37172" y="8454"/>
                    <a:pt x="37089" y="8704"/>
                    <a:pt x="37017" y="8978"/>
                  </a:cubicBezTo>
                  <a:cubicBezTo>
                    <a:pt x="36946" y="9252"/>
                    <a:pt x="36874" y="9514"/>
                    <a:pt x="36791" y="9799"/>
                  </a:cubicBezTo>
                  <a:cubicBezTo>
                    <a:pt x="36767" y="9930"/>
                    <a:pt x="36719" y="10073"/>
                    <a:pt x="36696" y="10216"/>
                  </a:cubicBezTo>
                  <a:cubicBezTo>
                    <a:pt x="36660" y="10299"/>
                    <a:pt x="36648" y="10407"/>
                    <a:pt x="36612" y="10514"/>
                  </a:cubicBezTo>
                  <a:lnTo>
                    <a:pt x="36577" y="10692"/>
                  </a:lnTo>
                  <a:cubicBezTo>
                    <a:pt x="36529" y="10919"/>
                    <a:pt x="36481" y="11169"/>
                    <a:pt x="36434" y="11407"/>
                  </a:cubicBezTo>
                  <a:cubicBezTo>
                    <a:pt x="36422" y="11514"/>
                    <a:pt x="36398" y="11597"/>
                    <a:pt x="36374" y="11704"/>
                  </a:cubicBezTo>
                  <a:cubicBezTo>
                    <a:pt x="36315" y="12050"/>
                    <a:pt x="36279" y="12383"/>
                    <a:pt x="36231" y="12740"/>
                  </a:cubicBezTo>
                  <a:cubicBezTo>
                    <a:pt x="36184" y="13097"/>
                    <a:pt x="36136" y="13443"/>
                    <a:pt x="36112" y="13800"/>
                  </a:cubicBezTo>
                  <a:cubicBezTo>
                    <a:pt x="36041" y="14514"/>
                    <a:pt x="35993" y="15229"/>
                    <a:pt x="35957" y="15943"/>
                  </a:cubicBezTo>
                  <a:cubicBezTo>
                    <a:pt x="35946" y="16312"/>
                    <a:pt x="35922" y="16669"/>
                    <a:pt x="35898" y="17026"/>
                  </a:cubicBezTo>
                  <a:cubicBezTo>
                    <a:pt x="35874" y="17384"/>
                    <a:pt x="35850" y="17729"/>
                    <a:pt x="35826" y="18062"/>
                  </a:cubicBezTo>
                  <a:cubicBezTo>
                    <a:pt x="35815" y="18158"/>
                    <a:pt x="35815" y="18205"/>
                    <a:pt x="35803" y="18312"/>
                  </a:cubicBezTo>
                  <a:cubicBezTo>
                    <a:pt x="35779" y="18431"/>
                    <a:pt x="35779" y="18491"/>
                    <a:pt x="35767" y="18610"/>
                  </a:cubicBezTo>
                  <a:cubicBezTo>
                    <a:pt x="35743" y="18824"/>
                    <a:pt x="35719" y="19039"/>
                    <a:pt x="35707" y="19265"/>
                  </a:cubicBezTo>
                  <a:cubicBezTo>
                    <a:pt x="35684" y="19682"/>
                    <a:pt x="35660" y="20098"/>
                    <a:pt x="35660" y="20467"/>
                  </a:cubicBezTo>
                  <a:lnTo>
                    <a:pt x="35660" y="21039"/>
                  </a:lnTo>
                  <a:lnTo>
                    <a:pt x="35660" y="21301"/>
                  </a:lnTo>
                  <a:lnTo>
                    <a:pt x="35660" y="21432"/>
                  </a:lnTo>
                  <a:lnTo>
                    <a:pt x="35660" y="21539"/>
                  </a:lnTo>
                  <a:cubicBezTo>
                    <a:pt x="35684" y="21825"/>
                    <a:pt x="35660" y="22122"/>
                    <a:pt x="35648" y="22444"/>
                  </a:cubicBezTo>
                  <a:cubicBezTo>
                    <a:pt x="35624" y="23087"/>
                    <a:pt x="35576" y="23789"/>
                    <a:pt x="35588" y="24480"/>
                  </a:cubicBezTo>
                  <a:cubicBezTo>
                    <a:pt x="35600" y="25718"/>
                    <a:pt x="35826" y="26790"/>
                    <a:pt x="36124" y="27599"/>
                  </a:cubicBezTo>
                  <a:cubicBezTo>
                    <a:pt x="36041" y="27504"/>
                    <a:pt x="35946" y="27409"/>
                    <a:pt x="35850" y="27313"/>
                  </a:cubicBezTo>
                  <a:cubicBezTo>
                    <a:pt x="34600" y="26028"/>
                    <a:pt x="33314" y="24777"/>
                    <a:pt x="32005" y="23563"/>
                  </a:cubicBezTo>
                  <a:cubicBezTo>
                    <a:pt x="31016" y="22670"/>
                    <a:pt x="30528" y="22241"/>
                    <a:pt x="29528" y="21372"/>
                  </a:cubicBezTo>
                  <a:cubicBezTo>
                    <a:pt x="32302" y="19098"/>
                    <a:pt x="31481" y="13871"/>
                    <a:pt x="31159" y="10966"/>
                  </a:cubicBezTo>
                  <a:cubicBezTo>
                    <a:pt x="31064" y="10216"/>
                    <a:pt x="30862" y="9418"/>
                    <a:pt x="30635" y="8680"/>
                  </a:cubicBezTo>
                  <a:cubicBezTo>
                    <a:pt x="29790" y="5870"/>
                    <a:pt x="28266" y="3406"/>
                    <a:pt x="27147" y="2013"/>
                  </a:cubicBezTo>
                  <a:lnTo>
                    <a:pt x="27135" y="2001"/>
                  </a:lnTo>
                  <a:lnTo>
                    <a:pt x="27004" y="1822"/>
                  </a:lnTo>
                  <a:cubicBezTo>
                    <a:pt x="26992" y="1798"/>
                    <a:pt x="26968" y="1786"/>
                    <a:pt x="26968" y="1775"/>
                  </a:cubicBezTo>
                  <a:cubicBezTo>
                    <a:pt x="26921" y="1727"/>
                    <a:pt x="26885" y="1667"/>
                    <a:pt x="26849" y="1620"/>
                  </a:cubicBezTo>
                  <a:cubicBezTo>
                    <a:pt x="26837" y="1608"/>
                    <a:pt x="26825" y="1596"/>
                    <a:pt x="26802" y="1560"/>
                  </a:cubicBezTo>
                  <a:cubicBezTo>
                    <a:pt x="26766" y="1525"/>
                    <a:pt x="26730" y="1477"/>
                    <a:pt x="26706" y="1441"/>
                  </a:cubicBezTo>
                  <a:cubicBezTo>
                    <a:pt x="26694" y="1429"/>
                    <a:pt x="26671" y="1417"/>
                    <a:pt x="26659" y="1382"/>
                  </a:cubicBezTo>
                  <a:cubicBezTo>
                    <a:pt x="26623" y="1346"/>
                    <a:pt x="26587" y="1310"/>
                    <a:pt x="26551" y="1286"/>
                  </a:cubicBezTo>
                  <a:lnTo>
                    <a:pt x="26504" y="1239"/>
                  </a:lnTo>
                  <a:cubicBezTo>
                    <a:pt x="26468" y="1179"/>
                    <a:pt x="26409" y="1132"/>
                    <a:pt x="26361" y="1084"/>
                  </a:cubicBezTo>
                  <a:lnTo>
                    <a:pt x="26290" y="1013"/>
                  </a:lnTo>
                  <a:cubicBezTo>
                    <a:pt x="26266" y="1001"/>
                    <a:pt x="26254" y="989"/>
                    <a:pt x="26230" y="965"/>
                  </a:cubicBezTo>
                  <a:cubicBezTo>
                    <a:pt x="26194" y="953"/>
                    <a:pt x="26182" y="929"/>
                    <a:pt x="26170" y="905"/>
                  </a:cubicBezTo>
                  <a:lnTo>
                    <a:pt x="26123" y="870"/>
                  </a:lnTo>
                  <a:cubicBezTo>
                    <a:pt x="26111" y="846"/>
                    <a:pt x="26075" y="834"/>
                    <a:pt x="26063" y="822"/>
                  </a:cubicBezTo>
                  <a:cubicBezTo>
                    <a:pt x="26051" y="810"/>
                    <a:pt x="26028" y="810"/>
                    <a:pt x="26016" y="786"/>
                  </a:cubicBezTo>
                  <a:cubicBezTo>
                    <a:pt x="26004" y="774"/>
                    <a:pt x="25992" y="763"/>
                    <a:pt x="25968" y="763"/>
                  </a:cubicBezTo>
                  <a:cubicBezTo>
                    <a:pt x="25956" y="763"/>
                    <a:pt x="25956" y="751"/>
                    <a:pt x="25944" y="751"/>
                  </a:cubicBezTo>
                  <a:cubicBezTo>
                    <a:pt x="25932" y="727"/>
                    <a:pt x="25909" y="727"/>
                    <a:pt x="25897" y="715"/>
                  </a:cubicBezTo>
                  <a:cubicBezTo>
                    <a:pt x="25897" y="715"/>
                    <a:pt x="25885" y="715"/>
                    <a:pt x="25885" y="703"/>
                  </a:cubicBezTo>
                  <a:cubicBezTo>
                    <a:pt x="25873" y="703"/>
                    <a:pt x="25849" y="691"/>
                    <a:pt x="25837" y="691"/>
                  </a:cubicBezTo>
                  <a:lnTo>
                    <a:pt x="25766" y="691"/>
                  </a:lnTo>
                  <a:cubicBezTo>
                    <a:pt x="25677" y="592"/>
                    <a:pt x="25589" y="523"/>
                    <a:pt x="25510" y="523"/>
                  </a:cubicBezTo>
                  <a:cubicBezTo>
                    <a:pt x="25504" y="523"/>
                    <a:pt x="25498" y="524"/>
                    <a:pt x="25492" y="524"/>
                  </a:cubicBezTo>
                  <a:cubicBezTo>
                    <a:pt x="25408" y="536"/>
                    <a:pt x="25373" y="703"/>
                    <a:pt x="25373" y="905"/>
                  </a:cubicBezTo>
                  <a:cubicBezTo>
                    <a:pt x="25361" y="929"/>
                    <a:pt x="25349" y="953"/>
                    <a:pt x="25337" y="989"/>
                  </a:cubicBezTo>
                  <a:cubicBezTo>
                    <a:pt x="25337" y="1001"/>
                    <a:pt x="25313" y="1001"/>
                    <a:pt x="25313" y="1013"/>
                  </a:cubicBezTo>
                  <a:cubicBezTo>
                    <a:pt x="25254" y="1108"/>
                    <a:pt x="25194" y="1227"/>
                    <a:pt x="25135" y="1358"/>
                  </a:cubicBezTo>
                  <a:cubicBezTo>
                    <a:pt x="25135" y="1370"/>
                    <a:pt x="25123" y="1370"/>
                    <a:pt x="25123" y="1382"/>
                  </a:cubicBezTo>
                  <a:cubicBezTo>
                    <a:pt x="25099" y="1441"/>
                    <a:pt x="25075" y="1501"/>
                    <a:pt x="25051" y="1584"/>
                  </a:cubicBezTo>
                  <a:cubicBezTo>
                    <a:pt x="25051" y="1596"/>
                    <a:pt x="25039" y="1608"/>
                    <a:pt x="25039" y="1620"/>
                  </a:cubicBezTo>
                  <a:cubicBezTo>
                    <a:pt x="25004" y="1703"/>
                    <a:pt x="24992" y="1775"/>
                    <a:pt x="24956" y="1846"/>
                  </a:cubicBezTo>
                  <a:lnTo>
                    <a:pt x="24956" y="1858"/>
                  </a:lnTo>
                  <a:cubicBezTo>
                    <a:pt x="24718" y="2596"/>
                    <a:pt x="24527" y="3620"/>
                    <a:pt x="24444" y="4858"/>
                  </a:cubicBezTo>
                  <a:cubicBezTo>
                    <a:pt x="24325" y="6466"/>
                    <a:pt x="24337" y="8442"/>
                    <a:pt x="24742" y="10454"/>
                  </a:cubicBezTo>
                  <a:cubicBezTo>
                    <a:pt x="25349" y="13514"/>
                    <a:pt x="26063" y="16741"/>
                    <a:pt x="27492" y="19634"/>
                  </a:cubicBezTo>
                  <a:cubicBezTo>
                    <a:pt x="26028" y="18455"/>
                    <a:pt x="25301" y="17872"/>
                    <a:pt x="23801" y="16764"/>
                  </a:cubicBezTo>
                  <a:cubicBezTo>
                    <a:pt x="22753" y="16002"/>
                    <a:pt x="21706" y="15240"/>
                    <a:pt x="20646" y="14526"/>
                  </a:cubicBezTo>
                  <a:cubicBezTo>
                    <a:pt x="22122" y="14109"/>
                    <a:pt x="23039" y="10788"/>
                    <a:pt x="22551" y="7275"/>
                  </a:cubicBezTo>
                  <a:cubicBezTo>
                    <a:pt x="22396" y="6180"/>
                    <a:pt x="22003" y="5108"/>
                    <a:pt x="21503" y="4144"/>
                  </a:cubicBezTo>
                  <a:cubicBezTo>
                    <a:pt x="21432" y="4001"/>
                    <a:pt x="21360" y="3858"/>
                    <a:pt x="21289" y="3727"/>
                  </a:cubicBezTo>
                  <a:cubicBezTo>
                    <a:pt x="21265" y="3703"/>
                    <a:pt x="21253" y="3680"/>
                    <a:pt x="21253" y="3668"/>
                  </a:cubicBezTo>
                  <a:cubicBezTo>
                    <a:pt x="21087" y="3394"/>
                    <a:pt x="20932" y="3132"/>
                    <a:pt x="20765" y="2870"/>
                  </a:cubicBezTo>
                  <a:cubicBezTo>
                    <a:pt x="20753" y="2858"/>
                    <a:pt x="20753" y="2846"/>
                    <a:pt x="20729" y="2834"/>
                  </a:cubicBezTo>
                  <a:cubicBezTo>
                    <a:pt x="20646" y="2715"/>
                    <a:pt x="20575" y="2596"/>
                    <a:pt x="20479" y="2477"/>
                  </a:cubicBezTo>
                  <a:lnTo>
                    <a:pt x="20217" y="2120"/>
                  </a:lnTo>
                  <a:cubicBezTo>
                    <a:pt x="20217" y="2096"/>
                    <a:pt x="20194" y="2096"/>
                    <a:pt x="20194" y="2084"/>
                  </a:cubicBezTo>
                  <a:cubicBezTo>
                    <a:pt x="20122" y="1989"/>
                    <a:pt x="20039" y="1882"/>
                    <a:pt x="19955" y="1786"/>
                  </a:cubicBezTo>
                  <a:lnTo>
                    <a:pt x="19932" y="1763"/>
                  </a:lnTo>
                  <a:cubicBezTo>
                    <a:pt x="19836" y="1655"/>
                    <a:pt x="19753" y="1548"/>
                    <a:pt x="19682" y="1465"/>
                  </a:cubicBezTo>
                  <a:cubicBezTo>
                    <a:pt x="19598" y="1370"/>
                    <a:pt x="19515" y="1286"/>
                    <a:pt x="19443" y="1191"/>
                  </a:cubicBezTo>
                  <a:lnTo>
                    <a:pt x="19396" y="1144"/>
                  </a:lnTo>
                  <a:lnTo>
                    <a:pt x="18943" y="703"/>
                  </a:lnTo>
                  <a:lnTo>
                    <a:pt x="18908" y="655"/>
                  </a:lnTo>
                  <a:cubicBezTo>
                    <a:pt x="18848" y="596"/>
                    <a:pt x="18789" y="548"/>
                    <a:pt x="18729" y="489"/>
                  </a:cubicBezTo>
                  <a:lnTo>
                    <a:pt x="18705" y="477"/>
                  </a:lnTo>
                  <a:cubicBezTo>
                    <a:pt x="18646" y="417"/>
                    <a:pt x="18586" y="370"/>
                    <a:pt x="18527" y="334"/>
                  </a:cubicBezTo>
                  <a:cubicBezTo>
                    <a:pt x="18515" y="310"/>
                    <a:pt x="18503" y="310"/>
                    <a:pt x="18503" y="298"/>
                  </a:cubicBezTo>
                  <a:lnTo>
                    <a:pt x="18372" y="215"/>
                  </a:lnTo>
                  <a:lnTo>
                    <a:pt x="18336" y="179"/>
                  </a:lnTo>
                  <a:lnTo>
                    <a:pt x="18205" y="96"/>
                  </a:lnTo>
                  <a:cubicBezTo>
                    <a:pt x="18205" y="96"/>
                    <a:pt x="18193" y="96"/>
                    <a:pt x="18193" y="72"/>
                  </a:cubicBezTo>
                  <a:lnTo>
                    <a:pt x="18098" y="36"/>
                  </a:lnTo>
                  <a:cubicBezTo>
                    <a:pt x="18086" y="36"/>
                    <a:pt x="18086" y="36"/>
                    <a:pt x="18074" y="12"/>
                  </a:cubicBezTo>
                  <a:cubicBezTo>
                    <a:pt x="18039" y="1"/>
                    <a:pt x="18015" y="1"/>
                    <a:pt x="18003" y="1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4499122" y="2584461"/>
              <a:ext cx="956838" cy="1348882"/>
            </a:xfrm>
            <a:custGeom>
              <a:avLst/>
              <a:gdLst/>
              <a:ahLst/>
              <a:cxnLst/>
              <a:rect l="l" t="t" r="r" b="b"/>
              <a:pathLst>
                <a:path w="33100" h="46662" extrusionOk="0">
                  <a:moveTo>
                    <a:pt x="22351" y="0"/>
                  </a:moveTo>
                  <a:cubicBezTo>
                    <a:pt x="22169" y="0"/>
                    <a:pt x="21970" y="67"/>
                    <a:pt x="21753" y="192"/>
                  </a:cubicBezTo>
                  <a:cubicBezTo>
                    <a:pt x="21610" y="275"/>
                    <a:pt x="21443" y="394"/>
                    <a:pt x="21277" y="549"/>
                  </a:cubicBezTo>
                  <a:cubicBezTo>
                    <a:pt x="19360" y="2347"/>
                    <a:pt x="18407" y="5157"/>
                    <a:pt x="17657" y="7550"/>
                  </a:cubicBezTo>
                  <a:cubicBezTo>
                    <a:pt x="17633" y="7633"/>
                    <a:pt x="17622" y="7693"/>
                    <a:pt x="17598" y="7764"/>
                  </a:cubicBezTo>
                  <a:cubicBezTo>
                    <a:pt x="16967" y="10348"/>
                    <a:pt x="16883" y="13289"/>
                    <a:pt x="18050" y="15730"/>
                  </a:cubicBezTo>
                  <a:cubicBezTo>
                    <a:pt x="17943" y="16277"/>
                    <a:pt x="17824" y="16813"/>
                    <a:pt x="17717" y="17361"/>
                  </a:cubicBezTo>
                  <a:cubicBezTo>
                    <a:pt x="17360" y="15861"/>
                    <a:pt x="16395" y="13956"/>
                    <a:pt x="15181" y="12301"/>
                  </a:cubicBezTo>
                  <a:cubicBezTo>
                    <a:pt x="14657" y="11598"/>
                    <a:pt x="14073" y="11039"/>
                    <a:pt x="13478" y="10586"/>
                  </a:cubicBezTo>
                  <a:cubicBezTo>
                    <a:pt x="12561" y="9896"/>
                    <a:pt x="11621" y="9479"/>
                    <a:pt x="10906" y="9300"/>
                  </a:cubicBezTo>
                  <a:lnTo>
                    <a:pt x="10894" y="9300"/>
                  </a:lnTo>
                  <a:lnTo>
                    <a:pt x="10668" y="9253"/>
                  </a:lnTo>
                  <a:cubicBezTo>
                    <a:pt x="10597" y="9241"/>
                    <a:pt x="10537" y="9217"/>
                    <a:pt x="10478" y="9217"/>
                  </a:cubicBezTo>
                  <a:lnTo>
                    <a:pt x="10442" y="9217"/>
                  </a:lnTo>
                  <a:cubicBezTo>
                    <a:pt x="10383" y="9205"/>
                    <a:pt x="10323" y="9205"/>
                    <a:pt x="10263" y="9205"/>
                  </a:cubicBezTo>
                  <a:lnTo>
                    <a:pt x="10085" y="9205"/>
                  </a:lnTo>
                  <a:cubicBezTo>
                    <a:pt x="10037" y="9205"/>
                    <a:pt x="10002" y="9205"/>
                    <a:pt x="9966" y="9217"/>
                  </a:cubicBezTo>
                  <a:lnTo>
                    <a:pt x="9954" y="9217"/>
                  </a:lnTo>
                  <a:cubicBezTo>
                    <a:pt x="9918" y="9217"/>
                    <a:pt x="9894" y="9241"/>
                    <a:pt x="9859" y="9253"/>
                  </a:cubicBezTo>
                  <a:cubicBezTo>
                    <a:pt x="9859" y="9264"/>
                    <a:pt x="9847" y="9264"/>
                    <a:pt x="9847" y="9264"/>
                  </a:cubicBezTo>
                  <a:cubicBezTo>
                    <a:pt x="9823" y="9276"/>
                    <a:pt x="9787" y="9300"/>
                    <a:pt x="9775" y="9312"/>
                  </a:cubicBezTo>
                  <a:cubicBezTo>
                    <a:pt x="9728" y="9336"/>
                    <a:pt x="9704" y="9384"/>
                    <a:pt x="9668" y="9419"/>
                  </a:cubicBezTo>
                  <a:cubicBezTo>
                    <a:pt x="9656" y="9431"/>
                    <a:pt x="9656" y="9443"/>
                    <a:pt x="9644" y="9479"/>
                  </a:cubicBezTo>
                  <a:cubicBezTo>
                    <a:pt x="9621" y="9479"/>
                    <a:pt x="9621" y="9491"/>
                    <a:pt x="9621" y="9491"/>
                  </a:cubicBezTo>
                  <a:cubicBezTo>
                    <a:pt x="9609" y="9503"/>
                    <a:pt x="9609" y="9538"/>
                    <a:pt x="9597" y="9562"/>
                  </a:cubicBezTo>
                  <a:lnTo>
                    <a:pt x="9597" y="9574"/>
                  </a:lnTo>
                  <a:cubicBezTo>
                    <a:pt x="9585" y="9622"/>
                    <a:pt x="9585" y="9669"/>
                    <a:pt x="9561" y="9717"/>
                  </a:cubicBezTo>
                  <a:lnTo>
                    <a:pt x="9561" y="9741"/>
                  </a:lnTo>
                  <a:cubicBezTo>
                    <a:pt x="9561" y="9788"/>
                    <a:pt x="9549" y="9836"/>
                    <a:pt x="9549" y="9872"/>
                  </a:cubicBezTo>
                  <a:lnTo>
                    <a:pt x="9549" y="9919"/>
                  </a:lnTo>
                  <a:cubicBezTo>
                    <a:pt x="9549" y="9991"/>
                    <a:pt x="9537" y="10050"/>
                    <a:pt x="9537" y="10134"/>
                  </a:cubicBezTo>
                  <a:lnTo>
                    <a:pt x="9537" y="10157"/>
                  </a:lnTo>
                  <a:lnTo>
                    <a:pt x="9537" y="10372"/>
                  </a:lnTo>
                  <a:lnTo>
                    <a:pt x="9537" y="10407"/>
                  </a:lnTo>
                  <a:cubicBezTo>
                    <a:pt x="9537" y="10574"/>
                    <a:pt x="9537" y="10765"/>
                    <a:pt x="9549" y="10967"/>
                  </a:cubicBezTo>
                  <a:lnTo>
                    <a:pt x="9549" y="11003"/>
                  </a:lnTo>
                  <a:cubicBezTo>
                    <a:pt x="9561" y="11110"/>
                    <a:pt x="9561" y="11217"/>
                    <a:pt x="9585" y="11324"/>
                  </a:cubicBezTo>
                  <a:cubicBezTo>
                    <a:pt x="9585" y="11420"/>
                    <a:pt x="9597" y="11539"/>
                    <a:pt x="9609" y="11658"/>
                  </a:cubicBezTo>
                  <a:lnTo>
                    <a:pt x="9609" y="11693"/>
                  </a:lnTo>
                  <a:cubicBezTo>
                    <a:pt x="9621" y="11801"/>
                    <a:pt x="9644" y="11896"/>
                    <a:pt x="9656" y="12015"/>
                  </a:cubicBezTo>
                  <a:lnTo>
                    <a:pt x="9656" y="12051"/>
                  </a:lnTo>
                  <a:cubicBezTo>
                    <a:pt x="9668" y="12182"/>
                    <a:pt x="9680" y="12301"/>
                    <a:pt x="9716" y="12432"/>
                  </a:cubicBezTo>
                  <a:cubicBezTo>
                    <a:pt x="9728" y="12551"/>
                    <a:pt x="9763" y="12693"/>
                    <a:pt x="9787" y="12813"/>
                  </a:cubicBezTo>
                  <a:cubicBezTo>
                    <a:pt x="9799" y="12824"/>
                    <a:pt x="9799" y="12836"/>
                    <a:pt x="9799" y="12848"/>
                  </a:cubicBezTo>
                  <a:cubicBezTo>
                    <a:pt x="9859" y="13122"/>
                    <a:pt x="9942" y="13372"/>
                    <a:pt x="10013" y="13646"/>
                  </a:cubicBezTo>
                  <a:cubicBezTo>
                    <a:pt x="10013" y="13658"/>
                    <a:pt x="10025" y="13682"/>
                    <a:pt x="10025" y="13706"/>
                  </a:cubicBezTo>
                  <a:cubicBezTo>
                    <a:pt x="10061" y="13836"/>
                    <a:pt x="10097" y="13956"/>
                    <a:pt x="10144" y="14087"/>
                  </a:cubicBezTo>
                  <a:cubicBezTo>
                    <a:pt x="10442" y="14979"/>
                    <a:pt x="10894" y="15872"/>
                    <a:pt x="11502" y="16634"/>
                  </a:cubicBezTo>
                  <a:cubicBezTo>
                    <a:pt x="13102" y="18650"/>
                    <a:pt x="15211" y="19960"/>
                    <a:pt x="16535" y="19960"/>
                  </a:cubicBezTo>
                  <a:cubicBezTo>
                    <a:pt x="16807" y="19960"/>
                    <a:pt x="17046" y="19905"/>
                    <a:pt x="17241" y="19790"/>
                  </a:cubicBezTo>
                  <a:lnTo>
                    <a:pt x="17241" y="19790"/>
                  </a:lnTo>
                  <a:cubicBezTo>
                    <a:pt x="17062" y="20909"/>
                    <a:pt x="16919" y="22016"/>
                    <a:pt x="16764" y="23135"/>
                  </a:cubicBezTo>
                  <a:cubicBezTo>
                    <a:pt x="16574" y="24754"/>
                    <a:pt x="16502" y="25564"/>
                    <a:pt x="16371" y="27195"/>
                  </a:cubicBezTo>
                  <a:cubicBezTo>
                    <a:pt x="15395" y="24564"/>
                    <a:pt x="13776" y="22171"/>
                    <a:pt x="12204" y="19932"/>
                  </a:cubicBezTo>
                  <a:cubicBezTo>
                    <a:pt x="11156" y="18480"/>
                    <a:pt x="9918" y="17277"/>
                    <a:pt x="8823" y="16384"/>
                  </a:cubicBezTo>
                  <a:cubicBezTo>
                    <a:pt x="7977" y="15706"/>
                    <a:pt x="7204" y="15206"/>
                    <a:pt x="6608" y="14920"/>
                  </a:cubicBezTo>
                  <a:cubicBezTo>
                    <a:pt x="6608" y="14908"/>
                    <a:pt x="6584" y="14908"/>
                    <a:pt x="6584" y="14908"/>
                  </a:cubicBezTo>
                  <a:cubicBezTo>
                    <a:pt x="6513" y="14872"/>
                    <a:pt x="6453" y="14849"/>
                    <a:pt x="6394" y="14813"/>
                  </a:cubicBezTo>
                  <a:cubicBezTo>
                    <a:pt x="6394" y="14813"/>
                    <a:pt x="6382" y="14801"/>
                    <a:pt x="6370" y="14801"/>
                  </a:cubicBezTo>
                  <a:cubicBezTo>
                    <a:pt x="6311" y="14789"/>
                    <a:pt x="6263" y="14753"/>
                    <a:pt x="6203" y="14741"/>
                  </a:cubicBezTo>
                  <a:cubicBezTo>
                    <a:pt x="6192" y="14729"/>
                    <a:pt x="6192" y="14729"/>
                    <a:pt x="6168" y="14729"/>
                  </a:cubicBezTo>
                  <a:cubicBezTo>
                    <a:pt x="6049" y="14682"/>
                    <a:pt x="5930" y="14658"/>
                    <a:pt x="5846" y="14634"/>
                  </a:cubicBezTo>
                  <a:lnTo>
                    <a:pt x="5811" y="14634"/>
                  </a:lnTo>
                  <a:cubicBezTo>
                    <a:pt x="5787" y="14634"/>
                    <a:pt x="5775" y="14622"/>
                    <a:pt x="5739" y="14622"/>
                  </a:cubicBezTo>
                  <a:cubicBezTo>
                    <a:pt x="5645" y="14529"/>
                    <a:pt x="5552" y="14464"/>
                    <a:pt x="5481" y="14464"/>
                  </a:cubicBezTo>
                  <a:cubicBezTo>
                    <a:pt x="5462" y="14464"/>
                    <a:pt x="5445" y="14469"/>
                    <a:pt x="5430" y="14479"/>
                  </a:cubicBezTo>
                  <a:cubicBezTo>
                    <a:pt x="5370" y="14515"/>
                    <a:pt x="5358" y="14622"/>
                    <a:pt x="5370" y="14741"/>
                  </a:cubicBezTo>
                  <a:lnTo>
                    <a:pt x="5322" y="14789"/>
                  </a:lnTo>
                  <a:cubicBezTo>
                    <a:pt x="5310" y="14789"/>
                    <a:pt x="5299" y="14801"/>
                    <a:pt x="5299" y="14813"/>
                  </a:cubicBezTo>
                  <a:lnTo>
                    <a:pt x="5299" y="14837"/>
                  </a:lnTo>
                  <a:cubicBezTo>
                    <a:pt x="5299" y="14849"/>
                    <a:pt x="5275" y="14860"/>
                    <a:pt x="5275" y="14872"/>
                  </a:cubicBezTo>
                  <a:lnTo>
                    <a:pt x="5275" y="14908"/>
                  </a:lnTo>
                  <a:cubicBezTo>
                    <a:pt x="5263" y="14920"/>
                    <a:pt x="5263" y="14956"/>
                    <a:pt x="5263" y="14968"/>
                  </a:cubicBezTo>
                  <a:lnTo>
                    <a:pt x="5263" y="15015"/>
                  </a:lnTo>
                  <a:lnTo>
                    <a:pt x="5263" y="15075"/>
                  </a:lnTo>
                  <a:lnTo>
                    <a:pt x="5263" y="15134"/>
                  </a:lnTo>
                  <a:lnTo>
                    <a:pt x="5263" y="15206"/>
                  </a:lnTo>
                  <a:lnTo>
                    <a:pt x="5263" y="15265"/>
                  </a:lnTo>
                  <a:lnTo>
                    <a:pt x="5263" y="15349"/>
                  </a:lnTo>
                  <a:lnTo>
                    <a:pt x="5263" y="15527"/>
                  </a:lnTo>
                  <a:lnTo>
                    <a:pt x="5263" y="15587"/>
                  </a:lnTo>
                  <a:cubicBezTo>
                    <a:pt x="5275" y="15634"/>
                    <a:pt x="5275" y="15682"/>
                    <a:pt x="5275" y="15730"/>
                  </a:cubicBezTo>
                  <a:lnTo>
                    <a:pt x="5275" y="15789"/>
                  </a:lnTo>
                  <a:cubicBezTo>
                    <a:pt x="5275" y="15825"/>
                    <a:pt x="5299" y="15884"/>
                    <a:pt x="5299" y="15932"/>
                  </a:cubicBezTo>
                  <a:lnTo>
                    <a:pt x="5299" y="15992"/>
                  </a:lnTo>
                  <a:cubicBezTo>
                    <a:pt x="5299" y="16039"/>
                    <a:pt x="5310" y="16099"/>
                    <a:pt x="5310" y="16158"/>
                  </a:cubicBezTo>
                  <a:lnTo>
                    <a:pt x="5310" y="16206"/>
                  </a:lnTo>
                  <a:cubicBezTo>
                    <a:pt x="5322" y="16265"/>
                    <a:pt x="5322" y="16337"/>
                    <a:pt x="5334" y="16396"/>
                  </a:cubicBezTo>
                  <a:lnTo>
                    <a:pt x="5334" y="16408"/>
                  </a:lnTo>
                  <a:cubicBezTo>
                    <a:pt x="5560" y="17968"/>
                    <a:pt x="6203" y="20397"/>
                    <a:pt x="7477" y="22623"/>
                  </a:cubicBezTo>
                  <a:cubicBezTo>
                    <a:pt x="7823" y="23219"/>
                    <a:pt x="8192" y="23838"/>
                    <a:pt x="8632" y="24338"/>
                  </a:cubicBezTo>
                  <a:cubicBezTo>
                    <a:pt x="10182" y="26192"/>
                    <a:pt x="12816" y="29594"/>
                    <a:pt x="15739" y="29594"/>
                  </a:cubicBezTo>
                  <a:cubicBezTo>
                    <a:pt x="15894" y="29594"/>
                    <a:pt x="16049" y="29584"/>
                    <a:pt x="16205" y="29565"/>
                  </a:cubicBezTo>
                  <a:lnTo>
                    <a:pt x="16205" y="29565"/>
                  </a:lnTo>
                  <a:cubicBezTo>
                    <a:pt x="16157" y="30720"/>
                    <a:pt x="16133" y="31291"/>
                    <a:pt x="16109" y="32446"/>
                  </a:cubicBezTo>
                  <a:cubicBezTo>
                    <a:pt x="16098" y="34018"/>
                    <a:pt x="16109" y="35577"/>
                    <a:pt x="16169" y="37137"/>
                  </a:cubicBezTo>
                  <a:cubicBezTo>
                    <a:pt x="16169" y="37256"/>
                    <a:pt x="16193" y="37363"/>
                    <a:pt x="16193" y="37482"/>
                  </a:cubicBezTo>
                  <a:cubicBezTo>
                    <a:pt x="15859" y="36815"/>
                    <a:pt x="15312" y="36042"/>
                    <a:pt x="14538" y="35280"/>
                  </a:cubicBezTo>
                  <a:cubicBezTo>
                    <a:pt x="14085" y="34851"/>
                    <a:pt x="13609" y="34458"/>
                    <a:pt x="13192" y="34089"/>
                  </a:cubicBezTo>
                  <a:cubicBezTo>
                    <a:pt x="12990" y="33910"/>
                    <a:pt x="12799" y="33732"/>
                    <a:pt x="12621" y="33553"/>
                  </a:cubicBezTo>
                  <a:lnTo>
                    <a:pt x="12561" y="33494"/>
                  </a:lnTo>
                  <a:cubicBezTo>
                    <a:pt x="12514" y="33458"/>
                    <a:pt x="12502" y="33446"/>
                    <a:pt x="12466" y="33422"/>
                  </a:cubicBezTo>
                  <a:cubicBezTo>
                    <a:pt x="12407" y="33363"/>
                    <a:pt x="12383" y="33315"/>
                    <a:pt x="12299" y="33256"/>
                  </a:cubicBezTo>
                  <a:cubicBezTo>
                    <a:pt x="12180" y="33148"/>
                    <a:pt x="12061" y="33029"/>
                    <a:pt x="11942" y="32922"/>
                  </a:cubicBezTo>
                  <a:cubicBezTo>
                    <a:pt x="11692" y="32708"/>
                    <a:pt x="11430" y="32470"/>
                    <a:pt x="11145" y="32232"/>
                  </a:cubicBezTo>
                  <a:lnTo>
                    <a:pt x="10692" y="31874"/>
                  </a:lnTo>
                  <a:cubicBezTo>
                    <a:pt x="10609" y="31791"/>
                    <a:pt x="10573" y="31767"/>
                    <a:pt x="10490" y="31708"/>
                  </a:cubicBezTo>
                  <a:cubicBezTo>
                    <a:pt x="10418" y="31648"/>
                    <a:pt x="10383" y="31636"/>
                    <a:pt x="10311" y="31577"/>
                  </a:cubicBezTo>
                  <a:cubicBezTo>
                    <a:pt x="10085" y="31398"/>
                    <a:pt x="9847" y="31196"/>
                    <a:pt x="9609" y="31005"/>
                  </a:cubicBezTo>
                  <a:cubicBezTo>
                    <a:pt x="9370" y="30815"/>
                    <a:pt x="9132" y="30600"/>
                    <a:pt x="8882" y="30398"/>
                  </a:cubicBezTo>
                  <a:cubicBezTo>
                    <a:pt x="8418" y="29993"/>
                    <a:pt x="7930" y="29588"/>
                    <a:pt x="7442" y="29207"/>
                  </a:cubicBezTo>
                  <a:cubicBezTo>
                    <a:pt x="7180" y="29017"/>
                    <a:pt x="6942" y="28826"/>
                    <a:pt x="6692" y="28636"/>
                  </a:cubicBezTo>
                  <a:cubicBezTo>
                    <a:pt x="6453" y="28445"/>
                    <a:pt x="6203" y="28267"/>
                    <a:pt x="5953" y="28100"/>
                  </a:cubicBezTo>
                  <a:lnTo>
                    <a:pt x="5727" y="27969"/>
                  </a:lnTo>
                  <a:cubicBezTo>
                    <a:pt x="5549" y="27850"/>
                    <a:pt x="5370" y="27731"/>
                    <a:pt x="5191" y="27636"/>
                  </a:cubicBezTo>
                  <a:cubicBezTo>
                    <a:pt x="5144" y="27612"/>
                    <a:pt x="5096" y="27588"/>
                    <a:pt x="5060" y="27552"/>
                  </a:cubicBezTo>
                  <a:cubicBezTo>
                    <a:pt x="4965" y="27517"/>
                    <a:pt x="4894" y="27469"/>
                    <a:pt x="4822" y="27421"/>
                  </a:cubicBezTo>
                  <a:cubicBezTo>
                    <a:pt x="4715" y="27362"/>
                    <a:pt x="4596" y="27302"/>
                    <a:pt x="4489" y="27243"/>
                  </a:cubicBezTo>
                  <a:cubicBezTo>
                    <a:pt x="4263" y="27124"/>
                    <a:pt x="4048" y="27017"/>
                    <a:pt x="3834" y="26898"/>
                  </a:cubicBezTo>
                  <a:cubicBezTo>
                    <a:pt x="3632" y="26779"/>
                    <a:pt x="3417" y="26683"/>
                    <a:pt x="3215" y="26576"/>
                  </a:cubicBezTo>
                  <a:cubicBezTo>
                    <a:pt x="2810" y="26362"/>
                    <a:pt x="2429" y="26183"/>
                    <a:pt x="2072" y="26052"/>
                  </a:cubicBezTo>
                  <a:cubicBezTo>
                    <a:pt x="1715" y="25921"/>
                    <a:pt x="1381" y="25826"/>
                    <a:pt x="1119" y="25767"/>
                  </a:cubicBezTo>
                  <a:cubicBezTo>
                    <a:pt x="912" y="25731"/>
                    <a:pt x="736" y="25714"/>
                    <a:pt x="592" y="25714"/>
                  </a:cubicBezTo>
                  <a:cubicBezTo>
                    <a:pt x="346" y="25714"/>
                    <a:pt x="191" y="25764"/>
                    <a:pt x="131" y="25862"/>
                  </a:cubicBezTo>
                  <a:cubicBezTo>
                    <a:pt x="119" y="25874"/>
                    <a:pt x="119" y="25886"/>
                    <a:pt x="107" y="25897"/>
                  </a:cubicBezTo>
                  <a:cubicBezTo>
                    <a:pt x="72" y="25897"/>
                    <a:pt x="60" y="25921"/>
                    <a:pt x="48" y="25933"/>
                  </a:cubicBezTo>
                  <a:cubicBezTo>
                    <a:pt x="0" y="25993"/>
                    <a:pt x="0" y="26100"/>
                    <a:pt x="24" y="26326"/>
                  </a:cubicBezTo>
                  <a:lnTo>
                    <a:pt x="24" y="26350"/>
                  </a:lnTo>
                  <a:cubicBezTo>
                    <a:pt x="36" y="26421"/>
                    <a:pt x="72" y="26517"/>
                    <a:pt x="96" y="26636"/>
                  </a:cubicBezTo>
                  <a:cubicBezTo>
                    <a:pt x="155" y="26802"/>
                    <a:pt x="215" y="27005"/>
                    <a:pt x="310" y="27243"/>
                  </a:cubicBezTo>
                  <a:cubicBezTo>
                    <a:pt x="548" y="27874"/>
                    <a:pt x="893" y="28731"/>
                    <a:pt x="1393" y="29719"/>
                  </a:cubicBezTo>
                  <a:cubicBezTo>
                    <a:pt x="1643" y="30208"/>
                    <a:pt x="1929" y="30743"/>
                    <a:pt x="2286" y="31279"/>
                  </a:cubicBezTo>
                  <a:cubicBezTo>
                    <a:pt x="2382" y="31422"/>
                    <a:pt x="2477" y="31565"/>
                    <a:pt x="2572" y="31696"/>
                  </a:cubicBezTo>
                  <a:cubicBezTo>
                    <a:pt x="2679" y="31827"/>
                    <a:pt x="2763" y="31958"/>
                    <a:pt x="2858" y="32101"/>
                  </a:cubicBezTo>
                  <a:cubicBezTo>
                    <a:pt x="2941" y="32232"/>
                    <a:pt x="3036" y="32351"/>
                    <a:pt x="3120" y="32482"/>
                  </a:cubicBezTo>
                  <a:cubicBezTo>
                    <a:pt x="3215" y="32613"/>
                    <a:pt x="3298" y="32732"/>
                    <a:pt x="3405" y="32875"/>
                  </a:cubicBezTo>
                  <a:cubicBezTo>
                    <a:pt x="3608" y="33136"/>
                    <a:pt x="3810" y="33386"/>
                    <a:pt x="4025" y="33660"/>
                  </a:cubicBezTo>
                  <a:cubicBezTo>
                    <a:pt x="4465" y="34184"/>
                    <a:pt x="4941" y="34696"/>
                    <a:pt x="5477" y="35208"/>
                  </a:cubicBezTo>
                  <a:cubicBezTo>
                    <a:pt x="5739" y="35458"/>
                    <a:pt x="6025" y="35696"/>
                    <a:pt x="6322" y="35934"/>
                  </a:cubicBezTo>
                  <a:cubicBezTo>
                    <a:pt x="6751" y="36280"/>
                    <a:pt x="7215" y="36589"/>
                    <a:pt x="7680" y="36887"/>
                  </a:cubicBezTo>
                  <a:cubicBezTo>
                    <a:pt x="7835" y="36994"/>
                    <a:pt x="7989" y="37077"/>
                    <a:pt x="8156" y="37173"/>
                  </a:cubicBezTo>
                  <a:cubicBezTo>
                    <a:pt x="8239" y="37232"/>
                    <a:pt x="8299" y="37244"/>
                    <a:pt x="8394" y="37304"/>
                  </a:cubicBezTo>
                  <a:cubicBezTo>
                    <a:pt x="8430" y="37316"/>
                    <a:pt x="8466" y="37351"/>
                    <a:pt x="8513" y="37363"/>
                  </a:cubicBezTo>
                  <a:cubicBezTo>
                    <a:pt x="8549" y="37375"/>
                    <a:pt x="8585" y="37399"/>
                    <a:pt x="8608" y="37411"/>
                  </a:cubicBezTo>
                  <a:cubicBezTo>
                    <a:pt x="8751" y="37470"/>
                    <a:pt x="8870" y="37530"/>
                    <a:pt x="8989" y="37589"/>
                  </a:cubicBezTo>
                  <a:cubicBezTo>
                    <a:pt x="9251" y="37720"/>
                    <a:pt x="9501" y="37851"/>
                    <a:pt x="9763" y="37994"/>
                  </a:cubicBezTo>
                  <a:cubicBezTo>
                    <a:pt x="10025" y="38137"/>
                    <a:pt x="10311" y="38268"/>
                    <a:pt x="10573" y="38411"/>
                  </a:cubicBezTo>
                  <a:cubicBezTo>
                    <a:pt x="10906" y="38566"/>
                    <a:pt x="11216" y="38685"/>
                    <a:pt x="11502" y="38792"/>
                  </a:cubicBezTo>
                  <a:cubicBezTo>
                    <a:pt x="11621" y="38840"/>
                    <a:pt x="11740" y="38887"/>
                    <a:pt x="11859" y="38911"/>
                  </a:cubicBezTo>
                  <a:cubicBezTo>
                    <a:pt x="11883" y="38923"/>
                    <a:pt x="11930" y="38923"/>
                    <a:pt x="11966" y="38947"/>
                  </a:cubicBezTo>
                  <a:cubicBezTo>
                    <a:pt x="12037" y="38971"/>
                    <a:pt x="12121" y="39006"/>
                    <a:pt x="12204" y="39018"/>
                  </a:cubicBezTo>
                  <a:cubicBezTo>
                    <a:pt x="12478" y="39090"/>
                    <a:pt x="12740" y="39149"/>
                    <a:pt x="12954" y="39209"/>
                  </a:cubicBezTo>
                  <a:cubicBezTo>
                    <a:pt x="14087" y="39464"/>
                    <a:pt x="15031" y="39768"/>
                    <a:pt x="15673" y="39768"/>
                  </a:cubicBezTo>
                  <a:cubicBezTo>
                    <a:pt x="15928" y="39768"/>
                    <a:pt x="16135" y="39720"/>
                    <a:pt x="16288" y="39602"/>
                  </a:cubicBezTo>
                  <a:cubicBezTo>
                    <a:pt x="16455" y="41959"/>
                    <a:pt x="16705" y="44316"/>
                    <a:pt x="17098" y="46662"/>
                  </a:cubicBezTo>
                  <a:cubicBezTo>
                    <a:pt x="16919" y="44328"/>
                    <a:pt x="16788" y="41995"/>
                    <a:pt x="16729" y="39673"/>
                  </a:cubicBezTo>
                  <a:lnTo>
                    <a:pt x="16729" y="39673"/>
                  </a:lnTo>
                  <a:cubicBezTo>
                    <a:pt x="17108" y="39714"/>
                    <a:pt x="17486" y="39733"/>
                    <a:pt x="17862" y="39733"/>
                  </a:cubicBezTo>
                  <a:cubicBezTo>
                    <a:pt x="20461" y="39733"/>
                    <a:pt x="22968" y="38820"/>
                    <a:pt x="25194" y="37780"/>
                  </a:cubicBezTo>
                  <a:cubicBezTo>
                    <a:pt x="27813" y="36565"/>
                    <a:pt x="31742" y="34637"/>
                    <a:pt x="33052" y="31720"/>
                  </a:cubicBezTo>
                  <a:cubicBezTo>
                    <a:pt x="33076" y="31660"/>
                    <a:pt x="33100" y="31601"/>
                    <a:pt x="33064" y="31565"/>
                  </a:cubicBezTo>
                  <a:cubicBezTo>
                    <a:pt x="33052" y="31541"/>
                    <a:pt x="33040" y="31541"/>
                    <a:pt x="33016" y="31529"/>
                  </a:cubicBezTo>
                  <a:cubicBezTo>
                    <a:pt x="33016" y="31517"/>
                    <a:pt x="33004" y="31505"/>
                    <a:pt x="33004" y="31482"/>
                  </a:cubicBezTo>
                  <a:cubicBezTo>
                    <a:pt x="32603" y="30976"/>
                    <a:pt x="31851" y="30778"/>
                    <a:pt x="30921" y="30778"/>
                  </a:cubicBezTo>
                  <a:cubicBezTo>
                    <a:pt x="28565" y="30778"/>
                    <a:pt x="25068" y="32050"/>
                    <a:pt x="23241" y="32827"/>
                  </a:cubicBezTo>
                  <a:cubicBezTo>
                    <a:pt x="20693" y="33898"/>
                    <a:pt x="18288" y="35911"/>
                    <a:pt x="16693" y="38292"/>
                  </a:cubicBezTo>
                  <a:cubicBezTo>
                    <a:pt x="16681" y="37947"/>
                    <a:pt x="16681" y="37613"/>
                    <a:pt x="16681" y="37280"/>
                  </a:cubicBezTo>
                  <a:cubicBezTo>
                    <a:pt x="16669" y="35708"/>
                    <a:pt x="16681" y="34148"/>
                    <a:pt x="16729" y="32601"/>
                  </a:cubicBezTo>
                  <a:cubicBezTo>
                    <a:pt x="16752" y="31458"/>
                    <a:pt x="16788" y="30886"/>
                    <a:pt x="16848" y="29755"/>
                  </a:cubicBezTo>
                  <a:cubicBezTo>
                    <a:pt x="16871" y="29743"/>
                    <a:pt x="16919" y="29743"/>
                    <a:pt x="16967" y="29731"/>
                  </a:cubicBezTo>
                  <a:cubicBezTo>
                    <a:pt x="17098" y="29684"/>
                    <a:pt x="17264" y="29612"/>
                    <a:pt x="17467" y="29553"/>
                  </a:cubicBezTo>
                  <a:cubicBezTo>
                    <a:pt x="17657" y="29493"/>
                    <a:pt x="17872" y="29481"/>
                    <a:pt x="18122" y="29481"/>
                  </a:cubicBezTo>
                  <a:cubicBezTo>
                    <a:pt x="18407" y="29434"/>
                    <a:pt x="18729" y="29386"/>
                    <a:pt x="19086" y="29338"/>
                  </a:cubicBezTo>
                  <a:cubicBezTo>
                    <a:pt x="19431" y="29303"/>
                    <a:pt x="19824" y="29255"/>
                    <a:pt x="20217" y="29196"/>
                  </a:cubicBezTo>
                  <a:cubicBezTo>
                    <a:pt x="20622" y="29148"/>
                    <a:pt x="21098" y="29041"/>
                    <a:pt x="21562" y="28945"/>
                  </a:cubicBezTo>
                  <a:cubicBezTo>
                    <a:pt x="22503" y="28719"/>
                    <a:pt x="23515" y="28386"/>
                    <a:pt x="24539" y="27910"/>
                  </a:cubicBezTo>
                  <a:cubicBezTo>
                    <a:pt x="25027" y="27695"/>
                    <a:pt x="25539" y="27433"/>
                    <a:pt x="26027" y="27171"/>
                  </a:cubicBezTo>
                  <a:cubicBezTo>
                    <a:pt x="26527" y="26886"/>
                    <a:pt x="27039" y="26588"/>
                    <a:pt x="27504" y="26278"/>
                  </a:cubicBezTo>
                  <a:cubicBezTo>
                    <a:pt x="28432" y="25671"/>
                    <a:pt x="29230" y="24993"/>
                    <a:pt x="29861" y="24385"/>
                  </a:cubicBezTo>
                  <a:cubicBezTo>
                    <a:pt x="29956" y="24302"/>
                    <a:pt x="30040" y="24219"/>
                    <a:pt x="30135" y="24135"/>
                  </a:cubicBezTo>
                  <a:cubicBezTo>
                    <a:pt x="30218" y="24064"/>
                    <a:pt x="30314" y="23969"/>
                    <a:pt x="30385" y="23885"/>
                  </a:cubicBezTo>
                  <a:cubicBezTo>
                    <a:pt x="30540" y="23707"/>
                    <a:pt x="30671" y="23540"/>
                    <a:pt x="30790" y="23373"/>
                  </a:cubicBezTo>
                  <a:cubicBezTo>
                    <a:pt x="31028" y="23052"/>
                    <a:pt x="31207" y="22754"/>
                    <a:pt x="31326" y="22480"/>
                  </a:cubicBezTo>
                  <a:cubicBezTo>
                    <a:pt x="31564" y="21945"/>
                    <a:pt x="31611" y="21516"/>
                    <a:pt x="31457" y="21218"/>
                  </a:cubicBezTo>
                  <a:lnTo>
                    <a:pt x="31409" y="21123"/>
                  </a:lnTo>
                  <a:cubicBezTo>
                    <a:pt x="31248" y="20891"/>
                    <a:pt x="30924" y="20779"/>
                    <a:pt x="30503" y="20779"/>
                  </a:cubicBezTo>
                  <a:cubicBezTo>
                    <a:pt x="30427" y="20779"/>
                    <a:pt x="30348" y="20782"/>
                    <a:pt x="30266" y="20790"/>
                  </a:cubicBezTo>
                  <a:cubicBezTo>
                    <a:pt x="29730" y="20825"/>
                    <a:pt x="29063" y="20992"/>
                    <a:pt x="28397" y="21099"/>
                  </a:cubicBezTo>
                  <a:cubicBezTo>
                    <a:pt x="27599" y="21278"/>
                    <a:pt x="26706" y="21528"/>
                    <a:pt x="25789" y="21826"/>
                  </a:cubicBezTo>
                  <a:cubicBezTo>
                    <a:pt x="25325" y="21980"/>
                    <a:pt x="24861" y="22123"/>
                    <a:pt x="24384" y="22290"/>
                  </a:cubicBezTo>
                  <a:cubicBezTo>
                    <a:pt x="23896" y="22457"/>
                    <a:pt x="23372" y="22647"/>
                    <a:pt x="22872" y="22849"/>
                  </a:cubicBezTo>
                  <a:cubicBezTo>
                    <a:pt x="21884" y="23266"/>
                    <a:pt x="20955" y="23790"/>
                    <a:pt x="20122" y="24385"/>
                  </a:cubicBezTo>
                  <a:cubicBezTo>
                    <a:pt x="19705" y="24683"/>
                    <a:pt x="19312" y="24993"/>
                    <a:pt x="18943" y="25326"/>
                  </a:cubicBezTo>
                  <a:cubicBezTo>
                    <a:pt x="18574" y="25647"/>
                    <a:pt x="18217" y="26005"/>
                    <a:pt x="17919" y="26362"/>
                  </a:cubicBezTo>
                  <a:cubicBezTo>
                    <a:pt x="17622" y="26719"/>
                    <a:pt x="17360" y="27076"/>
                    <a:pt x="17157" y="27421"/>
                  </a:cubicBezTo>
                  <a:cubicBezTo>
                    <a:pt x="17110" y="27493"/>
                    <a:pt x="17062" y="27588"/>
                    <a:pt x="17002" y="27672"/>
                  </a:cubicBezTo>
                  <a:cubicBezTo>
                    <a:pt x="17121" y="25933"/>
                    <a:pt x="17205" y="25052"/>
                    <a:pt x="17395" y="23314"/>
                  </a:cubicBezTo>
                  <a:cubicBezTo>
                    <a:pt x="17514" y="22218"/>
                    <a:pt x="17645" y="21111"/>
                    <a:pt x="17800" y="20028"/>
                  </a:cubicBezTo>
                  <a:cubicBezTo>
                    <a:pt x="18274" y="20243"/>
                    <a:pt x="19228" y="20459"/>
                    <a:pt x="20398" y="20459"/>
                  </a:cubicBezTo>
                  <a:cubicBezTo>
                    <a:pt x="21491" y="20459"/>
                    <a:pt x="22773" y="20270"/>
                    <a:pt x="24027" y="19718"/>
                  </a:cubicBezTo>
                  <a:cubicBezTo>
                    <a:pt x="25968" y="18861"/>
                    <a:pt x="29730" y="16920"/>
                    <a:pt x="29671" y="14837"/>
                  </a:cubicBezTo>
                  <a:cubicBezTo>
                    <a:pt x="29671" y="14801"/>
                    <a:pt x="29671" y="14741"/>
                    <a:pt x="29659" y="14729"/>
                  </a:cubicBezTo>
                  <a:cubicBezTo>
                    <a:pt x="29194" y="13982"/>
                    <a:pt x="28105" y="13698"/>
                    <a:pt x="26847" y="13698"/>
                  </a:cubicBezTo>
                  <a:cubicBezTo>
                    <a:pt x="25401" y="13698"/>
                    <a:pt x="23730" y="14073"/>
                    <a:pt x="22527" y="14551"/>
                  </a:cubicBezTo>
                  <a:cubicBezTo>
                    <a:pt x="20515" y="15349"/>
                    <a:pt x="18884" y="16956"/>
                    <a:pt x="18050" y="18194"/>
                  </a:cubicBezTo>
                  <a:lnTo>
                    <a:pt x="18455" y="15741"/>
                  </a:lnTo>
                  <a:cubicBezTo>
                    <a:pt x="20360" y="13956"/>
                    <a:pt x="21622" y="11348"/>
                    <a:pt x="22301" y="8883"/>
                  </a:cubicBezTo>
                  <a:cubicBezTo>
                    <a:pt x="22777" y="7169"/>
                    <a:pt x="23098" y="5395"/>
                    <a:pt x="23241" y="3895"/>
                  </a:cubicBezTo>
                  <a:cubicBezTo>
                    <a:pt x="23253" y="3776"/>
                    <a:pt x="23253" y="3657"/>
                    <a:pt x="23277" y="3538"/>
                  </a:cubicBezTo>
                  <a:lnTo>
                    <a:pt x="23277" y="3502"/>
                  </a:lnTo>
                  <a:cubicBezTo>
                    <a:pt x="23277" y="3407"/>
                    <a:pt x="23289" y="3311"/>
                    <a:pt x="23289" y="3204"/>
                  </a:cubicBezTo>
                  <a:lnTo>
                    <a:pt x="23289" y="3121"/>
                  </a:lnTo>
                  <a:cubicBezTo>
                    <a:pt x="23301" y="3026"/>
                    <a:pt x="23301" y="2954"/>
                    <a:pt x="23301" y="2883"/>
                  </a:cubicBezTo>
                  <a:lnTo>
                    <a:pt x="23301" y="2776"/>
                  </a:lnTo>
                  <a:lnTo>
                    <a:pt x="23301" y="2573"/>
                  </a:lnTo>
                  <a:lnTo>
                    <a:pt x="23301" y="2466"/>
                  </a:lnTo>
                  <a:lnTo>
                    <a:pt x="23301" y="2276"/>
                  </a:lnTo>
                  <a:lnTo>
                    <a:pt x="23301" y="2168"/>
                  </a:lnTo>
                  <a:lnTo>
                    <a:pt x="23301" y="1978"/>
                  </a:lnTo>
                  <a:lnTo>
                    <a:pt x="23301" y="1883"/>
                  </a:lnTo>
                  <a:cubicBezTo>
                    <a:pt x="23301" y="1811"/>
                    <a:pt x="23289" y="1752"/>
                    <a:pt x="23289" y="1692"/>
                  </a:cubicBezTo>
                  <a:lnTo>
                    <a:pt x="23289" y="1621"/>
                  </a:lnTo>
                  <a:cubicBezTo>
                    <a:pt x="23277" y="1525"/>
                    <a:pt x="23277" y="1454"/>
                    <a:pt x="23253" y="1383"/>
                  </a:cubicBezTo>
                  <a:lnTo>
                    <a:pt x="23217" y="1156"/>
                  </a:lnTo>
                  <a:cubicBezTo>
                    <a:pt x="23217" y="1121"/>
                    <a:pt x="23194" y="1109"/>
                    <a:pt x="23194" y="1097"/>
                  </a:cubicBezTo>
                  <a:cubicBezTo>
                    <a:pt x="23194" y="1049"/>
                    <a:pt x="23182" y="990"/>
                    <a:pt x="23170" y="942"/>
                  </a:cubicBezTo>
                  <a:cubicBezTo>
                    <a:pt x="23170" y="918"/>
                    <a:pt x="23158" y="906"/>
                    <a:pt x="23158" y="871"/>
                  </a:cubicBezTo>
                  <a:cubicBezTo>
                    <a:pt x="23158" y="823"/>
                    <a:pt x="23134" y="799"/>
                    <a:pt x="23122" y="752"/>
                  </a:cubicBezTo>
                  <a:cubicBezTo>
                    <a:pt x="23110" y="728"/>
                    <a:pt x="23110" y="704"/>
                    <a:pt x="23098" y="680"/>
                  </a:cubicBezTo>
                  <a:cubicBezTo>
                    <a:pt x="23075" y="632"/>
                    <a:pt x="23063" y="609"/>
                    <a:pt x="23051" y="573"/>
                  </a:cubicBezTo>
                  <a:cubicBezTo>
                    <a:pt x="23039" y="561"/>
                    <a:pt x="23039" y="525"/>
                    <a:pt x="23015" y="513"/>
                  </a:cubicBezTo>
                  <a:lnTo>
                    <a:pt x="22979" y="430"/>
                  </a:lnTo>
                  <a:cubicBezTo>
                    <a:pt x="22956" y="394"/>
                    <a:pt x="22956" y="382"/>
                    <a:pt x="22944" y="371"/>
                  </a:cubicBezTo>
                  <a:cubicBezTo>
                    <a:pt x="22920" y="335"/>
                    <a:pt x="22896" y="323"/>
                    <a:pt x="22884" y="287"/>
                  </a:cubicBezTo>
                  <a:cubicBezTo>
                    <a:pt x="22884" y="275"/>
                    <a:pt x="22872" y="263"/>
                    <a:pt x="22860" y="251"/>
                  </a:cubicBezTo>
                  <a:cubicBezTo>
                    <a:pt x="22836" y="228"/>
                    <a:pt x="22825" y="204"/>
                    <a:pt x="22801" y="192"/>
                  </a:cubicBezTo>
                  <a:lnTo>
                    <a:pt x="22765" y="156"/>
                  </a:lnTo>
                  <a:cubicBezTo>
                    <a:pt x="22741" y="132"/>
                    <a:pt x="22705" y="97"/>
                    <a:pt x="22658" y="85"/>
                  </a:cubicBezTo>
                  <a:lnTo>
                    <a:pt x="22575" y="37"/>
                  </a:lnTo>
                  <a:cubicBezTo>
                    <a:pt x="22503" y="12"/>
                    <a:pt x="22429" y="0"/>
                    <a:pt x="22351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" name="Google Shape;496;p23"/>
            <p:cNvSpPr/>
            <p:nvPr/>
          </p:nvSpPr>
          <p:spPr>
            <a:xfrm>
              <a:off x="5002676" y="3027364"/>
              <a:ext cx="883876" cy="278148"/>
            </a:xfrm>
            <a:custGeom>
              <a:avLst/>
              <a:gdLst/>
              <a:ahLst/>
              <a:cxnLst/>
              <a:rect l="l" t="t" r="r" b="b"/>
              <a:pathLst>
                <a:path w="30576" h="9622" extrusionOk="0">
                  <a:moveTo>
                    <a:pt x="17754" y="0"/>
                  </a:moveTo>
                  <a:cubicBezTo>
                    <a:pt x="15181" y="0"/>
                    <a:pt x="12676" y="255"/>
                    <a:pt x="10680" y="766"/>
                  </a:cubicBezTo>
                  <a:cubicBezTo>
                    <a:pt x="4072" y="2456"/>
                    <a:pt x="0" y="5445"/>
                    <a:pt x="0" y="5445"/>
                  </a:cubicBezTo>
                  <a:cubicBezTo>
                    <a:pt x="0" y="5445"/>
                    <a:pt x="810" y="6564"/>
                    <a:pt x="9001" y="8945"/>
                  </a:cubicBezTo>
                  <a:cubicBezTo>
                    <a:pt x="10716" y="9421"/>
                    <a:pt x="12452" y="9621"/>
                    <a:pt x="14158" y="9621"/>
                  </a:cubicBezTo>
                  <a:cubicBezTo>
                    <a:pt x="20518" y="9621"/>
                    <a:pt x="26468" y="6840"/>
                    <a:pt x="29397" y="5207"/>
                  </a:cubicBezTo>
                  <a:cubicBezTo>
                    <a:pt x="30563" y="4576"/>
                    <a:pt x="30575" y="2921"/>
                    <a:pt x="29444" y="2266"/>
                  </a:cubicBezTo>
                  <a:cubicBezTo>
                    <a:pt x="26844" y="758"/>
                    <a:pt x="22196" y="0"/>
                    <a:pt x="17754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" name="Google Shape;497;p23"/>
            <p:cNvSpPr/>
            <p:nvPr/>
          </p:nvSpPr>
          <p:spPr>
            <a:xfrm>
              <a:off x="5002676" y="3139326"/>
              <a:ext cx="874221" cy="46136"/>
            </a:xfrm>
            <a:custGeom>
              <a:avLst/>
              <a:gdLst/>
              <a:ahLst/>
              <a:cxnLst/>
              <a:rect l="l" t="t" r="r" b="b"/>
              <a:pathLst>
                <a:path w="30242" h="1596" extrusionOk="0">
                  <a:moveTo>
                    <a:pt x="30242" y="0"/>
                  </a:moveTo>
                  <a:cubicBezTo>
                    <a:pt x="30242" y="0"/>
                    <a:pt x="29789" y="12"/>
                    <a:pt x="28956" y="48"/>
                  </a:cubicBezTo>
                  <a:cubicBezTo>
                    <a:pt x="28135" y="72"/>
                    <a:pt x="26944" y="107"/>
                    <a:pt x="25527" y="167"/>
                  </a:cubicBezTo>
                  <a:cubicBezTo>
                    <a:pt x="24098" y="226"/>
                    <a:pt x="22455" y="286"/>
                    <a:pt x="20681" y="369"/>
                  </a:cubicBezTo>
                  <a:cubicBezTo>
                    <a:pt x="18907" y="453"/>
                    <a:pt x="17014" y="548"/>
                    <a:pt x="15121" y="643"/>
                  </a:cubicBezTo>
                  <a:cubicBezTo>
                    <a:pt x="13240" y="738"/>
                    <a:pt x="11347" y="846"/>
                    <a:pt x="9573" y="953"/>
                  </a:cubicBezTo>
                  <a:cubicBezTo>
                    <a:pt x="8680" y="1000"/>
                    <a:pt x="7834" y="1060"/>
                    <a:pt x="7013" y="1096"/>
                  </a:cubicBezTo>
                  <a:cubicBezTo>
                    <a:pt x="6191" y="1155"/>
                    <a:pt x="5441" y="1203"/>
                    <a:pt x="4727" y="1250"/>
                  </a:cubicBezTo>
                  <a:cubicBezTo>
                    <a:pt x="3310" y="1334"/>
                    <a:pt x="2131" y="1429"/>
                    <a:pt x="1298" y="1489"/>
                  </a:cubicBezTo>
                  <a:cubicBezTo>
                    <a:pt x="476" y="1560"/>
                    <a:pt x="0" y="1596"/>
                    <a:pt x="0" y="1596"/>
                  </a:cubicBezTo>
                  <a:cubicBezTo>
                    <a:pt x="0" y="1596"/>
                    <a:pt x="488" y="1572"/>
                    <a:pt x="1310" y="1548"/>
                  </a:cubicBezTo>
                  <a:cubicBezTo>
                    <a:pt x="2131" y="1512"/>
                    <a:pt x="3322" y="1489"/>
                    <a:pt x="4739" y="1429"/>
                  </a:cubicBezTo>
                  <a:cubicBezTo>
                    <a:pt x="5453" y="1393"/>
                    <a:pt x="6215" y="1369"/>
                    <a:pt x="7025" y="1334"/>
                  </a:cubicBezTo>
                  <a:cubicBezTo>
                    <a:pt x="7846" y="1298"/>
                    <a:pt x="8692" y="1262"/>
                    <a:pt x="9585" y="1215"/>
                  </a:cubicBezTo>
                  <a:cubicBezTo>
                    <a:pt x="11359" y="1131"/>
                    <a:pt x="13252" y="1036"/>
                    <a:pt x="15145" y="953"/>
                  </a:cubicBezTo>
                  <a:cubicBezTo>
                    <a:pt x="17038" y="846"/>
                    <a:pt x="18919" y="738"/>
                    <a:pt x="20693" y="643"/>
                  </a:cubicBezTo>
                  <a:cubicBezTo>
                    <a:pt x="22467" y="536"/>
                    <a:pt x="24110" y="429"/>
                    <a:pt x="25527" y="346"/>
                  </a:cubicBezTo>
                  <a:cubicBezTo>
                    <a:pt x="26944" y="250"/>
                    <a:pt x="28123" y="167"/>
                    <a:pt x="28956" y="107"/>
                  </a:cubicBezTo>
                  <a:cubicBezTo>
                    <a:pt x="29766" y="24"/>
                    <a:pt x="30242" y="0"/>
                    <a:pt x="30242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" name="Google Shape;498;p23"/>
            <p:cNvSpPr/>
            <p:nvPr/>
          </p:nvSpPr>
          <p:spPr>
            <a:xfrm>
              <a:off x="5236024" y="3172368"/>
              <a:ext cx="74726" cy="86405"/>
            </a:xfrm>
            <a:custGeom>
              <a:avLst/>
              <a:gdLst/>
              <a:ahLst/>
              <a:cxnLst/>
              <a:rect l="l" t="t" r="r" b="b"/>
              <a:pathLst>
                <a:path w="2585" h="2989" extrusionOk="0">
                  <a:moveTo>
                    <a:pt x="2584" y="0"/>
                  </a:moveTo>
                  <a:lnTo>
                    <a:pt x="2465" y="119"/>
                  </a:lnTo>
                  <a:cubicBezTo>
                    <a:pt x="2394" y="203"/>
                    <a:pt x="2287" y="310"/>
                    <a:pt x="2156" y="453"/>
                  </a:cubicBezTo>
                  <a:cubicBezTo>
                    <a:pt x="2037" y="584"/>
                    <a:pt x="1870" y="727"/>
                    <a:pt x="1727" y="905"/>
                  </a:cubicBezTo>
                  <a:cubicBezTo>
                    <a:pt x="1572" y="1084"/>
                    <a:pt x="1417" y="1262"/>
                    <a:pt x="1251" y="1465"/>
                  </a:cubicBezTo>
                  <a:cubicBezTo>
                    <a:pt x="1084" y="1643"/>
                    <a:pt x="929" y="1834"/>
                    <a:pt x="774" y="2012"/>
                  </a:cubicBezTo>
                  <a:cubicBezTo>
                    <a:pt x="632" y="2191"/>
                    <a:pt x="489" y="2358"/>
                    <a:pt x="370" y="2501"/>
                  </a:cubicBezTo>
                  <a:cubicBezTo>
                    <a:pt x="262" y="2655"/>
                    <a:pt x="167" y="2774"/>
                    <a:pt x="108" y="2858"/>
                  </a:cubicBezTo>
                  <a:cubicBezTo>
                    <a:pt x="36" y="2953"/>
                    <a:pt x="1" y="2989"/>
                    <a:pt x="1" y="2989"/>
                  </a:cubicBezTo>
                  <a:cubicBezTo>
                    <a:pt x="1" y="2989"/>
                    <a:pt x="48" y="2965"/>
                    <a:pt x="120" y="2870"/>
                  </a:cubicBezTo>
                  <a:cubicBezTo>
                    <a:pt x="191" y="2786"/>
                    <a:pt x="298" y="2679"/>
                    <a:pt x="429" y="2548"/>
                  </a:cubicBezTo>
                  <a:cubicBezTo>
                    <a:pt x="548" y="2417"/>
                    <a:pt x="715" y="2262"/>
                    <a:pt x="870" y="2084"/>
                  </a:cubicBezTo>
                  <a:cubicBezTo>
                    <a:pt x="1013" y="1905"/>
                    <a:pt x="1179" y="1727"/>
                    <a:pt x="1346" y="1536"/>
                  </a:cubicBezTo>
                  <a:cubicBezTo>
                    <a:pt x="1501" y="1358"/>
                    <a:pt x="1667" y="1155"/>
                    <a:pt x="1822" y="977"/>
                  </a:cubicBezTo>
                  <a:cubicBezTo>
                    <a:pt x="1965" y="798"/>
                    <a:pt x="2096" y="643"/>
                    <a:pt x="2215" y="488"/>
                  </a:cubicBezTo>
                  <a:cubicBezTo>
                    <a:pt x="2322" y="346"/>
                    <a:pt x="2429" y="226"/>
                    <a:pt x="2489" y="131"/>
                  </a:cubicBezTo>
                  <a:cubicBezTo>
                    <a:pt x="2560" y="48"/>
                    <a:pt x="2584" y="0"/>
                    <a:pt x="2584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" name="Google Shape;499;p23"/>
            <p:cNvSpPr/>
            <p:nvPr/>
          </p:nvSpPr>
          <p:spPr>
            <a:xfrm>
              <a:off x="5395395" y="3165141"/>
              <a:ext cx="74697" cy="86405"/>
            </a:xfrm>
            <a:custGeom>
              <a:avLst/>
              <a:gdLst/>
              <a:ahLst/>
              <a:cxnLst/>
              <a:rect l="l" t="t" r="r" b="b"/>
              <a:pathLst>
                <a:path w="2584" h="2989" extrusionOk="0">
                  <a:moveTo>
                    <a:pt x="2584" y="0"/>
                  </a:moveTo>
                  <a:lnTo>
                    <a:pt x="2465" y="119"/>
                  </a:lnTo>
                  <a:cubicBezTo>
                    <a:pt x="2393" y="203"/>
                    <a:pt x="2286" y="310"/>
                    <a:pt x="2155" y="441"/>
                  </a:cubicBezTo>
                  <a:cubicBezTo>
                    <a:pt x="2036" y="584"/>
                    <a:pt x="1869" y="727"/>
                    <a:pt x="1715" y="905"/>
                  </a:cubicBezTo>
                  <a:cubicBezTo>
                    <a:pt x="1572" y="1084"/>
                    <a:pt x="1405" y="1262"/>
                    <a:pt x="1238" y="1453"/>
                  </a:cubicBezTo>
                  <a:cubicBezTo>
                    <a:pt x="1084" y="1631"/>
                    <a:pt x="917" y="1834"/>
                    <a:pt x="774" y="2012"/>
                  </a:cubicBezTo>
                  <a:cubicBezTo>
                    <a:pt x="619" y="2191"/>
                    <a:pt x="488" y="2346"/>
                    <a:pt x="369" y="2501"/>
                  </a:cubicBezTo>
                  <a:cubicBezTo>
                    <a:pt x="262" y="2643"/>
                    <a:pt x="155" y="2762"/>
                    <a:pt x="95" y="2858"/>
                  </a:cubicBezTo>
                  <a:cubicBezTo>
                    <a:pt x="24" y="2941"/>
                    <a:pt x="0" y="2989"/>
                    <a:pt x="0" y="2989"/>
                  </a:cubicBezTo>
                  <a:lnTo>
                    <a:pt x="119" y="2870"/>
                  </a:lnTo>
                  <a:cubicBezTo>
                    <a:pt x="191" y="2786"/>
                    <a:pt x="298" y="2679"/>
                    <a:pt x="429" y="2548"/>
                  </a:cubicBezTo>
                  <a:cubicBezTo>
                    <a:pt x="548" y="2405"/>
                    <a:pt x="715" y="2262"/>
                    <a:pt x="857" y="2084"/>
                  </a:cubicBezTo>
                  <a:cubicBezTo>
                    <a:pt x="1012" y="1905"/>
                    <a:pt x="1167" y="1727"/>
                    <a:pt x="1334" y="1536"/>
                  </a:cubicBezTo>
                  <a:cubicBezTo>
                    <a:pt x="1500" y="1346"/>
                    <a:pt x="1667" y="1155"/>
                    <a:pt x="1810" y="977"/>
                  </a:cubicBezTo>
                  <a:cubicBezTo>
                    <a:pt x="1965" y="798"/>
                    <a:pt x="2096" y="643"/>
                    <a:pt x="2215" y="488"/>
                  </a:cubicBezTo>
                  <a:cubicBezTo>
                    <a:pt x="2322" y="346"/>
                    <a:pt x="2417" y="226"/>
                    <a:pt x="2477" y="131"/>
                  </a:cubicBezTo>
                  <a:cubicBezTo>
                    <a:pt x="2560" y="48"/>
                    <a:pt x="2584" y="0"/>
                    <a:pt x="2584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" name="Google Shape;500;p23"/>
            <p:cNvSpPr/>
            <p:nvPr/>
          </p:nvSpPr>
          <p:spPr>
            <a:xfrm>
              <a:off x="5554738" y="3157220"/>
              <a:ext cx="75073" cy="86751"/>
            </a:xfrm>
            <a:custGeom>
              <a:avLst/>
              <a:gdLst/>
              <a:ahLst/>
              <a:cxnLst/>
              <a:rect l="l" t="t" r="r" b="b"/>
              <a:pathLst>
                <a:path w="2597" h="3001" extrusionOk="0">
                  <a:moveTo>
                    <a:pt x="2596" y="0"/>
                  </a:moveTo>
                  <a:lnTo>
                    <a:pt x="2477" y="119"/>
                  </a:lnTo>
                  <a:cubicBezTo>
                    <a:pt x="2394" y="215"/>
                    <a:pt x="2299" y="322"/>
                    <a:pt x="2156" y="453"/>
                  </a:cubicBezTo>
                  <a:cubicBezTo>
                    <a:pt x="2037" y="584"/>
                    <a:pt x="1882" y="727"/>
                    <a:pt x="1727" y="917"/>
                  </a:cubicBezTo>
                  <a:cubicBezTo>
                    <a:pt x="1584" y="1096"/>
                    <a:pt x="1418" y="1274"/>
                    <a:pt x="1251" y="1465"/>
                  </a:cubicBezTo>
                  <a:cubicBezTo>
                    <a:pt x="1084" y="1643"/>
                    <a:pt x="929" y="1834"/>
                    <a:pt x="775" y="2013"/>
                  </a:cubicBezTo>
                  <a:cubicBezTo>
                    <a:pt x="632" y="2191"/>
                    <a:pt x="501" y="2358"/>
                    <a:pt x="382" y="2501"/>
                  </a:cubicBezTo>
                  <a:cubicBezTo>
                    <a:pt x="275" y="2655"/>
                    <a:pt x="167" y="2775"/>
                    <a:pt x="108" y="2858"/>
                  </a:cubicBezTo>
                  <a:cubicBezTo>
                    <a:pt x="36" y="2953"/>
                    <a:pt x="1" y="3001"/>
                    <a:pt x="1" y="3001"/>
                  </a:cubicBezTo>
                  <a:lnTo>
                    <a:pt x="120" y="2882"/>
                  </a:lnTo>
                  <a:cubicBezTo>
                    <a:pt x="203" y="2786"/>
                    <a:pt x="298" y="2679"/>
                    <a:pt x="441" y="2548"/>
                  </a:cubicBezTo>
                  <a:cubicBezTo>
                    <a:pt x="560" y="2417"/>
                    <a:pt x="715" y="2263"/>
                    <a:pt x="870" y="2084"/>
                  </a:cubicBezTo>
                  <a:cubicBezTo>
                    <a:pt x="1013" y="1905"/>
                    <a:pt x="1179" y="1727"/>
                    <a:pt x="1346" y="1536"/>
                  </a:cubicBezTo>
                  <a:cubicBezTo>
                    <a:pt x="1513" y="1358"/>
                    <a:pt x="1668" y="1167"/>
                    <a:pt x="1822" y="989"/>
                  </a:cubicBezTo>
                  <a:cubicBezTo>
                    <a:pt x="1965" y="810"/>
                    <a:pt x="2096" y="643"/>
                    <a:pt x="2215" y="489"/>
                  </a:cubicBezTo>
                  <a:cubicBezTo>
                    <a:pt x="2322" y="346"/>
                    <a:pt x="2430" y="227"/>
                    <a:pt x="2489" y="131"/>
                  </a:cubicBezTo>
                  <a:cubicBezTo>
                    <a:pt x="2561" y="48"/>
                    <a:pt x="2596" y="1"/>
                    <a:pt x="2596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" name="Google Shape;501;p23"/>
            <p:cNvSpPr/>
            <p:nvPr/>
          </p:nvSpPr>
          <p:spPr>
            <a:xfrm>
              <a:off x="5227756" y="3089055"/>
              <a:ext cx="83658" cy="79207"/>
            </a:xfrm>
            <a:custGeom>
              <a:avLst/>
              <a:gdLst/>
              <a:ahLst/>
              <a:cxnLst/>
              <a:rect l="l" t="t" r="r" b="b"/>
              <a:pathLst>
                <a:path w="2894" h="2740" extrusionOk="0">
                  <a:moveTo>
                    <a:pt x="1" y="1"/>
                  </a:moveTo>
                  <a:cubicBezTo>
                    <a:pt x="1" y="1"/>
                    <a:pt x="37" y="37"/>
                    <a:pt x="120" y="132"/>
                  </a:cubicBezTo>
                  <a:cubicBezTo>
                    <a:pt x="203" y="203"/>
                    <a:pt x="298" y="322"/>
                    <a:pt x="441" y="453"/>
                  </a:cubicBezTo>
                  <a:cubicBezTo>
                    <a:pt x="572" y="596"/>
                    <a:pt x="715" y="751"/>
                    <a:pt x="882" y="918"/>
                  </a:cubicBezTo>
                  <a:cubicBezTo>
                    <a:pt x="1049" y="1084"/>
                    <a:pt x="1227" y="1251"/>
                    <a:pt x="1406" y="1430"/>
                  </a:cubicBezTo>
                  <a:cubicBezTo>
                    <a:pt x="1584" y="1584"/>
                    <a:pt x="1763" y="1763"/>
                    <a:pt x="1942" y="1918"/>
                  </a:cubicBezTo>
                  <a:cubicBezTo>
                    <a:pt x="2108" y="2061"/>
                    <a:pt x="2275" y="2216"/>
                    <a:pt x="2418" y="2335"/>
                  </a:cubicBezTo>
                  <a:cubicBezTo>
                    <a:pt x="2549" y="2466"/>
                    <a:pt x="2668" y="2549"/>
                    <a:pt x="2763" y="2632"/>
                  </a:cubicBezTo>
                  <a:cubicBezTo>
                    <a:pt x="2846" y="2692"/>
                    <a:pt x="2894" y="2739"/>
                    <a:pt x="2894" y="2739"/>
                  </a:cubicBezTo>
                  <a:cubicBezTo>
                    <a:pt x="2894" y="2739"/>
                    <a:pt x="2846" y="2680"/>
                    <a:pt x="2775" y="2597"/>
                  </a:cubicBezTo>
                  <a:cubicBezTo>
                    <a:pt x="2704" y="2525"/>
                    <a:pt x="2596" y="2406"/>
                    <a:pt x="2465" y="2275"/>
                  </a:cubicBezTo>
                  <a:cubicBezTo>
                    <a:pt x="2323" y="2144"/>
                    <a:pt x="2180" y="1977"/>
                    <a:pt x="2013" y="1811"/>
                  </a:cubicBezTo>
                  <a:cubicBezTo>
                    <a:pt x="1846" y="1644"/>
                    <a:pt x="1668" y="1489"/>
                    <a:pt x="1489" y="1299"/>
                  </a:cubicBezTo>
                  <a:cubicBezTo>
                    <a:pt x="1310" y="1144"/>
                    <a:pt x="1132" y="965"/>
                    <a:pt x="953" y="811"/>
                  </a:cubicBezTo>
                  <a:cubicBezTo>
                    <a:pt x="775" y="668"/>
                    <a:pt x="620" y="513"/>
                    <a:pt x="477" y="394"/>
                  </a:cubicBezTo>
                  <a:cubicBezTo>
                    <a:pt x="346" y="263"/>
                    <a:pt x="227" y="180"/>
                    <a:pt x="144" y="96"/>
                  </a:cubicBezTo>
                  <a:cubicBezTo>
                    <a:pt x="49" y="3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" name="Google Shape;502;p23"/>
            <p:cNvSpPr/>
            <p:nvPr/>
          </p:nvSpPr>
          <p:spPr>
            <a:xfrm>
              <a:off x="5387127" y="3081163"/>
              <a:ext cx="83311" cy="79178"/>
            </a:xfrm>
            <a:custGeom>
              <a:avLst/>
              <a:gdLst/>
              <a:ahLst/>
              <a:cxnLst/>
              <a:rect l="l" t="t" r="r" b="b"/>
              <a:pathLst>
                <a:path w="2882" h="2739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9" y="49"/>
                    <a:pt x="119" y="131"/>
                  </a:cubicBezTo>
                  <a:cubicBezTo>
                    <a:pt x="191" y="214"/>
                    <a:pt x="298" y="334"/>
                    <a:pt x="429" y="464"/>
                  </a:cubicBezTo>
                  <a:cubicBezTo>
                    <a:pt x="560" y="595"/>
                    <a:pt x="715" y="762"/>
                    <a:pt x="881" y="929"/>
                  </a:cubicBezTo>
                  <a:cubicBezTo>
                    <a:pt x="1036" y="1084"/>
                    <a:pt x="1215" y="1250"/>
                    <a:pt x="1393" y="1429"/>
                  </a:cubicBezTo>
                  <a:cubicBezTo>
                    <a:pt x="1572" y="1596"/>
                    <a:pt x="1751" y="1774"/>
                    <a:pt x="1929" y="1917"/>
                  </a:cubicBezTo>
                  <a:cubicBezTo>
                    <a:pt x="2096" y="2072"/>
                    <a:pt x="2274" y="2215"/>
                    <a:pt x="2405" y="2334"/>
                  </a:cubicBezTo>
                  <a:cubicBezTo>
                    <a:pt x="2548" y="2465"/>
                    <a:pt x="2667" y="2560"/>
                    <a:pt x="2751" y="2631"/>
                  </a:cubicBezTo>
                  <a:cubicBezTo>
                    <a:pt x="2846" y="2691"/>
                    <a:pt x="2882" y="2739"/>
                    <a:pt x="2882" y="2739"/>
                  </a:cubicBezTo>
                  <a:cubicBezTo>
                    <a:pt x="2882" y="2739"/>
                    <a:pt x="2846" y="2679"/>
                    <a:pt x="2763" y="2608"/>
                  </a:cubicBezTo>
                  <a:cubicBezTo>
                    <a:pt x="2691" y="2536"/>
                    <a:pt x="2584" y="2417"/>
                    <a:pt x="2453" y="2274"/>
                  </a:cubicBezTo>
                  <a:cubicBezTo>
                    <a:pt x="2322" y="2143"/>
                    <a:pt x="2167" y="1977"/>
                    <a:pt x="2013" y="1822"/>
                  </a:cubicBezTo>
                  <a:cubicBezTo>
                    <a:pt x="1846" y="1655"/>
                    <a:pt x="1667" y="1488"/>
                    <a:pt x="1489" y="1310"/>
                  </a:cubicBezTo>
                  <a:cubicBezTo>
                    <a:pt x="1310" y="1143"/>
                    <a:pt x="1131" y="965"/>
                    <a:pt x="953" y="822"/>
                  </a:cubicBezTo>
                  <a:cubicBezTo>
                    <a:pt x="774" y="667"/>
                    <a:pt x="608" y="524"/>
                    <a:pt x="477" y="405"/>
                  </a:cubicBezTo>
                  <a:cubicBezTo>
                    <a:pt x="346" y="274"/>
                    <a:pt x="227" y="179"/>
                    <a:pt x="131" y="107"/>
                  </a:cubicBezTo>
                  <a:cubicBezTo>
                    <a:pt x="49" y="48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" name="Google Shape;503;p23"/>
            <p:cNvSpPr/>
            <p:nvPr/>
          </p:nvSpPr>
          <p:spPr>
            <a:xfrm>
              <a:off x="5546817" y="3073589"/>
              <a:ext cx="83340" cy="79178"/>
            </a:xfrm>
            <a:custGeom>
              <a:avLst/>
              <a:gdLst/>
              <a:ahLst/>
              <a:cxnLst/>
              <a:rect l="l" t="t" r="r" b="b"/>
              <a:pathLst>
                <a:path w="2883" h="2739" extrusionOk="0">
                  <a:moveTo>
                    <a:pt x="1" y="0"/>
                  </a:moveTo>
                  <a:cubicBezTo>
                    <a:pt x="1" y="0"/>
                    <a:pt x="25" y="60"/>
                    <a:pt x="120" y="131"/>
                  </a:cubicBezTo>
                  <a:cubicBezTo>
                    <a:pt x="191" y="203"/>
                    <a:pt x="299" y="322"/>
                    <a:pt x="430" y="453"/>
                  </a:cubicBezTo>
                  <a:cubicBezTo>
                    <a:pt x="560" y="596"/>
                    <a:pt x="715" y="750"/>
                    <a:pt x="870" y="917"/>
                  </a:cubicBezTo>
                  <a:cubicBezTo>
                    <a:pt x="1037" y="1084"/>
                    <a:pt x="1215" y="1250"/>
                    <a:pt x="1394" y="1429"/>
                  </a:cubicBezTo>
                  <a:cubicBezTo>
                    <a:pt x="1573" y="1584"/>
                    <a:pt x="1751" y="1762"/>
                    <a:pt x="1930" y="1917"/>
                  </a:cubicBezTo>
                  <a:cubicBezTo>
                    <a:pt x="2096" y="2060"/>
                    <a:pt x="2275" y="2215"/>
                    <a:pt x="2406" y="2334"/>
                  </a:cubicBezTo>
                  <a:cubicBezTo>
                    <a:pt x="2537" y="2465"/>
                    <a:pt x="2656" y="2560"/>
                    <a:pt x="2751" y="2631"/>
                  </a:cubicBezTo>
                  <a:cubicBezTo>
                    <a:pt x="2835" y="2691"/>
                    <a:pt x="2882" y="2739"/>
                    <a:pt x="2882" y="2739"/>
                  </a:cubicBezTo>
                  <a:cubicBezTo>
                    <a:pt x="2882" y="2739"/>
                    <a:pt x="2835" y="2679"/>
                    <a:pt x="2763" y="2596"/>
                  </a:cubicBezTo>
                  <a:cubicBezTo>
                    <a:pt x="2692" y="2524"/>
                    <a:pt x="2585" y="2405"/>
                    <a:pt x="2454" y="2274"/>
                  </a:cubicBezTo>
                  <a:cubicBezTo>
                    <a:pt x="2311" y="2143"/>
                    <a:pt x="2168" y="1977"/>
                    <a:pt x="2001" y="1810"/>
                  </a:cubicBezTo>
                  <a:cubicBezTo>
                    <a:pt x="1846" y="1643"/>
                    <a:pt x="1656" y="1488"/>
                    <a:pt x="1489" y="1310"/>
                  </a:cubicBezTo>
                  <a:cubicBezTo>
                    <a:pt x="1311" y="1143"/>
                    <a:pt x="1120" y="965"/>
                    <a:pt x="953" y="810"/>
                  </a:cubicBezTo>
                  <a:cubicBezTo>
                    <a:pt x="775" y="667"/>
                    <a:pt x="608" y="512"/>
                    <a:pt x="477" y="393"/>
                  </a:cubicBezTo>
                  <a:cubicBezTo>
                    <a:pt x="334" y="262"/>
                    <a:pt x="215" y="179"/>
                    <a:pt x="132" y="95"/>
                  </a:cubicBezTo>
                  <a:cubicBezTo>
                    <a:pt x="37" y="3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" name="Google Shape;504;p23"/>
            <p:cNvSpPr/>
            <p:nvPr/>
          </p:nvSpPr>
          <p:spPr>
            <a:xfrm>
              <a:off x="4397567" y="3205410"/>
              <a:ext cx="342496" cy="873932"/>
            </a:xfrm>
            <a:custGeom>
              <a:avLst/>
              <a:gdLst/>
              <a:ahLst/>
              <a:cxnLst/>
              <a:rect l="l" t="t" r="r" b="b"/>
              <a:pathLst>
                <a:path w="11848" h="30232" extrusionOk="0">
                  <a:moveTo>
                    <a:pt x="8085" y="0"/>
                  </a:moveTo>
                  <a:cubicBezTo>
                    <a:pt x="8085" y="0"/>
                    <a:pt x="6871" y="643"/>
                    <a:pt x="3358" y="8430"/>
                  </a:cubicBezTo>
                  <a:cubicBezTo>
                    <a:pt x="1" y="16133"/>
                    <a:pt x="2692" y="25170"/>
                    <a:pt x="4216" y="29147"/>
                  </a:cubicBezTo>
                  <a:cubicBezTo>
                    <a:pt x="4491" y="29848"/>
                    <a:pt x="5150" y="30231"/>
                    <a:pt x="5814" y="30231"/>
                  </a:cubicBezTo>
                  <a:cubicBezTo>
                    <a:pt x="6301" y="30231"/>
                    <a:pt x="6790" y="30025"/>
                    <a:pt x="7133" y="29587"/>
                  </a:cubicBezTo>
                  <a:cubicBezTo>
                    <a:pt x="10062" y="25861"/>
                    <a:pt x="11848" y="16812"/>
                    <a:pt x="11217" y="11228"/>
                  </a:cubicBezTo>
                  <a:cubicBezTo>
                    <a:pt x="10478" y="4441"/>
                    <a:pt x="8085" y="0"/>
                    <a:pt x="8085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4553152" y="3205410"/>
              <a:ext cx="78166" cy="871821"/>
            </a:xfrm>
            <a:custGeom>
              <a:avLst/>
              <a:gdLst/>
              <a:ahLst/>
              <a:cxnLst/>
              <a:rect l="l" t="t" r="r" b="b"/>
              <a:pathLst>
                <a:path w="2704" h="30159" extrusionOk="0">
                  <a:moveTo>
                    <a:pt x="2703" y="0"/>
                  </a:moveTo>
                  <a:lnTo>
                    <a:pt x="2703" y="0"/>
                  </a:lnTo>
                  <a:cubicBezTo>
                    <a:pt x="2703" y="1"/>
                    <a:pt x="2656" y="477"/>
                    <a:pt x="2548" y="1298"/>
                  </a:cubicBezTo>
                  <a:cubicBezTo>
                    <a:pt x="2465" y="2120"/>
                    <a:pt x="2322" y="3298"/>
                    <a:pt x="2191" y="4703"/>
                  </a:cubicBezTo>
                  <a:cubicBezTo>
                    <a:pt x="2132" y="5406"/>
                    <a:pt x="2048" y="6180"/>
                    <a:pt x="1965" y="6989"/>
                  </a:cubicBezTo>
                  <a:cubicBezTo>
                    <a:pt x="1882" y="7787"/>
                    <a:pt x="1786" y="8656"/>
                    <a:pt x="1715" y="9525"/>
                  </a:cubicBezTo>
                  <a:cubicBezTo>
                    <a:pt x="1548" y="11299"/>
                    <a:pt x="1394" y="13180"/>
                    <a:pt x="1215" y="15062"/>
                  </a:cubicBezTo>
                  <a:cubicBezTo>
                    <a:pt x="1048" y="16943"/>
                    <a:pt x="882" y="18836"/>
                    <a:pt x="739" y="20598"/>
                  </a:cubicBezTo>
                  <a:cubicBezTo>
                    <a:pt x="572" y="22372"/>
                    <a:pt x="465" y="24027"/>
                    <a:pt x="346" y="25444"/>
                  </a:cubicBezTo>
                  <a:cubicBezTo>
                    <a:pt x="227" y="26849"/>
                    <a:pt x="155" y="28028"/>
                    <a:pt x="96" y="28861"/>
                  </a:cubicBezTo>
                  <a:cubicBezTo>
                    <a:pt x="36" y="29682"/>
                    <a:pt x="1" y="30159"/>
                    <a:pt x="1" y="30159"/>
                  </a:cubicBezTo>
                  <a:cubicBezTo>
                    <a:pt x="1" y="30159"/>
                    <a:pt x="60" y="29682"/>
                    <a:pt x="155" y="28861"/>
                  </a:cubicBezTo>
                  <a:cubicBezTo>
                    <a:pt x="239" y="28039"/>
                    <a:pt x="382" y="26873"/>
                    <a:pt x="513" y="25456"/>
                  </a:cubicBezTo>
                  <a:cubicBezTo>
                    <a:pt x="643" y="24039"/>
                    <a:pt x="822" y="22408"/>
                    <a:pt x="989" y="20634"/>
                  </a:cubicBezTo>
                  <a:cubicBezTo>
                    <a:pt x="1155" y="18860"/>
                    <a:pt x="1310" y="16990"/>
                    <a:pt x="1489" y="15097"/>
                  </a:cubicBezTo>
                  <a:cubicBezTo>
                    <a:pt x="1656" y="13216"/>
                    <a:pt x="1822" y="11335"/>
                    <a:pt x="1965" y="9561"/>
                  </a:cubicBezTo>
                  <a:cubicBezTo>
                    <a:pt x="2048" y="8680"/>
                    <a:pt x="2120" y="7823"/>
                    <a:pt x="2179" y="7013"/>
                  </a:cubicBezTo>
                  <a:cubicBezTo>
                    <a:pt x="2239" y="6192"/>
                    <a:pt x="2298" y="5441"/>
                    <a:pt x="2358" y="4727"/>
                  </a:cubicBezTo>
                  <a:cubicBezTo>
                    <a:pt x="2477" y="3310"/>
                    <a:pt x="2548" y="2131"/>
                    <a:pt x="2608" y="1298"/>
                  </a:cubicBezTo>
                  <a:cubicBezTo>
                    <a:pt x="2667" y="477"/>
                    <a:pt x="2703" y="1"/>
                    <a:pt x="2703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" name="Google Shape;506;p23"/>
            <p:cNvSpPr/>
            <p:nvPr/>
          </p:nvSpPr>
          <p:spPr>
            <a:xfrm>
              <a:off x="4525284" y="3425691"/>
              <a:ext cx="75391" cy="86058"/>
            </a:xfrm>
            <a:custGeom>
              <a:avLst/>
              <a:gdLst/>
              <a:ahLst/>
              <a:cxnLst/>
              <a:rect l="l" t="t" r="r" b="b"/>
              <a:pathLst>
                <a:path w="2608" h="2977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49" y="49"/>
                    <a:pt x="107" y="119"/>
                  </a:cubicBezTo>
                  <a:cubicBezTo>
                    <a:pt x="167" y="215"/>
                    <a:pt x="250" y="334"/>
                    <a:pt x="369" y="477"/>
                  </a:cubicBezTo>
                  <a:cubicBezTo>
                    <a:pt x="488" y="619"/>
                    <a:pt x="619" y="786"/>
                    <a:pt x="774" y="965"/>
                  </a:cubicBezTo>
                  <a:cubicBezTo>
                    <a:pt x="917" y="1155"/>
                    <a:pt x="1084" y="1334"/>
                    <a:pt x="1250" y="1524"/>
                  </a:cubicBezTo>
                  <a:cubicBezTo>
                    <a:pt x="1417" y="1715"/>
                    <a:pt x="1572" y="1905"/>
                    <a:pt x="1738" y="2072"/>
                  </a:cubicBezTo>
                  <a:cubicBezTo>
                    <a:pt x="1893" y="2239"/>
                    <a:pt x="2036" y="2405"/>
                    <a:pt x="2167" y="2536"/>
                  </a:cubicBezTo>
                  <a:cubicBezTo>
                    <a:pt x="2286" y="2679"/>
                    <a:pt x="2405" y="2786"/>
                    <a:pt x="2489" y="2858"/>
                  </a:cubicBezTo>
                  <a:lnTo>
                    <a:pt x="2564" y="2933"/>
                  </a:lnTo>
                  <a:lnTo>
                    <a:pt x="2564" y="2933"/>
                  </a:lnTo>
                  <a:cubicBezTo>
                    <a:pt x="2546" y="2913"/>
                    <a:pt x="2524" y="2884"/>
                    <a:pt x="2500" y="2846"/>
                  </a:cubicBezTo>
                  <a:cubicBezTo>
                    <a:pt x="2441" y="2763"/>
                    <a:pt x="2358" y="2643"/>
                    <a:pt x="2227" y="2489"/>
                  </a:cubicBezTo>
                  <a:cubicBezTo>
                    <a:pt x="2119" y="2358"/>
                    <a:pt x="1977" y="2179"/>
                    <a:pt x="1834" y="2001"/>
                  </a:cubicBezTo>
                  <a:cubicBezTo>
                    <a:pt x="1679" y="1822"/>
                    <a:pt x="1524" y="1643"/>
                    <a:pt x="1357" y="1453"/>
                  </a:cubicBezTo>
                  <a:cubicBezTo>
                    <a:pt x="1191" y="1274"/>
                    <a:pt x="1024" y="1072"/>
                    <a:pt x="869" y="917"/>
                  </a:cubicBezTo>
                  <a:cubicBezTo>
                    <a:pt x="715" y="750"/>
                    <a:pt x="572" y="584"/>
                    <a:pt x="429" y="453"/>
                  </a:cubicBezTo>
                  <a:cubicBezTo>
                    <a:pt x="310" y="298"/>
                    <a:pt x="191" y="203"/>
                    <a:pt x="119" y="119"/>
                  </a:cubicBezTo>
                  <a:lnTo>
                    <a:pt x="0" y="0"/>
                  </a:lnTo>
                  <a:close/>
                  <a:moveTo>
                    <a:pt x="2564" y="2933"/>
                  </a:moveTo>
                  <a:lnTo>
                    <a:pt x="2564" y="2933"/>
                  </a:lnTo>
                  <a:cubicBezTo>
                    <a:pt x="2590" y="2964"/>
                    <a:pt x="2608" y="2977"/>
                    <a:pt x="2608" y="2977"/>
                  </a:cubicBezTo>
                  <a:lnTo>
                    <a:pt x="2564" y="2933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" name="Google Shape;507;p23"/>
            <p:cNvSpPr/>
            <p:nvPr/>
          </p:nvSpPr>
          <p:spPr>
            <a:xfrm>
              <a:off x="4510830" y="3584687"/>
              <a:ext cx="75044" cy="86087"/>
            </a:xfrm>
            <a:custGeom>
              <a:avLst/>
              <a:gdLst/>
              <a:ahLst/>
              <a:cxnLst/>
              <a:rect l="l" t="t" r="r" b="b"/>
              <a:pathLst>
                <a:path w="2596" h="2978" extrusionOk="0">
                  <a:moveTo>
                    <a:pt x="0" y="1"/>
                  </a:moveTo>
                  <a:cubicBezTo>
                    <a:pt x="0" y="1"/>
                    <a:pt x="24" y="60"/>
                    <a:pt x="95" y="120"/>
                  </a:cubicBezTo>
                  <a:cubicBezTo>
                    <a:pt x="155" y="203"/>
                    <a:pt x="250" y="322"/>
                    <a:pt x="369" y="477"/>
                  </a:cubicBezTo>
                  <a:cubicBezTo>
                    <a:pt x="488" y="608"/>
                    <a:pt x="619" y="787"/>
                    <a:pt x="774" y="965"/>
                  </a:cubicBezTo>
                  <a:cubicBezTo>
                    <a:pt x="917" y="1144"/>
                    <a:pt x="1084" y="1323"/>
                    <a:pt x="1238" y="1513"/>
                  </a:cubicBezTo>
                  <a:cubicBezTo>
                    <a:pt x="1405" y="1704"/>
                    <a:pt x="1572" y="1906"/>
                    <a:pt x="1738" y="2061"/>
                  </a:cubicBezTo>
                  <a:cubicBezTo>
                    <a:pt x="1881" y="2227"/>
                    <a:pt x="2036" y="2394"/>
                    <a:pt x="2167" y="2525"/>
                  </a:cubicBezTo>
                  <a:cubicBezTo>
                    <a:pt x="2286" y="2680"/>
                    <a:pt x="2405" y="2775"/>
                    <a:pt x="2477" y="2858"/>
                  </a:cubicBezTo>
                  <a:lnTo>
                    <a:pt x="2596" y="2977"/>
                  </a:lnTo>
                  <a:cubicBezTo>
                    <a:pt x="2596" y="2977"/>
                    <a:pt x="2560" y="2930"/>
                    <a:pt x="2500" y="2835"/>
                  </a:cubicBezTo>
                  <a:cubicBezTo>
                    <a:pt x="2441" y="2751"/>
                    <a:pt x="2346" y="2632"/>
                    <a:pt x="2227" y="2477"/>
                  </a:cubicBezTo>
                  <a:cubicBezTo>
                    <a:pt x="2107" y="2346"/>
                    <a:pt x="1977" y="2168"/>
                    <a:pt x="1822" y="1989"/>
                  </a:cubicBezTo>
                  <a:cubicBezTo>
                    <a:pt x="1679" y="1811"/>
                    <a:pt x="1512" y="1632"/>
                    <a:pt x="1345" y="1442"/>
                  </a:cubicBezTo>
                  <a:cubicBezTo>
                    <a:pt x="1191" y="1263"/>
                    <a:pt x="1024" y="1072"/>
                    <a:pt x="857" y="906"/>
                  </a:cubicBezTo>
                  <a:cubicBezTo>
                    <a:pt x="714" y="739"/>
                    <a:pt x="560" y="572"/>
                    <a:pt x="429" y="441"/>
                  </a:cubicBezTo>
                  <a:cubicBezTo>
                    <a:pt x="310" y="299"/>
                    <a:pt x="191" y="191"/>
                    <a:pt x="119" y="12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" name="Google Shape;508;p23"/>
            <p:cNvSpPr/>
            <p:nvPr/>
          </p:nvSpPr>
          <p:spPr>
            <a:xfrm>
              <a:off x="4496029" y="3743711"/>
              <a:ext cx="75391" cy="86087"/>
            </a:xfrm>
            <a:custGeom>
              <a:avLst/>
              <a:gdLst/>
              <a:ahLst/>
              <a:cxnLst/>
              <a:rect l="l" t="t" r="r" b="b"/>
              <a:pathLst>
                <a:path w="2608" h="2978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6" y="48"/>
                    <a:pt x="107" y="120"/>
                  </a:cubicBezTo>
                  <a:cubicBezTo>
                    <a:pt x="167" y="215"/>
                    <a:pt x="250" y="334"/>
                    <a:pt x="369" y="477"/>
                  </a:cubicBezTo>
                  <a:cubicBezTo>
                    <a:pt x="488" y="608"/>
                    <a:pt x="631" y="786"/>
                    <a:pt x="774" y="965"/>
                  </a:cubicBezTo>
                  <a:cubicBezTo>
                    <a:pt x="929" y="1144"/>
                    <a:pt x="1084" y="1322"/>
                    <a:pt x="1250" y="1525"/>
                  </a:cubicBezTo>
                  <a:cubicBezTo>
                    <a:pt x="1417" y="1715"/>
                    <a:pt x="1584" y="1906"/>
                    <a:pt x="1738" y="2072"/>
                  </a:cubicBezTo>
                  <a:cubicBezTo>
                    <a:pt x="1893" y="2239"/>
                    <a:pt x="2036" y="2394"/>
                    <a:pt x="2179" y="2537"/>
                  </a:cubicBezTo>
                  <a:cubicBezTo>
                    <a:pt x="2286" y="2680"/>
                    <a:pt x="2417" y="2787"/>
                    <a:pt x="2489" y="2858"/>
                  </a:cubicBezTo>
                  <a:lnTo>
                    <a:pt x="2608" y="2977"/>
                  </a:lnTo>
                  <a:cubicBezTo>
                    <a:pt x="2608" y="2977"/>
                    <a:pt x="2560" y="2930"/>
                    <a:pt x="2500" y="2846"/>
                  </a:cubicBezTo>
                  <a:cubicBezTo>
                    <a:pt x="2441" y="2751"/>
                    <a:pt x="2358" y="2632"/>
                    <a:pt x="2238" y="2489"/>
                  </a:cubicBezTo>
                  <a:cubicBezTo>
                    <a:pt x="2119" y="2358"/>
                    <a:pt x="1977" y="2179"/>
                    <a:pt x="1834" y="2001"/>
                  </a:cubicBezTo>
                  <a:cubicBezTo>
                    <a:pt x="1679" y="1822"/>
                    <a:pt x="1524" y="1644"/>
                    <a:pt x="1357" y="1441"/>
                  </a:cubicBezTo>
                  <a:cubicBezTo>
                    <a:pt x="1191" y="1263"/>
                    <a:pt x="1024" y="1072"/>
                    <a:pt x="869" y="905"/>
                  </a:cubicBezTo>
                  <a:cubicBezTo>
                    <a:pt x="714" y="751"/>
                    <a:pt x="572" y="584"/>
                    <a:pt x="429" y="453"/>
                  </a:cubicBezTo>
                  <a:cubicBezTo>
                    <a:pt x="310" y="298"/>
                    <a:pt x="191" y="191"/>
                    <a:pt x="119" y="12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" name="Google Shape;509;p23"/>
            <p:cNvSpPr/>
            <p:nvPr/>
          </p:nvSpPr>
          <p:spPr>
            <a:xfrm>
              <a:off x="4604435" y="3441186"/>
              <a:ext cx="90885" cy="71257"/>
            </a:xfrm>
            <a:custGeom>
              <a:avLst/>
              <a:gdLst/>
              <a:ahLst/>
              <a:cxnLst/>
              <a:rect l="l" t="t" r="r" b="b"/>
              <a:pathLst>
                <a:path w="3144" h="2465" extrusionOk="0">
                  <a:moveTo>
                    <a:pt x="3144" y="0"/>
                  </a:moveTo>
                  <a:lnTo>
                    <a:pt x="3144" y="0"/>
                  </a:lnTo>
                  <a:cubicBezTo>
                    <a:pt x="3144" y="0"/>
                    <a:pt x="3084" y="48"/>
                    <a:pt x="2989" y="95"/>
                  </a:cubicBezTo>
                  <a:cubicBezTo>
                    <a:pt x="2906" y="155"/>
                    <a:pt x="2763" y="238"/>
                    <a:pt x="2620" y="345"/>
                  </a:cubicBezTo>
                  <a:cubicBezTo>
                    <a:pt x="2453" y="452"/>
                    <a:pt x="2275" y="583"/>
                    <a:pt x="2096" y="714"/>
                  </a:cubicBezTo>
                  <a:cubicBezTo>
                    <a:pt x="1906" y="857"/>
                    <a:pt x="1715" y="1012"/>
                    <a:pt x="1513" y="1167"/>
                  </a:cubicBezTo>
                  <a:cubicBezTo>
                    <a:pt x="1322" y="1334"/>
                    <a:pt x="1132" y="1476"/>
                    <a:pt x="953" y="1631"/>
                  </a:cubicBezTo>
                  <a:cubicBezTo>
                    <a:pt x="763" y="1774"/>
                    <a:pt x="608" y="1929"/>
                    <a:pt x="465" y="2048"/>
                  </a:cubicBezTo>
                  <a:cubicBezTo>
                    <a:pt x="310" y="2167"/>
                    <a:pt x="191" y="2262"/>
                    <a:pt x="120" y="2346"/>
                  </a:cubicBezTo>
                  <a:lnTo>
                    <a:pt x="1" y="2465"/>
                  </a:lnTo>
                  <a:cubicBezTo>
                    <a:pt x="1" y="2465"/>
                    <a:pt x="60" y="2429"/>
                    <a:pt x="143" y="2369"/>
                  </a:cubicBezTo>
                  <a:cubicBezTo>
                    <a:pt x="239" y="2310"/>
                    <a:pt x="370" y="2227"/>
                    <a:pt x="524" y="2119"/>
                  </a:cubicBezTo>
                  <a:cubicBezTo>
                    <a:pt x="679" y="2012"/>
                    <a:pt x="858" y="1881"/>
                    <a:pt x="1036" y="1750"/>
                  </a:cubicBezTo>
                  <a:cubicBezTo>
                    <a:pt x="1239" y="1607"/>
                    <a:pt x="1429" y="1453"/>
                    <a:pt x="1620" y="1298"/>
                  </a:cubicBezTo>
                  <a:cubicBezTo>
                    <a:pt x="1810" y="1131"/>
                    <a:pt x="2013" y="988"/>
                    <a:pt x="2191" y="833"/>
                  </a:cubicBezTo>
                  <a:cubicBezTo>
                    <a:pt x="2382" y="691"/>
                    <a:pt x="2525" y="536"/>
                    <a:pt x="2679" y="417"/>
                  </a:cubicBezTo>
                  <a:cubicBezTo>
                    <a:pt x="2822" y="298"/>
                    <a:pt x="2941" y="202"/>
                    <a:pt x="3025" y="119"/>
                  </a:cubicBezTo>
                  <a:lnTo>
                    <a:pt x="3144" y="0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" name="Google Shape;510;p23"/>
            <p:cNvSpPr/>
            <p:nvPr/>
          </p:nvSpPr>
          <p:spPr>
            <a:xfrm>
              <a:off x="4589287" y="3600528"/>
              <a:ext cx="90885" cy="70939"/>
            </a:xfrm>
            <a:custGeom>
              <a:avLst/>
              <a:gdLst/>
              <a:ahLst/>
              <a:cxnLst/>
              <a:rect l="l" t="t" r="r" b="b"/>
              <a:pathLst>
                <a:path w="3144" h="2454" extrusionOk="0">
                  <a:moveTo>
                    <a:pt x="3144" y="1"/>
                  </a:moveTo>
                  <a:lnTo>
                    <a:pt x="3144" y="1"/>
                  </a:lnTo>
                  <a:cubicBezTo>
                    <a:pt x="3144" y="1"/>
                    <a:pt x="3096" y="24"/>
                    <a:pt x="2989" y="84"/>
                  </a:cubicBezTo>
                  <a:cubicBezTo>
                    <a:pt x="2906" y="143"/>
                    <a:pt x="2775" y="239"/>
                    <a:pt x="2620" y="346"/>
                  </a:cubicBezTo>
                  <a:cubicBezTo>
                    <a:pt x="2465" y="441"/>
                    <a:pt x="2275" y="584"/>
                    <a:pt x="2096" y="715"/>
                  </a:cubicBezTo>
                  <a:cubicBezTo>
                    <a:pt x="1906" y="846"/>
                    <a:pt x="1715" y="1013"/>
                    <a:pt x="1525" y="1156"/>
                  </a:cubicBezTo>
                  <a:cubicBezTo>
                    <a:pt x="1322" y="1322"/>
                    <a:pt x="1132" y="1477"/>
                    <a:pt x="953" y="1620"/>
                  </a:cubicBezTo>
                  <a:cubicBezTo>
                    <a:pt x="763" y="1775"/>
                    <a:pt x="608" y="1918"/>
                    <a:pt x="465" y="2037"/>
                  </a:cubicBezTo>
                  <a:cubicBezTo>
                    <a:pt x="310" y="2156"/>
                    <a:pt x="191" y="2263"/>
                    <a:pt x="120" y="2334"/>
                  </a:cubicBezTo>
                  <a:lnTo>
                    <a:pt x="1" y="2453"/>
                  </a:lnTo>
                  <a:cubicBezTo>
                    <a:pt x="1" y="2453"/>
                    <a:pt x="60" y="2429"/>
                    <a:pt x="155" y="2370"/>
                  </a:cubicBezTo>
                  <a:cubicBezTo>
                    <a:pt x="239" y="2310"/>
                    <a:pt x="370" y="2215"/>
                    <a:pt x="525" y="2108"/>
                  </a:cubicBezTo>
                  <a:cubicBezTo>
                    <a:pt x="691" y="2013"/>
                    <a:pt x="870" y="1870"/>
                    <a:pt x="1048" y="1739"/>
                  </a:cubicBezTo>
                  <a:cubicBezTo>
                    <a:pt x="1239" y="1608"/>
                    <a:pt x="1429" y="1441"/>
                    <a:pt x="1620" y="1298"/>
                  </a:cubicBezTo>
                  <a:cubicBezTo>
                    <a:pt x="1822" y="1132"/>
                    <a:pt x="2013" y="977"/>
                    <a:pt x="2191" y="834"/>
                  </a:cubicBezTo>
                  <a:cubicBezTo>
                    <a:pt x="2382" y="679"/>
                    <a:pt x="2537" y="536"/>
                    <a:pt x="2680" y="417"/>
                  </a:cubicBezTo>
                  <a:cubicBezTo>
                    <a:pt x="2834" y="298"/>
                    <a:pt x="2953" y="191"/>
                    <a:pt x="3025" y="120"/>
                  </a:cubicBezTo>
                  <a:lnTo>
                    <a:pt x="3144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" name="Google Shape;511;p23"/>
            <p:cNvSpPr/>
            <p:nvPr/>
          </p:nvSpPr>
          <p:spPr>
            <a:xfrm>
              <a:off x="4574833" y="3759206"/>
              <a:ext cx="90885" cy="70939"/>
            </a:xfrm>
            <a:custGeom>
              <a:avLst/>
              <a:gdLst/>
              <a:ahLst/>
              <a:cxnLst/>
              <a:rect l="l" t="t" r="r" b="b"/>
              <a:pathLst>
                <a:path w="3144" h="2454" extrusionOk="0">
                  <a:moveTo>
                    <a:pt x="3144" y="0"/>
                  </a:moveTo>
                  <a:cubicBezTo>
                    <a:pt x="3144" y="0"/>
                    <a:pt x="3096" y="36"/>
                    <a:pt x="2989" y="96"/>
                  </a:cubicBezTo>
                  <a:cubicBezTo>
                    <a:pt x="2906" y="155"/>
                    <a:pt x="2763" y="239"/>
                    <a:pt x="2620" y="346"/>
                  </a:cubicBezTo>
                  <a:cubicBezTo>
                    <a:pt x="2453" y="453"/>
                    <a:pt x="2275" y="584"/>
                    <a:pt x="2096" y="715"/>
                  </a:cubicBezTo>
                  <a:cubicBezTo>
                    <a:pt x="1906" y="846"/>
                    <a:pt x="1715" y="1012"/>
                    <a:pt x="1513" y="1167"/>
                  </a:cubicBezTo>
                  <a:cubicBezTo>
                    <a:pt x="1322" y="1322"/>
                    <a:pt x="1132" y="1477"/>
                    <a:pt x="953" y="1620"/>
                  </a:cubicBezTo>
                  <a:cubicBezTo>
                    <a:pt x="751" y="1774"/>
                    <a:pt x="608" y="1917"/>
                    <a:pt x="453" y="2036"/>
                  </a:cubicBezTo>
                  <a:cubicBezTo>
                    <a:pt x="310" y="2155"/>
                    <a:pt x="191" y="2263"/>
                    <a:pt x="120" y="2334"/>
                  </a:cubicBezTo>
                  <a:lnTo>
                    <a:pt x="1" y="2453"/>
                  </a:lnTo>
                  <a:cubicBezTo>
                    <a:pt x="1" y="2453"/>
                    <a:pt x="60" y="2429"/>
                    <a:pt x="144" y="2370"/>
                  </a:cubicBezTo>
                  <a:cubicBezTo>
                    <a:pt x="239" y="2310"/>
                    <a:pt x="370" y="2215"/>
                    <a:pt x="513" y="2120"/>
                  </a:cubicBezTo>
                  <a:cubicBezTo>
                    <a:pt x="679" y="2013"/>
                    <a:pt x="858" y="1882"/>
                    <a:pt x="1036" y="1739"/>
                  </a:cubicBezTo>
                  <a:cubicBezTo>
                    <a:pt x="1227" y="1608"/>
                    <a:pt x="1429" y="1441"/>
                    <a:pt x="1620" y="1298"/>
                  </a:cubicBezTo>
                  <a:cubicBezTo>
                    <a:pt x="1810" y="1131"/>
                    <a:pt x="2001" y="989"/>
                    <a:pt x="2179" y="834"/>
                  </a:cubicBezTo>
                  <a:cubicBezTo>
                    <a:pt x="2382" y="691"/>
                    <a:pt x="2525" y="536"/>
                    <a:pt x="2680" y="417"/>
                  </a:cubicBezTo>
                  <a:cubicBezTo>
                    <a:pt x="2822" y="298"/>
                    <a:pt x="2941" y="191"/>
                    <a:pt x="3025" y="119"/>
                  </a:cubicBezTo>
                  <a:lnTo>
                    <a:pt x="31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" name="Google Shape;512;p23"/>
            <p:cNvSpPr/>
            <p:nvPr/>
          </p:nvSpPr>
          <p:spPr>
            <a:xfrm>
              <a:off x="5346164" y="2572782"/>
              <a:ext cx="911425" cy="766858"/>
            </a:xfrm>
            <a:custGeom>
              <a:avLst/>
              <a:gdLst/>
              <a:ahLst/>
              <a:cxnLst/>
              <a:rect l="l" t="t" r="r" b="b"/>
              <a:pathLst>
                <a:path w="31529" h="26528" extrusionOk="0">
                  <a:moveTo>
                    <a:pt x="16311" y="0"/>
                  </a:moveTo>
                  <a:cubicBezTo>
                    <a:pt x="15700" y="0"/>
                    <a:pt x="15163" y="88"/>
                    <a:pt x="15062" y="382"/>
                  </a:cubicBezTo>
                  <a:cubicBezTo>
                    <a:pt x="15038" y="453"/>
                    <a:pt x="15050" y="536"/>
                    <a:pt x="15062" y="620"/>
                  </a:cubicBezTo>
                  <a:cubicBezTo>
                    <a:pt x="15098" y="715"/>
                    <a:pt x="15121" y="798"/>
                    <a:pt x="15169" y="882"/>
                  </a:cubicBezTo>
                  <a:cubicBezTo>
                    <a:pt x="15336" y="1298"/>
                    <a:pt x="15550" y="1751"/>
                    <a:pt x="15729" y="2263"/>
                  </a:cubicBezTo>
                  <a:cubicBezTo>
                    <a:pt x="15836" y="2537"/>
                    <a:pt x="15931" y="2858"/>
                    <a:pt x="15991" y="3180"/>
                  </a:cubicBezTo>
                  <a:cubicBezTo>
                    <a:pt x="16014" y="3346"/>
                    <a:pt x="16026" y="3513"/>
                    <a:pt x="16062" y="3668"/>
                  </a:cubicBezTo>
                  <a:cubicBezTo>
                    <a:pt x="16074" y="3727"/>
                    <a:pt x="16074" y="3787"/>
                    <a:pt x="16086" y="3846"/>
                  </a:cubicBezTo>
                  <a:cubicBezTo>
                    <a:pt x="16098" y="3942"/>
                    <a:pt x="16122" y="4025"/>
                    <a:pt x="16122" y="4120"/>
                  </a:cubicBezTo>
                  <a:cubicBezTo>
                    <a:pt x="16134" y="4192"/>
                    <a:pt x="16134" y="4263"/>
                    <a:pt x="16134" y="4323"/>
                  </a:cubicBezTo>
                  <a:cubicBezTo>
                    <a:pt x="16134" y="4406"/>
                    <a:pt x="16145" y="4454"/>
                    <a:pt x="16145" y="4513"/>
                  </a:cubicBezTo>
                  <a:cubicBezTo>
                    <a:pt x="16145" y="4596"/>
                    <a:pt x="16157" y="4668"/>
                    <a:pt x="16157" y="4739"/>
                  </a:cubicBezTo>
                  <a:cubicBezTo>
                    <a:pt x="16264" y="6504"/>
                    <a:pt x="15870" y="7192"/>
                    <a:pt x="15329" y="7192"/>
                  </a:cubicBezTo>
                  <a:cubicBezTo>
                    <a:pt x="14726" y="7192"/>
                    <a:pt x="13943" y="6340"/>
                    <a:pt x="13467" y="5168"/>
                  </a:cubicBezTo>
                  <a:cubicBezTo>
                    <a:pt x="13407" y="5025"/>
                    <a:pt x="13347" y="4870"/>
                    <a:pt x="13300" y="4727"/>
                  </a:cubicBezTo>
                  <a:cubicBezTo>
                    <a:pt x="13300" y="4715"/>
                    <a:pt x="13300" y="4715"/>
                    <a:pt x="13288" y="4692"/>
                  </a:cubicBezTo>
                  <a:cubicBezTo>
                    <a:pt x="13240" y="4549"/>
                    <a:pt x="13205" y="4394"/>
                    <a:pt x="13157" y="4239"/>
                  </a:cubicBezTo>
                  <a:cubicBezTo>
                    <a:pt x="12990" y="3549"/>
                    <a:pt x="12883" y="2965"/>
                    <a:pt x="12800" y="2513"/>
                  </a:cubicBezTo>
                  <a:cubicBezTo>
                    <a:pt x="12764" y="2310"/>
                    <a:pt x="12740" y="2156"/>
                    <a:pt x="12705" y="1989"/>
                  </a:cubicBezTo>
                  <a:cubicBezTo>
                    <a:pt x="12609" y="1346"/>
                    <a:pt x="12550" y="941"/>
                    <a:pt x="12443" y="703"/>
                  </a:cubicBezTo>
                  <a:cubicBezTo>
                    <a:pt x="12407" y="644"/>
                    <a:pt x="12395" y="584"/>
                    <a:pt x="12347" y="560"/>
                  </a:cubicBezTo>
                  <a:cubicBezTo>
                    <a:pt x="12324" y="513"/>
                    <a:pt x="12288" y="489"/>
                    <a:pt x="12252" y="453"/>
                  </a:cubicBezTo>
                  <a:cubicBezTo>
                    <a:pt x="12179" y="405"/>
                    <a:pt x="12087" y="384"/>
                    <a:pt x="11966" y="384"/>
                  </a:cubicBezTo>
                  <a:cubicBezTo>
                    <a:pt x="11673" y="384"/>
                    <a:pt x="11216" y="505"/>
                    <a:pt x="10490" y="632"/>
                  </a:cubicBezTo>
                  <a:cubicBezTo>
                    <a:pt x="10442" y="632"/>
                    <a:pt x="10419" y="644"/>
                    <a:pt x="10383" y="667"/>
                  </a:cubicBezTo>
                  <a:cubicBezTo>
                    <a:pt x="10371" y="667"/>
                    <a:pt x="10371" y="679"/>
                    <a:pt x="10359" y="679"/>
                  </a:cubicBezTo>
                  <a:cubicBezTo>
                    <a:pt x="10335" y="691"/>
                    <a:pt x="10311" y="703"/>
                    <a:pt x="10299" y="727"/>
                  </a:cubicBezTo>
                  <a:lnTo>
                    <a:pt x="10288" y="739"/>
                  </a:lnTo>
                  <a:cubicBezTo>
                    <a:pt x="10252" y="763"/>
                    <a:pt x="10240" y="798"/>
                    <a:pt x="10228" y="822"/>
                  </a:cubicBezTo>
                  <a:lnTo>
                    <a:pt x="10228" y="846"/>
                  </a:lnTo>
                  <a:cubicBezTo>
                    <a:pt x="10216" y="870"/>
                    <a:pt x="10192" y="906"/>
                    <a:pt x="10180" y="941"/>
                  </a:cubicBezTo>
                  <a:cubicBezTo>
                    <a:pt x="10180" y="965"/>
                    <a:pt x="10180" y="965"/>
                    <a:pt x="10168" y="977"/>
                  </a:cubicBezTo>
                  <a:cubicBezTo>
                    <a:pt x="10145" y="1013"/>
                    <a:pt x="10145" y="1048"/>
                    <a:pt x="10133" y="1096"/>
                  </a:cubicBezTo>
                  <a:lnTo>
                    <a:pt x="10133" y="1132"/>
                  </a:lnTo>
                  <a:cubicBezTo>
                    <a:pt x="10121" y="1167"/>
                    <a:pt x="10121" y="1227"/>
                    <a:pt x="10121" y="1287"/>
                  </a:cubicBezTo>
                  <a:lnTo>
                    <a:pt x="10121" y="1310"/>
                  </a:lnTo>
                  <a:lnTo>
                    <a:pt x="10121" y="1489"/>
                  </a:lnTo>
                  <a:lnTo>
                    <a:pt x="10121" y="1513"/>
                  </a:lnTo>
                  <a:cubicBezTo>
                    <a:pt x="10121" y="2644"/>
                    <a:pt x="10692" y="4585"/>
                    <a:pt x="10514" y="5632"/>
                  </a:cubicBezTo>
                  <a:cubicBezTo>
                    <a:pt x="10435" y="6095"/>
                    <a:pt x="10226" y="6386"/>
                    <a:pt x="9787" y="6386"/>
                  </a:cubicBezTo>
                  <a:cubicBezTo>
                    <a:pt x="9694" y="6386"/>
                    <a:pt x="9592" y="6374"/>
                    <a:pt x="9478" y="6347"/>
                  </a:cubicBezTo>
                  <a:cubicBezTo>
                    <a:pt x="8990" y="6251"/>
                    <a:pt x="8692" y="5918"/>
                    <a:pt x="8490" y="5513"/>
                  </a:cubicBezTo>
                  <a:cubicBezTo>
                    <a:pt x="8109" y="4763"/>
                    <a:pt x="8133" y="3668"/>
                    <a:pt x="8109" y="2989"/>
                  </a:cubicBezTo>
                  <a:lnTo>
                    <a:pt x="8109" y="2930"/>
                  </a:lnTo>
                  <a:lnTo>
                    <a:pt x="8109" y="2870"/>
                  </a:lnTo>
                  <a:lnTo>
                    <a:pt x="8109" y="2751"/>
                  </a:lnTo>
                  <a:lnTo>
                    <a:pt x="8109" y="2715"/>
                  </a:lnTo>
                  <a:cubicBezTo>
                    <a:pt x="8109" y="2691"/>
                    <a:pt x="8109" y="2656"/>
                    <a:pt x="8097" y="2632"/>
                  </a:cubicBezTo>
                  <a:lnTo>
                    <a:pt x="8097" y="2596"/>
                  </a:lnTo>
                  <a:cubicBezTo>
                    <a:pt x="8097" y="2572"/>
                    <a:pt x="8085" y="2537"/>
                    <a:pt x="8085" y="2513"/>
                  </a:cubicBezTo>
                  <a:cubicBezTo>
                    <a:pt x="8073" y="2453"/>
                    <a:pt x="8037" y="2358"/>
                    <a:pt x="7978" y="2275"/>
                  </a:cubicBezTo>
                  <a:cubicBezTo>
                    <a:pt x="7954" y="2215"/>
                    <a:pt x="7906" y="2144"/>
                    <a:pt x="7859" y="2084"/>
                  </a:cubicBezTo>
                  <a:cubicBezTo>
                    <a:pt x="7835" y="2049"/>
                    <a:pt x="7811" y="2001"/>
                    <a:pt x="7787" y="1977"/>
                  </a:cubicBezTo>
                  <a:cubicBezTo>
                    <a:pt x="7549" y="1668"/>
                    <a:pt x="7204" y="1370"/>
                    <a:pt x="6918" y="1346"/>
                  </a:cubicBezTo>
                  <a:lnTo>
                    <a:pt x="6835" y="1346"/>
                  </a:lnTo>
                  <a:cubicBezTo>
                    <a:pt x="6251" y="1465"/>
                    <a:pt x="5787" y="1537"/>
                    <a:pt x="5454" y="1620"/>
                  </a:cubicBezTo>
                  <a:cubicBezTo>
                    <a:pt x="5311" y="1644"/>
                    <a:pt x="5192" y="1679"/>
                    <a:pt x="5085" y="1691"/>
                  </a:cubicBezTo>
                  <a:cubicBezTo>
                    <a:pt x="4882" y="1739"/>
                    <a:pt x="4751" y="1798"/>
                    <a:pt x="4656" y="1870"/>
                  </a:cubicBezTo>
                  <a:cubicBezTo>
                    <a:pt x="4561" y="1965"/>
                    <a:pt x="4537" y="2060"/>
                    <a:pt x="4584" y="2227"/>
                  </a:cubicBezTo>
                  <a:cubicBezTo>
                    <a:pt x="4668" y="2525"/>
                    <a:pt x="4763" y="2810"/>
                    <a:pt x="4858" y="3061"/>
                  </a:cubicBezTo>
                  <a:cubicBezTo>
                    <a:pt x="4870" y="3120"/>
                    <a:pt x="4894" y="3191"/>
                    <a:pt x="4918" y="3251"/>
                  </a:cubicBezTo>
                  <a:cubicBezTo>
                    <a:pt x="4942" y="3370"/>
                    <a:pt x="4989" y="3489"/>
                    <a:pt x="5001" y="3608"/>
                  </a:cubicBezTo>
                  <a:cubicBezTo>
                    <a:pt x="5013" y="3703"/>
                    <a:pt x="5025" y="3787"/>
                    <a:pt x="5049" y="3858"/>
                  </a:cubicBezTo>
                  <a:lnTo>
                    <a:pt x="5049" y="3965"/>
                  </a:lnTo>
                  <a:cubicBezTo>
                    <a:pt x="5049" y="4025"/>
                    <a:pt x="5049" y="4084"/>
                    <a:pt x="5037" y="4144"/>
                  </a:cubicBezTo>
                  <a:cubicBezTo>
                    <a:pt x="5013" y="4192"/>
                    <a:pt x="5013" y="4251"/>
                    <a:pt x="4989" y="4299"/>
                  </a:cubicBezTo>
                  <a:cubicBezTo>
                    <a:pt x="4930" y="4430"/>
                    <a:pt x="4787" y="4537"/>
                    <a:pt x="4596" y="4608"/>
                  </a:cubicBezTo>
                  <a:cubicBezTo>
                    <a:pt x="4527" y="4631"/>
                    <a:pt x="4464" y="4642"/>
                    <a:pt x="4407" y="4642"/>
                  </a:cubicBezTo>
                  <a:cubicBezTo>
                    <a:pt x="4077" y="4642"/>
                    <a:pt x="3957" y="4280"/>
                    <a:pt x="3906" y="3823"/>
                  </a:cubicBezTo>
                  <a:cubicBezTo>
                    <a:pt x="3882" y="3715"/>
                    <a:pt x="3870" y="3596"/>
                    <a:pt x="3870" y="3477"/>
                  </a:cubicBezTo>
                  <a:lnTo>
                    <a:pt x="3870" y="3358"/>
                  </a:lnTo>
                  <a:cubicBezTo>
                    <a:pt x="3846" y="2834"/>
                    <a:pt x="3858" y="2287"/>
                    <a:pt x="3751" y="1941"/>
                  </a:cubicBezTo>
                  <a:cubicBezTo>
                    <a:pt x="3227" y="2001"/>
                    <a:pt x="2834" y="2049"/>
                    <a:pt x="2501" y="2060"/>
                  </a:cubicBezTo>
                  <a:cubicBezTo>
                    <a:pt x="2370" y="2084"/>
                    <a:pt x="2263" y="2084"/>
                    <a:pt x="2156" y="2084"/>
                  </a:cubicBezTo>
                  <a:cubicBezTo>
                    <a:pt x="2060" y="2084"/>
                    <a:pt x="1965" y="2084"/>
                    <a:pt x="1882" y="2096"/>
                  </a:cubicBezTo>
                  <a:cubicBezTo>
                    <a:pt x="1584" y="2096"/>
                    <a:pt x="1405" y="2060"/>
                    <a:pt x="1239" y="2037"/>
                  </a:cubicBezTo>
                  <a:cubicBezTo>
                    <a:pt x="1191" y="2025"/>
                    <a:pt x="1132" y="2025"/>
                    <a:pt x="1084" y="2001"/>
                  </a:cubicBezTo>
                  <a:lnTo>
                    <a:pt x="905" y="2001"/>
                  </a:lnTo>
                  <a:cubicBezTo>
                    <a:pt x="858" y="2001"/>
                    <a:pt x="834" y="2025"/>
                    <a:pt x="786" y="2037"/>
                  </a:cubicBezTo>
                  <a:cubicBezTo>
                    <a:pt x="774" y="2037"/>
                    <a:pt x="774" y="2037"/>
                    <a:pt x="763" y="2049"/>
                  </a:cubicBezTo>
                  <a:cubicBezTo>
                    <a:pt x="715" y="2060"/>
                    <a:pt x="691" y="2084"/>
                    <a:pt x="643" y="2108"/>
                  </a:cubicBezTo>
                  <a:cubicBezTo>
                    <a:pt x="643" y="2108"/>
                    <a:pt x="620" y="2108"/>
                    <a:pt x="620" y="2120"/>
                  </a:cubicBezTo>
                  <a:cubicBezTo>
                    <a:pt x="596" y="2156"/>
                    <a:pt x="548" y="2168"/>
                    <a:pt x="524" y="2203"/>
                  </a:cubicBezTo>
                  <a:lnTo>
                    <a:pt x="417" y="2299"/>
                  </a:lnTo>
                  <a:cubicBezTo>
                    <a:pt x="346" y="2394"/>
                    <a:pt x="298" y="2477"/>
                    <a:pt x="239" y="2596"/>
                  </a:cubicBezTo>
                  <a:cubicBezTo>
                    <a:pt x="155" y="2656"/>
                    <a:pt x="120" y="2775"/>
                    <a:pt x="155" y="2894"/>
                  </a:cubicBezTo>
                  <a:cubicBezTo>
                    <a:pt x="1" y="3572"/>
                    <a:pt x="155" y="4477"/>
                    <a:pt x="667" y="5216"/>
                  </a:cubicBezTo>
                  <a:cubicBezTo>
                    <a:pt x="822" y="5430"/>
                    <a:pt x="953" y="5668"/>
                    <a:pt x="1084" y="5918"/>
                  </a:cubicBezTo>
                  <a:cubicBezTo>
                    <a:pt x="1186" y="6114"/>
                    <a:pt x="1397" y="6228"/>
                    <a:pt x="1597" y="6228"/>
                  </a:cubicBezTo>
                  <a:cubicBezTo>
                    <a:pt x="1700" y="6228"/>
                    <a:pt x="1801" y="6197"/>
                    <a:pt x="1882" y="6132"/>
                  </a:cubicBezTo>
                  <a:cubicBezTo>
                    <a:pt x="2300" y="5785"/>
                    <a:pt x="2713" y="5469"/>
                    <a:pt x="3024" y="5469"/>
                  </a:cubicBezTo>
                  <a:cubicBezTo>
                    <a:pt x="3182" y="5469"/>
                    <a:pt x="3313" y="5551"/>
                    <a:pt x="3406" y="5751"/>
                  </a:cubicBezTo>
                  <a:cubicBezTo>
                    <a:pt x="3739" y="6454"/>
                    <a:pt x="2953" y="6728"/>
                    <a:pt x="1977" y="7168"/>
                  </a:cubicBezTo>
                  <a:cubicBezTo>
                    <a:pt x="1786" y="7263"/>
                    <a:pt x="1715" y="7454"/>
                    <a:pt x="1786" y="7656"/>
                  </a:cubicBezTo>
                  <a:cubicBezTo>
                    <a:pt x="1894" y="7942"/>
                    <a:pt x="2025" y="8299"/>
                    <a:pt x="2179" y="8668"/>
                  </a:cubicBezTo>
                  <a:lnTo>
                    <a:pt x="2179" y="8692"/>
                  </a:lnTo>
                  <a:cubicBezTo>
                    <a:pt x="2370" y="9180"/>
                    <a:pt x="2560" y="9716"/>
                    <a:pt x="2727" y="10145"/>
                  </a:cubicBezTo>
                  <a:cubicBezTo>
                    <a:pt x="2805" y="10364"/>
                    <a:pt x="3018" y="10496"/>
                    <a:pt x="3225" y="10496"/>
                  </a:cubicBezTo>
                  <a:cubicBezTo>
                    <a:pt x="3333" y="10496"/>
                    <a:pt x="3439" y="10460"/>
                    <a:pt x="3525" y="10383"/>
                  </a:cubicBezTo>
                  <a:cubicBezTo>
                    <a:pt x="3787" y="10157"/>
                    <a:pt x="4453" y="9942"/>
                    <a:pt x="4644" y="9799"/>
                  </a:cubicBezTo>
                  <a:cubicBezTo>
                    <a:pt x="5589" y="9158"/>
                    <a:pt x="6024" y="8868"/>
                    <a:pt x="6420" y="8868"/>
                  </a:cubicBezTo>
                  <a:cubicBezTo>
                    <a:pt x="6443" y="8868"/>
                    <a:pt x="6466" y="8869"/>
                    <a:pt x="6489" y="8871"/>
                  </a:cubicBezTo>
                  <a:cubicBezTo>
                    <a:pt x="7001" y="8895"/>
                    <a:pt x="7609" y="9847"/>
                    <a:pt x="5787" y="11216"/>
                  </a:cubicBezTo>
                  <a:cubicBezTo>
                    <a:pt x="4942" y="11847"/>
                    <a:pt x="4215" y="12097"/>
                    <a:pt x="3763" y="12383"/>
                  </a:cubicBezTo>
                  <a:cubicBezTo>
                    <a:pt x="3572" y="12502"/>
                    <a:pt x="3525" y="12740"/>
                    <a:pt x="3644" y="12943"/>
                  </a:cubicBezTo>
                  <a:cubicBezTo>
                    <a:pt x="4567" y="14519"/>
                    <a:pt x="4995" y="15103"/>
                    <a:pt x="5397" y="15103"/>
                  </a:cubicBezTo>
                  <a:cubicBezTo>
                    <a:pt x="6027" y="15103"/>
                    <a:pt x="6595" y="13670"/>
                    <a:pt x="8906" y="12383"/>
                  </a:cubicBezTo>
                  <a:cubicBezTo>
                    <a:pt x="9524" y="12036"/>
                    <a:pt x="10052" y="11892"/>
                    <a:pt x="10468" y="11892"/>
                  </a:cubicBezTo>
                  <a:cubicBezTo>
                    <a:pt x="11906" y="11892"/>
                    <a:pt x="12010" y="13603"/>
                    <a:pt x="9859" y="14526"/>
                  </a:cubicBezTo>
                  <a:cubicBezTo>
                    <a:pt x="8609" y="15062"/>
                    <a:pt x="7668" y="15062"/>
                    <a:pt x="6561" y="16467"/>
                  </a:cubicBezTo>
                  <a:cubicBezTo>
                    <a:pt x="6430" y="16634"/>
                    <a:pt x="6478" y="16884"/>
                    <a:pt x="6668" y="17038"/>
                  </a:cubicBezTo>
                  <a:cubicBezTo>
                    <a:pt x="7025" y="17336"/>
                    <a:pt x="7680" y="18098"/>
                    <a:pt x="8466" y="19134"/>
                  </a:cubicBezTo>
                  <a:cubicBezTo>
                    <a:pt x="8815" y="19590"/>
                    <a:pt x="9364" y="19837"/>
                    <a:pt x="9895" y="19837"/>
                  </a:cubicBezTo>
                  <a:cubicBezTo>
                    <a:pt x="10251" y="19837"/>
                    <a:pt x="10598" y="19725"/>
                    <a:pt x="10871" y="19491"/>
                  </a:cubicBezTo>
                  <a:cubicBezTo>
                    <a:pt x="12490" y="18094"/>
                    <a:pt x="14937" y="17186"/>
                    <a:pt x="16282" y="17186"/>
                  </a:cubicBezTo>
                  <a:cubicBezTo>
                    <a:pt x="16667" y="17186"/>
                    <a:pt x="16963" y="17260"/>
                    <a:pt x="17122" y="17419"/>
                  </a:cubicBezTo>
                  <a:cubicBezTo>
                    <a:pt x="19420" y="19741"/>
                    <a:pt x="11228" y="21610"/>
                    <a:pt x="12157" y="22932"/>
                  </a:cubicBezTo>
                  <a:cubicBezTo>
                    <a:pt x="12574" y="23492"/>
                    <a:pt x="15062" y="25813"/>
                    <a:pt x="17205" y="26468"/>
                  </a:cubicBezTo>
                  <a:cubicBezTo>
                    <a:pt x="17335" y="26508"/>
                    <a:pt x="17466" y="26528"/>
                    <a:pt x="17592" y="26528"/>
                  </a:cubicBezTo>
                  <a:cubicBezTo>
                    <a:pt x="18099" y="26528"/>
                    <a:pt x="18536" y="26219"/>
                    <a:pt x="18622" y="25742"/>
                  </a:cubicBezTo>
                  <a:cubicBezTo>
                    <a:pt x="18860" y="24444"/>
                    <a:pt x="18908" y="23885"/>
                    <a:pt x="19182" y="23253"/>
                  </a:cubicBezTo>
                  <a:cubicBezTo>
                    <a:pt x="19301" y="23099"/>
                    <a:pt x="19396" y="22920"/>
                    <a:pt x="19479" y="22742"/>
                  </a:cubicBezTo>
                  <a:cubicBezTo>
                    <a:pt x="20207" y="21601"/>
                    <a:pt x="20681" y="20983"/>
                    <a:pt x="20999" y="20983"/>
                  </a:cubicBezTo>
                  <a:cubicBezTo>
                    <a:pt x="21351" y="20983"/>
                    <a:pt x="21510" y="21743"/>
                    <a:pt x="21610" y="23396"/>
                  </a:cubicBezTo>
                  <a:cubicBezTo>
                    <a:pt x="21658" y="24254"/>
                    <a:pt x="21682" y="24956"/>
                    <a:pt x="21718" y="25539"/>
                  </a:cubicBezTo>
                  <a:cubicBezTo>
                    <a:pt x="21734" y="25928"/>
                    <a:pt x="22110" y="26202"/>
                    <a:pt x="22476" y="26202"/>
                  </a:cubicBezTo>
                  <a:cubicBezTo>
                    <a:pt x="22626" y="26202"/>
                    <a:pt x="22775" y="26156"/>
                    <a:pt x="22896" y="26051"/>
                  </a:cubicBezTo>
                  <a:cubicBezTo>
                    <a:pt x="23611" y="25456"/>
                    <a:pt x="24265" y="24706"/>
                    <a:pt x="24837" y="23730"/>
                  </a:cubicBezTo>
                  <a:cubicBezTo>
                    <a:pt x="26313" y="21289"/>
                    <a:pt x="24813" y="18491"/>
                    <a:pt x="23492" y="17169"/>
                  </a:cubicBezTo>
                  <a:cubicBezTo>
                    <a:pt x="23325" y="17003"/>
                    <a:pt x="23313" y="16800"/>
                    <a:pt x="23396" y="16646"/>
                  </a:cubicBezTo>
                  <a:cubicBezTo>
                    <a:pt x="23563" y="16646"/>
                    <a:pt x="23754" y="16646"/>
                    <a:pt x="23920" y="16634"/>
                  </a:cubicBezTo>
                  <a:cubicBezTo>
                    <a:pt x="26587" y="17884"/>
                    <a:pt x="29171" y="19015"/>
                    <a:pt x="31528" y="19967"/>
                  </a:cubicBezTo>
                  <a:lnTo>
                    <a:pt x="24158" y="16086"/>
                  </a:lnTo>
                  <a:cubicBezTo>
                    <a:pt x="23932" y="15967"/>
                    <a:pt x="23980" y="15669"/>
                    <a:pt x="24218" y="15657"/>
                  </a:cubicBezTo>
                  <a:cubicBezTo>
                    <a:pt x="26671" y="15443"/>
                    <a:pt x="30766" y="15062"/>
                    <a:pt x="31183" y="12121"/>
                  </a:cubicBezTo>
                  <a:lnTo>
                    <a:pt x="31183" y="12109"/>
                  </a:lnTo>
                  <a:lnTo>
                    <a:pt x="31231" y="11752"/>
                  </a:lnTo>
                  <a:lnTo>
                    <a:pt x="31231" y="11645"/>
                  </a:lnTo>
                  <a:cubicBezTo>
                    <a:pt x="31231" y="11538"/>
                    <a:pt x="31243" y="11454"/>
                    <a:pt x="31243" y="11347"/>
                  </a:cubicBezTo>
                  <a:cubicBezTo>
                    <a:pt x="31243" y="11216"/>
                    <a:pt x="31243" y="11073"/>
                    <a:pt x="31231" y="10919"/>
                  </a:cubicBezTo>
                  <a:cubicBezTo>
                    <a:pt x="31171" y="9978"/>
                    <a:pt x="31112" y="9097"/>
                    <a:pt x="31028" y="8311"/>
                  </a:cubicBezTo>
                  <a:cubicBezTo>
                    <a:pt x="31028" y="8275"/>
                    <a:pt x="31016" y="8240"/>
                    <a:pt x="31016" y="8192"/>
                  </a:cubicBezTo>
                  <a:cubicBezTo>
                    <a:pt x="30933" y="7859"/>
                    <a:pt x="30635" y="7585"/>
                    <a:pt x="30290" y="7490"/>
                  </a:cubicBezTo>
                  <a:cubicBezTo>
                    <a:pt x="30242" y="7478"/>
                    <a:pt x="30219" y="7478"/>
                    <a:pt x="30171" y="7466"/>
                  </a:cubicBezTo>
                  <a:cubicBezTo>
                    <a:pt x="30122" y="7461"/>
                    <a:pt x="30072" y="7458"/>
                    <a:pt x="30023" y="7458"/>
                  </a:cubicBezTo>
                  <a:cubicBezTo>
                    <a:pt x="29953" y="7458"/>
                    <a:pt x="29884" y="7464"/>
                    <a:pt x="29814" y="7478"/>
                  </a:cubicBezTo>
                  <a:cubicBezTo>
                    <a:pt x="29742" y="7490"/>
                    <a:pt x="29659" y="7525"/>
                    <a:pt x="29588" y="7549"/>
                  </a:cubicBezTo>
                  <a:cubicBezTo>
                    <a:pt x="29516" y="7597"/>
                    <a:pt x="29421" y="7644"/>
                    <a:pt x="29349" y="7692"/>
                  </a:cubicBezTo>
                  <a:cubicBezTo>
                    <a:pt x="29326" y="7704"/>
                    <a:pt x="29290" y="7728"/>
                    <a:pt x="29242" y="7752"/>
                  </a:cubicBezTo>
                  <a:cubicBezTo>
                    <a:pt x="29207" y="7775"/>
                    <a:pt x="29159" y="7787"/>
                    <a:pt x="29123" y="7823"/>
                  </a:cubicBezTo>
                  <a:cubicBezTo>
                    <a:pt x="29088" y="7847"/>
                    <a:pt x="29052" y="7871"/>
                    <a:pt x="29004" y="7894"/>
                  </a:cubicBezTo>
                  <a:cubicBezTo>
                    <a:pt x="28980" y="7906"/>
                    <a:pt x="28945" y="7942"/>
                    <a:pt x="28909" y="7954"/>
                  </a:cubicBezTo>
                  <a:cubicBezTo>
                    <a:pt x="28861" y="7990"/>
                    <a:pt x="28814" y="8014"/>
                    <a:pt x="28754" y="8061"/>
                  </a:cubicBezTo>
                  <a:cubicBezTo>
                    <a:pt x="28742" y="8073"/>
                    <a:pt x="28707" y="8085"/>
                    <a:pt x="28695" y="8109"/>
                  </a:cubicBezTo>
                  <a:cubicBezTo>
                    <a:pt x="28647" y="8133"/>
                    <a:pt x="28587" y="8180"/>
                    <a:pt x="28552" y="8204"/>
                  </a:cubicBezTo>
                  <a:cubicBezTo>
                    <a:pt x="28528" y="8228"/>
                    <a:pt x="28516" y="8228"/>
                    <a:pt x="28504" y="8240"/>
                  </a:cubicBezTo>
                  <a:cubicBezTo>
                    <a:pt x="28445" y="8287"/>
                    <a:pt x="28397" y="8311"/>
                    <a:pt x="28349" y="8359"/>
                  </a:cubicBezTo>
                  <a:cubicBezTo>
                    <a:pt x="28337" y="8359"/>
                    <a:pt x="28337" y="8371"/>
                    <a:pt x="28326" y="8371"/>
                  </a:cubicBezTo>
                  <a:cubicBezTo>
                    <a:pt x="28278" y="8418"/>
                    <a:pt x="28218" y="8442"/>
                    <a:pt x="28171" y="8490"/>
                  </a:cubicBezTo>
                  <a:lnTo>
                    <a:pt x="28159" y="8502"/>
                  </a:lnTo>
                  <a:cubicBezTo>
                    <a:pt x="28099" y="8549"/>
                    <a:pt x="28052" y="8597"/>
                    <a:pt x="27992" y="8645"/>
                  </a:cubicBezTo>
                  <a:cubicBezTo>
                    <a:pt x="27144" y="9367"/>
                    <a:pt x="26627" y="10022"/>
                    <a:pt x="26121" y="10022"/>
                  </a:cubicBezTo>
                  <a:cubicBezTo>
                    <a:pt x="25860" y="10022"/>
                    <a:pt x="25601" y="9848"/>
                    <a:pt x="25301" y="9418"/>
                  </a:cubicBezTo>
                  <a:cubicBezTo>
                    <a:pt x="24658" y="8502"/>
                    <a:pt x="25420" y="7930"/>
                    <a:pt x="26706" y="7192"/>
                  </a:cubicBezTo>
                  <a:cubicBezTo>
                    <a:pt x="26897" y="7097"/>
                    <a:pt x="27099" y="6978"/>
                    <a:pt x="27313" y="6859"/>
                  </a:cubicBezTo>
                  <a:lnTo>
                    <a:pt x="27623" y="6680"/>
                  </a:lnTo>
                  <a:lnTo>
                    <a:pt x="27718" y="6632"/>
                  </a:lnTo>
                  <a:cubicBezTo>
                    <a:pt x="27873" y="6537"/>
                    <a:pt x="28040" y="6442"/>
                    <a:pt x="28218" y="6347"/>
                  </a:cubicBezTo>
                  <a:cubicBezTo>
                    <a:pt x="28230" y="6335"/>
                    <a:pt x="28254" y="6335"/>
                    <a:pt x="28266" y="6323"/>
                  </a:cubicBezTo>
                  <a:cubicBezTo>
                    <a:pt x="28445" y="6216"/>
                    <a:pt x="28623" y="6109"/>
                    <a:pt x="28814" y="5989"/>
                  </a:cubicBezTo>
                  <a:cubicBezTo>
                    <a:pt x="28861" y="5966"/>
                    <a:pt x="28909" y="5930"/>
                    <a:pt x="28945" y="5882"/>
                  </a:cubicBezTo>
                  <a:cubicBezTo>
                    <a:pt x="29040" y="5811"/>
                    <a:pt x="29099" y="5728"/>
                    <a:pt x="29147" y="5632"/>
                  </a:cubicBezTo>
                  <a:cubicBezTo>
                    <a:pt x="29171" y="5585"/>
                    <a:pt x="29183" y="5549"/>
                    <a:pt x="29207" y="5489"/>
                  </a:cubicBezTo>
                  <a:cubicBezTo>
                    <a:pt x="29266" y="5275"/>
                    <a:pt x="29266" y="5049"/>
                    <a:pt x="29183" y="4835"/>
                  </a:cubicBezTo>
                  <a:cubicBezTo>
                    <a:pt x="28933" y="4144"/>
                    <a:pt x="28647" y="3644"/>
                    <a:pt x="28254" y="3239"/>
                  </a:cubicBezTo>
                  <a:cubicBezTo>
                    <a:pt x="28135" y="3120"/>
                    <a:pt x="28016" y="3013"/>
                    <a:pt x="27897" y="2930"/>
                  </a:cubicBezTo>
                  <a:cubicBezTo>
                    <a:pt x="27837" y="2882"/>
                    <a:pt x="27754" y="2834"/>
                    <a:pt x="27694" y="2787"/>
                  </a:cubicBezTo>
                  <a:cubicBezTo>
                    <a:pt x="27313" y="2513"/>
                    <a:pt x="26802" y="2322"/>
                    <a:pt x="26182" y="2168"/>
                  </a:cubicBezTo>
                  <a:cubicBezTo>
                    <a:pt x="25099" y="1899"/>
                    <a:pt x="24552" y="1765"/>
                    <a:pt x="24247" y="1765"/>
                  </a:cubicBezTo>
                  <a:cubicBezTo>
                    <a:pt x="24200" y="1765"/>
                    <a:pt x="24159" y="1768"/>
                    <a:pt x="24123" y="1775"/>
                  </a:cubicBezTo>
                  <a:cubicBezTo>
                    <a:pt x="24099" y="1798"/>
                    <a:pt x="24063" y="1798"/>
                    <a:pt x="24039" y="1810"/>
                  </a:cubicBezTo>
                  <a:cubicBezTo>
                    <a:pt x="23992" y="1822"/>
                    <a:pt x="23968" y="1858"/>
                    <a:pt x="23944" y="1906"/>
                  </a:cubicBezTo>
                  <a:cubicBezTo>
                    <a:pt x="23920" y="1929"/>
                    <a:pt x="23908" y="1977"/>
                    <a:pt x="23873" y="2037"/>
                  </a:cubicBezTo>
                  <a:cubicBezTo>
                    <a:pt x="23861" y="2060"/>
                    <a:pt x="23849" y="2108"/>
                    <a:pt x="23825" y="2156"/>
                  </a:cubicBezTo>
                  <a:cubicBezTo>
                    <a:pt x="23777" y="2275"/>
                    <a:pt x="23742" y="2430"/>
                    <a:pt x="23682" y="2632"/>
                  </a:cubicBezTo>
                  <a:cubicBezTo>
                    <a:pt x="23670" y="2691"/>
                    <a:pt x="23634" y="2751"/>
                    <a:pt x="23611" y="2810"/>
                  </a:cubicBezTo>
                  <a:cubicBezTo>
                    <a:pt x="23611" y="2822"/>
                    <a:pt x="23587" y="2834"/>
                    <a:pt x="23587" y="2858"/>
                  </a:cubicBezTo>
                  <a:cubicBezTo>
                    <a:pt x="23563" y="2918"/>
                    <a:pt x="23527" y="2989"/>
                    <a:pt x="23503" y="3049"/>
                  </a:cubicBezTo>
                  <a:cubicBezTo>
                    <a:pt x="23468" y="3120"/>
                    <a:pt x="23444" y="3191"/>
                    <a:pt x="23396" y="3263"/>
                  </a:cubicBezTo>
                  <a:cubicBezTo>
                    <a:pt x="23384" y="3287"/>
                    <a:pt x="23384" y="3299"/>
                    <a:pt x="23373" y="3322"/>
                  </a:cubicBezTo>
                  <a:cubicBezTo>
                    <a:pt x="23337" y="3406"/>
                    <a:pt x="23289" y="3477"/>
                    <a:pt x="23253" y="3561"/>
                  </a:cubicBezTo>
                  <a:cubicBezTo>
                    <a:pt x="23206" y="3656"/>
                    <a:pt x="23158" y="3727"/>
                    <a:pt x="23111" y="3823"/>
                  </a:cubicBezTo>
                  <a:cubicBezTo>
                    <a:pt x="23099" y="3834"/>
                    <a:pt x="23099" y="3846"/>
                    <a:pt x="23087" y="3882"/>
                  </a:cubicBezTo>
                  <a:cubicBezTo>
                    <a:pt x="22992" y="4061"/>
                    <a:pt x="22896" y="4239"/>
                    <a:pt x="22801" y="4418"/>
                  </a:cubicBezTo>
                  <a:cubicBezTo>
                    <a:pt x="22789" y="4430"/>
                    <a:pt x="22789" y="4442"/>
                    <a:pt x="22777" y="4477"/>
                  </a:cubicBezTo>
                  <a:cubicBezTo>
                    <a:pt x="22730" y="4561"/>
                    <a:pt x="22670" y="4656"/>
                    <a:pt x="22622" y="4739"/>
                  </a:cubicBezTo>
                  <a:cubicBezTo>
                    <a:pt x="21906" y="5987"/>
                    <a:pt x="21012" y="7216"/>
                    <a:pt x="20498" y="7216"/>
                  </a:cubicBezTo>
                  <a:cubicBezTo>
                    <a:pt x="20449" y="7216"/>
                    <a:pt x="20402" y="7204"/>
                    <a:pt x="20360" y="7180"/>
                  </a:cubicBezTo>
                  <a:cubicBezTo>
                    <a:pt x="19324" y="6597"/>
                    <a:pt x="19217" y="5585"/>
                    <a:pt x="19586" y="4477"/>
                  </a:cubicBezTo>
                  <a:cubicBezTo>
                    <a:pt x="19741" y="4013"/>
                    <a:pt x="19979" y="3537"/>
                    <a:pt x="20241" y="3072"/>
                  </a:cubicBezTo>
                  <a:cubicBezTo>
                    <a:pt x="20301" y="2953"/>
                    <a:pt x="20372" y="2846"/>
                    <a:pt x="20455" y="2727"/>
                  </a:cubicBezTo>
                  <a:cubicBezTo>
                    <a:pt x="20455" y="2715"/>
                    <a:pt x="20467" y="2715"/>
                    <a:pt x="20467" y="2703"/>
                  </a:cubicBezTo>
                  <a:cubicBezTo>
                    <a:pt x="20539" y="2596"/>
                    <a:pt x="20598" y="2489"/>
                    <a:pt x="20670" y="2394"/>
                  </a:cubicBezTo>
                  <a:cubicBezTo>
                    <a:pt x="20694" y="2370"/>
                    <a:pt x="20694" y="2358"/>
                    <a:pt x="20706" y="2346"/>
                  </a:cubicBezTo>
                  <a:lnTo>
                    <a:pt x="20932" y="2037"/>
                  </a:lnTo>
                  <a:cubicBezTo>
                    <a:pt x="20944" y="2013"/>
                    <a:pt x="20944" y="2001"/>
                    <a:pt x="20956" y="1989"/>
                  </a:cubicBezTo>
                  <a:cubicBezTo>
                    <a:pt x="21027" y="1882"/>
                    <a:pt x="21110" y="1775"/>
                    <a:pt x="21194" y="1679"/>
                  </a:cubicBezTo>
                  <a:cubicBezTo>
                    <a:pt x="21491" y="1298"/>
                    <a:pt x="21206" y="989"/>
                    <a:pt x="20634" y="739"/>
                  </a:cubicBezTo>
                  <a:cubicBezTo>
                    <a:pt x="20051" y="489"/>
                    <a:pt x="19158" y="310"/>
                    <a:pt x="18229" y="179"/>
                  </a:cubicBezTo>
                  <a:cubicBezTo>
                    <a:pt x="17927" y="133"/>
                    <a:pt x="17063" y="0"/>
                    <a:pt x="16311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" name="Google Shape;513;p23"/>
            <p:cNvSpPr/>
            <p:nvPr/>
          </p:nvSpPr>
          <p:spPr>
            <a:xfrm>
              <a:off x="3871320" y="3163753"/>
              <a:ext cx="802993" cy="1182750"/>
            </a:xfrm>
            <a:custGeom>
              <a:avLst/>
              <a:gdLst/>
              <a:ahLst/>
              <a:cxnLst/>
              <a:rect l="l" t="t" r="r" b="b"/>
              <a:pathLst>
                <a:path w="27778" h="40915" extrusionOk="0">
                  <a:moveTo>
                    <a:pt x="929" y="1"/>
                  </a:moveTo>
                  <a:cubicBezTo>
                    <a:pt x="929" y="1"/>
                    <a:pt x="0" y="1954"/>
                    <a:pt x="2893" y="15098"/>
                  </a:cubicBezTo>
                  <a:cubicBezTo>
                    <a:pt x="5894" y="28016"/>
                    <a:pt x="17812" y="36910"/>
                    <a:pt x="23467" y="40494"/>
                  </a:cubicBezTo>
                  <a:cubicBezTo>
                    <a:pt x="23924" y="40783"/>
                    <a:pt x="24419" y="40914"/>
                    <a:pt x="24902" y="40914"/>
                  </a:cubicBezTo>
                  <a:cubicBezTo>
                    <a:pt x="26269" y="40914"/>
                    <a:pt x="27540" y="39858"/>
                    <a:pt x="27575" y="38327"/>
                  </a:cubicBezTo>
                  <a:cubicBezTo>
                    <a:pt x="27778" y="30838"/>
                    <a:pt x="21503" y="17717"/>
                    <a:pt x="15466" y="11228"/>
                  </a:cubicBezTo>
                  <a:cubicBezTo>
                    <a:pt x="8144" y="3347"/>
                    <a:pt x="929" y="1"/>
                    <a:pt x="929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" name="Google Shape;514;p23"/>
            <p:cNvSpPr/>
            <p:nvPr/>
          </p:nvSpPr>
          <p:spPr>
            <a:xfrm>
              <a:off x="3898494" y="3164100"/>
              <a:ext cx="723497" cy="1174367"/>
            </a:xfrm>
            <a:custGeom>
              <a:avLst/>
              <a:gdLst/>
              <a:ahLst/>
              <a:cxnLst/>
              <a:rect l="l" t="t" r="r" b="b"/>
              <a:pathLst>
                <a:path w="25028" h="40625" extrusionOk="0">
                  <a:moveTo>
                    <a:pt x="1" y="1"/>
                  </a:moveTo>
                  <a:cubicBezTo>
                    <a:pt x="1" y="1"/>
                    <a:pt x="370" y="644"/>
                    <a:pt x="1037" y="1763"/>
                  </a:cubicBezTo>
                  <a:cubicBezTo>
                    <a:pt x="1382" y="2322"/>
                    <a:pt x="1787" y="3001"/>
                    <a:pt x="2251" y="3787"/>
                  </a:cubicBezTo>
                  <a:cubicBezTo>
                    <a:pt x="2704" y="4561"/>
                    <a:pt x="3227" y="5454"/>
                    <a:pt x="3811" y="6406"/>
                  </a:cubicBezTo>
                  <a:cubicBezTo>
                    <a:pt x="4394" y="7359"/>
                    <a:pt x="5013" y="8394"/>
                    <a:pt x="5668" y="9502"/>
                  </a:cubicBezTo>
                  <a:cubicBezTo>
                    <a:pt x="6323" y="10597"/>
                    <a:pt x="7026" y="11764"/>
                    <a:pt x="7752" y="12955"/>
                  </a:cubicBezTo>
                  <a:cubicBezTo>
                    <a:pt x="8478" y="14145"/>
                    <a:pt x="9240" y="15383"/>
                    <a:pt x="10002" y="16634"/>
                  </a:cubicBezTo>
                  <a:cubicBezTo>
                    <a:pt x="10752" y="17884"/>
                    <a:pt x="11550" y="19158"/>
                    <a:pt x="12324" y="20420"/>
                  </a:cubicBezTo>
                  <a:cubicBezTo>
                    <a:pt x="13098" y="21694"/>
                    <a:pt x="13884" y="22956"/>
                    <a:pt x="14657" y="24206"/>
                  </a:cubicBezTo>
                  <a:cubicBezTo>
                    <a:pt x="15431" y="25456"/>
                    <a:pt x="16193" y="26670"/>
                    <a:pt x="16932" y="27861"/>
                  </a:cubicBezTo>
                  <a:cubicBezTo>
                    <a:pt x="18420" y="30242"/>
                    <a:pt x="19825" y="32445"/>
                    <a:pt x="21015" y="34338"/>
                  </a:cubicBezTo>
                  <a:cubicBezTo>
                    <a:pt x="21611" y="35291"/>
                    <a:pt x="22158" y="36160"/>
                    <a:pt x="22647" y="36910"/>
                  </a:cubicBezTo>
                  <a:cubicBezTo>
                    <a:pt x="23147" y="37672"/>
                    <a:pt x="23551" y="38339"/>
                    <a:pt x="23909" y="38886"/>
                  </a:cubicBezTo>
                  <a:cubicBezTo>
                    <a:pt x="24635" y="39994"/>
                    <a:pt x="25028" y="40625"/>
                    <a:pt x="25028" y="40625"/>
                  </a:cubicBezTo>
                  <a:cubicBezTo>
                    <a:pt x="25028" y="40625"/>
                    <a:pt x="24647" y="39982"/>
                    <a:pt x="23992" y="38851"/>
                  </a:cubicBezTo>
                  <a:cubicBezTo>
                    <a:pt x="23647" y="38279"/>
                    <a:pt x="23242" y="37612"/>
                    <a:pt x="22789" y="36826"/>
                  </a:cubicBezTo>
                  <a:cubicBezTo>
                    <a:pt x="22325" y="36053"/>
                    <a:pt x="21801" y="35160"/>
                    <a:pt x="21218" y="34207"/>
                  </a:cubicBezTo>
                  <a:cubicBezTo>
                    <a:pt x="20063" y="32290"/>
                    <a:pt x="18741" y="30052"/>
                    <a:pt x="17277" y="27659"/>
                  </a:cubicBezTo>
                  <a:cubicBezTo>
                    <a:pt x="16551" y="26468"/>
                    <a:pt x="15789" y="25230"/>
                    <a:pt x="15027" y="23980"/>
                  </a:cubicBezTo>
                  <a:cubicBezTo>
                    <a:pt x="14276" y="22730"/>
                    <a:pt x="13479" y="21444"/>
                    <a:pt x="12705" y="20182"/>
                  </a:cubicBezTo>
                  <a:cubicBezTo>
                    <a:pt x="11931" y="18920"/>
                    <a:pt x="11145" y="17657"/>
                    <a:pt x="10371" y="16407"/>
                  </a:cubicBezTo>
                  <a:cubicBezTo>
                    <a:pt x="9597" y="15157"/>
                    <a:pt x="8835" y="13931"/>
                    <a:pt x="8097" y="12740"/>
                  </a:cubicBezTo>
                  <a:cubicBezTo>
                    <a:pt x="7371" y="11561"/>
                    <a:pt x="6633" y="10418"/>
                    <a:pt x="5954" y="9335"/>
                  </a:cubicBezTo>
                  <a:cubicBezTo>
                    <a:pt x="5263" y="8252"/>
                    <a:pt x="4609" y="7240"/>
                    <a:pt x="4013" y="6287"/>
                  </a:cubicBezTo>
                  <a:cubicBezTo>
                    <a:pt x="3418" y="5335"/>
                    <a:pt x="2870" y="4465"/>
                    <a:pt x="2382" y="3715"/>
                  </a:cubicBezTo>
                  <a:cubicBezTo>
                    <a:pt x="1882" y="2953"/>
                    <a:pt x="1477" y="2287"/>
                    <a:pt x="1120" y="1727"/>
                  </a:cubicBezTo>
                  <a:cubicBezTo>
                    <a:pt x="394" y="6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" name="Google Shape;515;p23"/>
            <p:cNvSpPr/>
            <p:nvPr/>
          </p:nvSpPr>
          <p:spPr>
            <a:xfrm>
              <a:off x="3972153" y="3542018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1" y="1"/>
                  </a:moveTo>
                  <a:cubicBezTo>
                    <a:pt x="1" y="1"/>
                    <a:pt x="370" y="120"/>
                    <a:pt x="953" y="274"/>
                  </a:cubicBezTo>
                  <a:cubicBezTo>
                    <a:pt x="1227" y="370"/>
                    <a:pt x="1561" y="441"/>
                    <a:pt x="1918" y="536"/>
                  </a:cubicBezTo>
                  <a:cubicBezTo>
                    <a:pt x="2275" y="620"/>
                    <a:pt x="2644" y="703"/>
                    <a:pt x="3037" y="786"/>
                  </a:cubicBezTo>
                  <a:cubicBezTo>
                    <a:pt x="3215" y="834"/>
                    <a:pt x="3406" y="858"/>
                    <a:pt x="3596" y="905"/>
                  </a:cubicBezTo>
                  <a:cubicBezTo>
                    <a:pt x="3775" y="941"/>
                    <a:pt x="3966" y="977"/>
                    <a:pt x="4144" y="1013"/>
                  </a:cubicBezTo>
                  <a:cubicBezTo>
                    <a:pt x="4501" y="1084"/>
                    <a:pt x="4847" y="1144"/>
                    <a:pt x="5132" y="1191"/>
                  </a:cubicBezTo>
                  <a:cubicBezTo>
                    <a:pt x="5716" y="1275"/>
                    <a:pt x="6097" y="1322"/>
                    <a:pt x="6097" y="1322"/>
                  </a:cubicBezTo>
                  <a:cubicBezTo>
                    <a:pt x="6097" y="1322"/>
                    <a:pt x="5728" y="1203"/>
                    <a:pt x="5156" y="1060"/>
                  </a:cubicBezTo>
                  <a:cubicBezTo>
                    <a:pt x="4870" y="965"/>
                    <a:pt x="4549" y="894"/>
                    <a:pt x="4192" y="798"/>
                  </a:cubicBezTo>
                  <a:cubicBezTo>
                    <a:pt x="4013" y="763"/>
                    <a:pt x="3835" y="715"/>
                    <a:pt x="3644" y="667"/>
                  </a:cubicBezTo>
                  <a:cubicBezTo>
                    <a:pt x="3466" y="620"/>
                    <a:pt x="3275" y="584"/>
                    <a:pt x="3073" y="536"/>
                  </a:cubicBezTo>
                  <a:cubicBezTo>
                    <a:pt x="2692" y="465"/>
                    <a:pt x="2299" y="382"/>
                    <a:pt x="1942" y="310"/>
                  </a:cubicBezTo>
                  <a:cubicBezTo>
                    <a:pt x="1584" y="239"/>
                    <a:pt x="1251" y="179"/>
                    <a:pt x="965" y="132"/>
                  </a:cubicBezTo>
                  <a:cubicBezTo>
                    <a:pt x="382" y="4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" name="Google Shape;516;p23"/>
            <p:cNvSpPr/>
            <p:nvPr/>
          </p:nvSpPr>
          <p:spPr>
            <a:xfrm>
              <a:off x="4103310" y="3756806"/>
              <a:ext cx="176249" cy="38216"/>
            </a:xfrm>
            <a:custGeom>
              <a:avLst/>
              <a:gdLst/>
              <a:ahLst/>
              <a:cxnLst/>
              <a:rect l="l" t="t" r="r" b="b"/>
              <a:pathLst>
                <a:path w="6097" h="1322" extrusionOk="0">
                  <a:moveTo>
                    <a:pt x="0" y="0"/>
                  </a:moveTo>
                  <a:cubicBezTo>
                    <a:pt x="0" y="0"/>
                    <a:pt x="369" y="131"/>
                    <a:pt x="953" y="274"/>
                  </a:cubicBezTo>
                  <a:cubicBezTo>
                    <a:pt x="1238" y="369"/>
                    <a:pt x="1560" y="441"/>
                    <a:pt x="1917" y="524"/>
                  </a:cubicBezTo>
                  <a:cubicBezTo>
                    <a:pt x="2274" y="619"/>
                    <a:pt x="2643" y="691"/>
                    <a:pt x="3036" y="786"/>
                  </a:cubicBezTo>
                  <a:cubicBezTo>
                    <a:pt x="3215" y="822"/>
                    <a:pt x="3405" y="857"/>
                    <a:pt x="3596" y="905"/>
                  </a:cubicBezTo>
                  <a:cubicBezTo>
                    <a:pt x="3774" y="929"/>
                    <a:pt x="3977" y="976"/>
                    <a:pt x="4155" y="1012"/>
                  </a:cubicBezTo>
                  <a:cubicBezTo>
                    <a:pt x="4513" y="1084"/>
                    <a:pt x="4846" y="1143"/>
                    <a:pt x="5132" y="1191"/>
                  </a:cubicBezTo>
                  <a:cubicBezTo>
                    <a:pt x="5715" y="1274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55" y="1048"/>
                  </a:cubicBezTo>
                  <a:cubicBezTo>
                    <a:pt x="4882" y="964"/>
                    <a:pt x="4548" y="893"/>
                    <a:pt x="4191" y="798"/>
                  </a:cubicBezTo>
                  <a:cubicBezTo>
                    <a:pt x="4012" y="750"/>
                    <a:pt x="3834" y="714"/>
                    <a:pt x="3643" y="667"/>
                  </a:cubicBezTo>
                  <a:cubicBezTo>
                    <a:pt x="3465" y="619"/>
                    <a:pt x="3274" y="572"/>
                    <a:pt x="3072" y="536"/>
                  </a:cubicBezTo>
                  <a:cubicBezTo>
                    <a:pt x="2691" y="452"/>
                    <a:pt x="2310" y="381"/>
                    <a:pt x="1941" y="310"/>
                  </a:cubicBezTo>
                  <a:cubicBezTo>
                    <a:pt x="1584" y="238"/>
                    <a:pt x="1250" y="179"/>
                    <a:pt x="964" y="131"/>
                  </a:cubicBezTo>
                  <a:cubicBezTo>
                    <a:pt x="381" y="3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" name="Google Shape;517;p23"/>
            <p:cNvSpPr/>
            <p:nvPr/>
          </p:nvSpPr>
          <p:spPr>
            <a:xfrm>
              <a:off x="4234091" y="3971913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370" y="120"/>
                    <a:pt x="953" y="274"/>
                  </a:cubicBezTo>
                  <a:cubicBezTo>
                    <a:pt x="1239" y="370"/>
                    <a:pt x="1560" y="441"/>
                    <a:pt x="1917" y="524"/>
                  </a:cubicBezTo>
                  <a:cubicBezTo>
                    <a:pt x="2275" y="620"/>
                    <a:pt x="2644" y="691"/>
                    <a:pt x="3037" y="786"/>
                  </a:cubicBezTo>
                  <a:cubicBezTo>
                    <a:pt x="3215" y="822"/>
                    <a:pt x="3406" y="858"/>
                    <a:pt x="3596" y="905"/>
                  </a:cubicBezTo>
                  <a:cubicBezTo>
                    <a:pt x="3775" y="929"/>
                    <a:pt x="3977" y="977"/>
                    <a:pt x="4156" y="1012"/>
                  </a:cubicBezTo>
                  <a:cubicBezTo>
                    <a:pt x="4513" y="1084"/>
                    <a:pt x="4846" y="1143"/>
                    <a:pt x="5132" y="1191"/>
                  </a:cubicBezTo>
                  <a:cubicBezTo>
                    <a:pt x="5715" y="1274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56" y="1048"/>
                  </a:cubicBezTo>
                  <a:cubicBezTo>
                    <a:pt x="4882" y="965"/>
                    <a:pt x="4549" y="893"/>
                    <a:pt x="4191" y="798"/>
                  </a:cubicBezTo>
                  <a:cubicBezTo>
                    <a:pt x="4013" y="751"/>
                    <a:pt x="3834" y="715"/>
                    <a:pt x="3644" y="667"/>
                  </a:cubicBezTo>
                  <a:cubicBezTo>
                    <a:pt x="3465" y="620"/>
                    <a:pt x="3275" y="572"/>
                    <a:pt x="3072" y="536"/>
                  </a:cubicBezTo>
                  <a:cubicBezTo>
                    <a:pt x="2691" y="453"/>
                    <a:pt x="2310" y="381"/>
                    <a:pt x="1953" y="310"/>
                  </a:cubicBezTo>
                  <a:cubicBezTo>
                    <a:pt x="1584" y="239"/>
                    <a:pt x="1251" y="179"/>
                    <a:pt x="965" y="131"/>
                  </a:cubicBezTo>
                  <a:cubicBezTo>
                    <a:pt x="382" y="36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" name="Google Shape;518;p23"/>
            <p:cNvSpPr/>
            <p:nvPr/>
          </p:nvSpPr>
          <p:spPr>
            <a:xfrm>
              <a:off x="4154593" y="3402275"/>
              <a:ext cx="46830" cy="174861"/>
            </a:xfrm>
            <a:custGeom>
              <a:avLst/>
              <a:gdLst/>
              <a:ahLst/>
              <a:cxnLst/>
              <a:rect l="l" t="t" r="r" b="b"/>
              <a:pathLst>
                <a:path w="1620" h="6049" extrusionOk="0">
                  <a:moveTo>
                    <a:pt x="1619" y="1"/>
                  </a:moveTo>
                  <a:lnTo>
                    <a:pt x="1619" y="1"/>
                  </a:lnTo>
                  <a:cubicBezTo>
                    <a:pt x="1619" y="1"/>
                    <a:pt x="1465" y="370"/>
                    <a:pt x="1310" y="929"/>
                  </a:cubicBezTo>
                  <a:cubicBezTo>
                    <a:pt x="1215" y="1203"/>
                    <a:pt x="1107" y="1525"/>
                    <a:pt x="1012" y="1882"/>
                  </a:cubicBezTo>
                  <a:cubicBezTo>
                    <a:pt x="905" y="2227"/>
                    <a:pt x="798" y="2620"/>
                    <a:pt x="691" y="2989"/>
                  </a:cubicBezTo>
                  <a:cubicBezTo>
                    <a:pt x="655" y="3180"/>
                    <a:pt x="595" y="3358"/>
                    <a:pt x="548" y="3549"/>
                  </a:cubicBezTo>
                  <a:cubicBezTo>
                    <a:pt x="500" y="3751"/>
                    <a:pt x="453" y="3930"/>
                    <a:pt x="417" y="4108"/>
                  </a:cubicBezTo>
                  <a:cubicBezTo>
                    <a:pt x="322" y="4465"/>
                    <a:pt x="250" y="4799"/>
                    <a:pt x="191" y="5085"/>
                  </a:cubicBezTo>
                  <a:cubicBezTo>
                    <a:pt x="60" y="5668"/>
                    <a:pt x="0" y="6049"/>
                    <a:pt x="0" y="6049"/>
                  </a:cubicBezTo>
                  <a:cubicBezTo>
                    <a:pt x="0" y="6049"/>
                    <a:pt x="131" y="5692"/>
                    <a:pt x="310" y="5132"/>
                  </a:cubicBezTo>
                  <a:cubicBezTo>
                    <a:pt x="393" y="4858"/>
                    <a:pt x="500" y="4537"/>
                    <a:pt x="607" y="4180"/>
                  </a:cubicBezTo>
                  <a:cubicBezTo>
                    <a:pt x="667" y="4001"/>
                    <a:pt x="726" y="3811"/>
                    <a:pt x="762" y="3632"/>
                  </a:cubicBezTo>
                  <a:cubicBezTo>
                    <a:pt x="810" y="3430"/>
                    <a:pt x="869" y="3251"/>
                    <a:pt x="917" y="3061"/>
                  </a:cubicBezTo>
                  <a:cubicBezTo>
                    <a:pt x="1024" y="2680"/>
                    <a:pt x="1107" y="2299"/>
                    <a:pt x="1203" y="1941"/>
                  </a:cubicBezTo>
                  <a:cubicBezTo>
                    <a:pt x="1286" y="1584"/>
                    <a:pt x="1357" y="1251"/>
                    <a:pt x="1429" y="965"/>
                  </a:cubicBezTo>
                  <a:cubicBezTo>
                    <a:pt x="1560" y="382"/>
                    <a:pt x="1619" y="1"/>
                    <a:pt x="1619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" name="Google Shape;519;p23"/>
            <p:cNvSpPr/>
            <p:nvPr/>
          </p:nvSpPr>
          <p:spPr>
            <a:xfrm>
              <a:off x="4285374" y="3616717"/>
              <a:ext cx="46830" cy="175208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0"/>
                  </a:moveTo>
                  <a:lnTo>
                    <a:pt x="1620" y="0"/>
                  </a:lnTo>
                  <a:cubicBezTo>
                    <a:pt x="1620" y="1"/>
                    <a:pt x="1489" y="381"/>
                    <a:pt x="1310" y="941"/>
                  </a:cubicBezTo>
                  <a:cubicBezTo>
                    <a:pt x="1215" y="1215"/>
                    <a:pt x="1108" y="1536"/>
                    <a:pt x="1013" y="1893"/>
                  </a:cubicBezTo>
                  <a:cubicBezTo>
                    <a:pt x="905" y="2239"/>
                    <a:pt x="798" y="2620"/>
                    <a:pt x="691" y="3001"/>
                  </a:cubicBezTo>
                  <a:cubicBezTo>
                    <a:pt x="655" y="3191"/>
                    <a:pt x="596" y="3370"/>
                    <a:pt x="548" y="3560"/>
                  </a:cubicBezTo>
                  <a:cubicBezTo>
                    <a:pt x="501" y="3751"/>
                    <a:pt x="453" y="3929"/>
                    <a:pt x="417" y="4108"/>
                  </a:cubicBezTo>
                  <a:cubicBezTo>
                    <a:pt x="322" y="4465"/>
                    <a:pt x="251" y="4810"/>
                    <a:pt x="191" y="5096"/>
                  </a:cubicBezTo>
                  <a:cubicBezTo>
                    <a:pt x="60" y="5679"/>
                    <a:pt x="0" y="6060"/>
                    <a:pt x="0" y="6060"/>
                  </a:cubicBezTo>
                  <a:cubicBezTo>
                    <a:pt x="0" y="6060"/>
                    <a:pt x="131" y="5703"/>
                    <a:pt x="310" y="5144"/>
                  </a:cubicBezTo>
                  <a:cubicBezTo>
                    <a:pt x="393" y="4870"/>
                    <a:pt x="501" y="4548"/>
                    <a:pt x="608" y="4191"/>
                  </a:cubicBezTo>
                  <a:cubicBezTo>
                    <a:pt x="667" y="4013"/>
                    <a:pt x="727" y="3810"/>
                    <a:pt x="774" y="3632"/>
                  </a:cubicBezTo>
                  <a:cubicBezTo>
                    <a:pt x="810" y="3441"/>
                    <a:pt x="870" y="3263"/>
                    <a:pt x="917" y="3072"/>
                  </a:cubicBezTo>
                  <a:cubicBezTo>
                    <a:pt x="1024" y="2679"/>
                    <a:pt x="1108" y="2310"/>
                    <a:pt x="1203" y="1953"/>
                  </a:cubicBezTo>
                  <a:cubicBezTo>
                    <a:pt x="1286" y="1596"/>
                    <a:pt x="1370" y="1250"/>
                    <a:pt x="1429" y="977"/>
                  </a:cubicBezTo>
                  <a:cubicBezTo>
                    <a:pt x="1560" y="393"/>
                    <a:pt x="1620" y="1"/>
                    <a:pt x="162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" name="Google Shape;520;p23"/>
            <p:cNvSpPr/>
            <p:nvPr/>
          </p:nvSpPr>
          <p:spPr>
            <a:xfrm>
              <a:off x="4416502" y="3831823"/>
              <a:ext cx="46830" cy="175208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1"/>
                  </a:moveTo>
                  <a:cubicBezTo>
                    <a:pt x="1620" y="1"/>
                    <a:pt x="1489" y="358"/>
                    <a:pt x="1310" y="941"/>
                  </a:cubicBezTo>
                  <a:cubicBezTo>
                    <a:pt x="1215" y="1215"/>
                    <a:pt x="1120" y="1537"/>
                    <a:pt x="1013" y="1894"/>
                  </a:cubicBezTo>
                  <a:cubicBezTo>
                    <a:pt x="906" y="2239"/>
                    <a:pt x="798" y="2620"/>
                    <a:pt x="703" y="3001"/>
                  </a:cubicBezTo>
                  <a:cubicBezTo>
                    <a:pt x="656" y="3191"/>
                    <a:pt x="596" y="3370"/>
                    <a:pt x="548" y="3561"/>
                  </a:cubicBezTo>
                  <a:cubicBezTo>
                    <a:pt x="501" y="3751"/>
                    <a:pt x="465" y="3930"/>
                    <a:pt x="417" y="4108"/>
                  </a:cubicBezTo>
                  <a:cubicBezTo>
                    <a:pt x="322" y="4465"/>
                    <a:pt x="251" y="4811"/>
                    <a:pt x="191" y="5096"/>
                  </a:cubicBezTo>
                  <a:cubicBezTo>
                    <a:pt x="60" y="5680"/>
                    <a:pt x="1" y="6061"/>
                    <a:pt x="1" y="6061"/>
                  </a:cubicBezTo>
                  <a:cubicBezTo>
                    <a:pt x="1" y="6061"/>
                    <a:pt x="132" y="5704"/>
                    <a:pt x="310" y="5144"/>
                  </a:cubicBezTo>
                  <a:cubicBezTo>
                    <a:pt x="406" y="4870"/>
                    <a:pt x="501" y="4549"/>
                    <a:pt x="608" y="4192"/>
                  </a:cubicBezTo>
                  <a:cubicBezTo>
                    <a:pt x="668" y="4013"/>
                    <a:pt x="727" y="3811"/>
                    <a:pt x="775" y="3632"/>
                  </a:cubicBezTo>
                  <a:cubicBezTo>
                    <a:pt x="822" y="3442"/>
                    <a:pt x="870" y="3263"/>
                    <a:pt x="918" y="3072"/>
                  </a:cubicBezTo>
                  <a:cubicBezTo>
                    <a:pt x="1025" y="2680"/>
                    <a:pt x="1120" y="2310"/>
                    <a:pt x="1203" y="1953"/>
                  </a:cubicBezTo>
                  <a:cubicBezTo>
                    <a:pt x="1299" y="1596"/>
                    <a:pt x="1370" y="1251"/>
                    <a:pt x="1430" y="977"/>
                  </a:cubicBezTo>
                  <a:cubicBezTo>
                    <a:pt x="1560" y="394"/>
                    <a:pt x="1620" y="1"/>
                    <a:pt x="162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" name="Google Shape;521;p23"/>
            <p:cNvSpPr/>
            <p:nvPr/>
          </p:nvSpPr>
          <p:spPr>
            <a:xfrm>
              <a:off x="6244143" y="2172865"/>
              <a:ext cx="560719" cy="926919"/>
            </a:xfrm>
            <a:custGeom>
              <a:avLst/>
              <a:gdLst/>
              <a:ahLst/>
              <a:cxnLst/>
              <a:rect l="l" t="t" r="r" b="b"/>
              <a:pathLst>
                <a:path w="19397" h="32065" extrusionOk="0">
                  <a:moveTo>
                    <a:pt x="16748" y="1"/>
                  </a:moveTo>
                  <a:cubicBezTo>
                    <a:pt x="16162" y="1"/>
                    <a:pt x="15527" y="149"/>
                    <a:pt x="14931" y="464"/>
                  </a:cubicBezTo>
                  <a:cubicBezTo>
                    <a:pt x="13217" y="1369"/>
                    <a:pt x="12217" y="3274"/>
                    <a:pt x="10848" y="4512"/>
                  </a:cubicBezTo>
                  <a:cubicBezTo>
                    <a:pt x="8573" y="6572"/>
                    <a:pt x="4406" y="7703"/>
                    <a:pt x="3275" y="10525"/>
                  </a:cubicBezTo>
                  <a:cubicBezTo>
                    <a:pt x="2394" y="12727"/>
                    <a:pt x="2442" y="15109"/>
                    <a:pt x="2668" y="17645"/>
                  </a:cubicBezTo>
                  <a:cubicBezTo>
                    <a:pt x="2751" y="18609"/>
                    <a:pt x="2692" y="19728"/>
                    <a:pt x="2346" y="20681"/>
                  </a:cubicBezTo>
                  <a:cubicBezTo>
                    <a:pt x="1930" y="21812"/>
                    <a:pt x="1096" y="22562"/>
                    <a:pt x="680" y="23717"/>
                  </a:cubicBezTo>
                  <a:cubicBezTo>
                    <a:pt x="1" y="25538"/>
                    <a:pt x="668" y="27967"/>
                    <a:pt x="1811" y="29337"/>
                  </a:cubicBezTo>
                  <a:cubicBezTo>
                    <a:pt x="2677" y="30378"/>
                    <a:pt x="4913" y="32065"/>
                    <a:pt x="6119" y="32065"/>
                  </a:cubicBezTo>
                  <a:cubicBezTo>
                    <a:pt x="6140" y="32065"/>
                    <a:pt x="6160" y="32064"/>
                    <a:pt x="6180" y="32063"/>
                  </a:cubicBezTo>
                  <a:cubicBezTo>
                    <a:pt x="7752" y="31968"/>
                    <a:pt x="8633" y="29408"/>
                    <a:pt x="8871" y="27896"/>
                  </a:cubicBezTo>
                  <a:cubicBezTo>
                    <a:pt x="9157" y="26003"/>
                    <a:pt x="8621" y="23538"/>
                    <a:pt x="7692" y="21883"/>
                  </a:cubicBezTo>
                  <a:cubicBezTo>
                    <a:pt x="7502" y="21538"/>
                    <a:pt x="7288" y="21181"/>
                    <a:pt x="7204" y="20764"/>
                  </a:cubicBezTo>
                  <a:cubicBezTo>
                    <a:pt x="6907" y="19371"/>
                    <a:pt x="8157" y="18133"/>
                    <a:pt x="9228" y="17359"/>
                  </a:cubicBezTo>
                  <a:cubicBezTo>
                    <a:pt x="10705" y="16299"/>
                    <a:pt x="12372" y="15156"/>
                    <a:pt x="12824" y="13537"/>
                  </a:cubicBezTo>
                  <a:cubicBezTo>
                    <a:pt x="13467" y="11299"/>
                    <a:pt x="12633" y="8393"/>
                    <a:pt x="14372" y="6548"/>
                  </a:cubicBezTo>
                  <a:cubicBezTo>
                    <a:pt x="15289" y="5584"/>
                    <a:pt x="16813" y="5357"/>
                    <a:pt x="17860" y="4488"/>
                  </a:cubicBezTo>
                  <a:cubicBezTo>
                    <a:pt x="18944" y="3560"/>
                    <a:pt x="19396" y="1952"/>
                    <a:pt x="18765" y="940"/>
                  </a:cubicBezTo>
                  <a:cubicBezTo>
                    <a:pt x="18394" y="333"/>
                    <a:pt x="17625" y="1"/>
                    <a:pt x="16748" y="1"/>
                  </a:cubicBez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" name="Google Shape;522;p23"/>
            <p:cNvSpPr/>
            <p:nvPr/>
          </p:nvSpPr>
          <p:spPr>
            <a:xfrm>
              <a:off x="6285800" y="2197958"/>
              <a:ext cx="479807" cy="907638"/>
            </a:xfrm>
            <a:custGeom>
              <a:avLst/>
              <a:gdLst/>
              <a:ahLst/>
              <a:cxnLst/>
              <a:rect l="l" t="t" r="r" b="b"/>
              <a:pathLst>
                <a:path w="16598" h="31398" extrusionOk="0">
                  <a:moveTo>
                    <a:pt x="16598" y="1"/>
                  </a:moveTo>
                  <a:cubicBezTo>
                    <a:pt x="15360" y="751"/>
                    <a:pt x="14181" y="1584"/>
                    <a:pt x="13097" y="2513"/>
                  </a:cubicBezTo>
                  <a:lnTo>
                    <a:pt x="13062" y="2513"/>
                  </a:lnTo>
                  <a:cubicBezTo>
                    <a:pt x="13062" y="2525"/>
                    <a:pt x="13050" y="2537"/>
                    <a:pt x="13050" y="2561"/>
                  </a:cubicBezTo>
                  <a:cubicBezTo>
                    <a:pt x="11847" y="3585"/>
                    <a:pt x="10740" y="4716"/>
                    <a:pt x="9752" y="5918"/>
                  </a:cubicBezTo>
                  <a:cubicBezTo>
                    <a:pt x="8799" y="7061"/>
                    <a:pt x="7930" y="8299"/>
                    <a:pt x="7192" y="9585"/>
                  </a:cubicBezTo>
                  <a:cubicBezTo>
                    <a:pt x="6287" y="11133"/>
                    <a:pt x="5894" y="11931"/>
                    <a:pt x="5251" y="13598"/>
                  </a:cubicBezTo>
                  <a:cubicBezTo>
                    <a:pt x="4608" y="15265"/>
                    <a:pt x="4346" y="16134"/>
                    <a:pt x="3977" y="17872"/>
                  </a:cubicBezTo>
                  <a:cubicBezTo>
                    <a:pt x="3668" y="19325"/>
                    <a:pt x="3465" y="20813"/>
                    <a:pt x="3394" y="22325"/>
                  </a:cubicBezTo>
                  <a:cubicBezTo>
                    <a:pt x="3322" y="23754"/>
                    <a:pt x="3370" y="25194"/>
                    <a:pt x="3513" y="26635"/>
                  </a:cubicBezTo>
                  <a:cubicBezTo>
                    <a:pt x="2072" y="25742"/>
                    <a:pt x="1358" y="25230"/>
                    <a:pt x="1" y="24087"/>
                  </a:cubicBezTo>
                  <a:lnTo>
                    <a:pt x="1" y="24087"/>
                  </a:lnTo>
                  <a:cubicBezTo>
                    <a:pt x="1370" y="25468"/>
                    <a:pt x="2084" y="26075"/>
                    <a:pt x="3572" y="27159"/>
                  </a:cubicBezTo>
                  <a:cubicBezTo>
                    <a:pt x="3751" y="28576"/>
                    <a:pt x="4049" y="30004"/>
                    <a:pt x="4465" y="31397"/>
                  </a:cubicBezTo>
                  <a:cubicBezTo>
                    <a:pt x="4084" y="29909"/>
                    <a:pt x="3823" y="28397"/>
                    <a:pt x="3692" y="26873"/>
                  </a:cubicBezTo>
                  <a:cubicBezTo>
                    <a:pt x="3703" y="26849"/>
                    <a:pt x="3703" y="26837"/>
                    <a:pt x="3715" y="26802"/>
                  </a:cubicBezTo>
                  <a:cubicBezTo>
                    <a:pt x="3703" y="26790"/>
                    <a:pt x="3703" y="26790"/>
                    <a:pt x="3692" y="26790"/>
                  </a:cubicBezTo>
                  <a:cubicBezTo>
                    <a:pt x="3572" y="25301"/>
                    <a:pt x="3561" y="23825"/>
                    <a:pt x="3644" y="22361"/>
                  </a:cubicBezTo>
                  <a:cubicBezTo>
                    <a:pt x="3751" y="20872"/>
                    <a:pt x="3953" y="19408"/>
                    <a:pt x="4275" y="17955"/>
                  </a:cubicBezTo>
                  <a:cubicBezTo>
                    <a:pt x="4656" y="16229"/>
                    <a:pt x="4906" y="15384"/>
                    <a:pt x="5549" y="13729"/>
                  </a:cubicBezTo>
                  <a:cubicBezTo>
                    <a:pt x="5620" y="13538"/>
                    <a:pt x="5668" y="13431"/>
                    <a:pt x="5739" y="13252"/>
                  </a:cubicBezTo>
                  <a:cubicBezTo>
                    <a:pt x="7263" y="12645"/>
                    <a:pt x="8037" y="12407"/>
                    <a:pt x="9549" y="12050"/>
                  </a:cubicBezTo>
                  <a:lnTo>
                    <a:pt x="9549" y="12050"/>
                  </a:lnTo>
                  <a:cubicBezTo>
                    <a:pt x="8121" y="12240"/>
                    <a:pt x="7394" y="12395"/>
                    <a:pt x="5954" y="12776"/>
                  </a:cubicBezTo>
                  <a:cubicBezTo>
                    <a:pt x="6490" y="11526"/>
                    <a:pt x="6787" y="10931"/>
                    <a:pt x="7466" y="9764"/>
                  </a:cubicBezTo>
                  <a:cubicBezTo>
                    <a:pt x="8204" y="8478"/>
                    <a:pt x="9037" y="7264"/>
                    <a:pt x="9954" y="6097"/>
                  </a:cubicBezTo>
                  <a:cubicBezTo>
                    <a:pt x="10859" y="4966"/>
                    <a:pt x="11859" y="3894"/>
                    <a:pt x="12943" y="2882"/>
                  </a:cubicBezTo>
                  <a:lnTo>
                    <a:pt x="12943" y="2882"/>
                  </a:lnTo>
                  <a:cubicBezTo>
                    <a:pt x="12943" y="2894"/>
                    <a:pt x="12943" y="2894"/>
                    <a:pt x="12931" y="2918"/>
                  </a:cubicBezTo>
                  <a:cubicBezTo>
                    <a:pt x="14181" y="2942"/>
                    <a:pt x="14788" y="2989"/>
                    <a:pt x="15979" y="3156"/>
                  </a:cubicBezTo>
                  <a:cubicBezTo>
                    <a:pt x="14931" y="2870"/>
                    <a:pt x="14395" y="2751"/>
                    <a:pt x="13288" y="2561"/>
                  </a:cubicBezTo>
                  <a:cubicBezTo>
                    <a:pt x="14312" y="1632"/>
                    <a:pt x="15419" y="787"/>
                    <a:pt x="16598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" name="Google Shape;523;p23"/>
            <p:cNvSpPr/>
            <p:nvPr/>
          </p:nvSpPr>
          <p:spPr>
            <a:xfrm>
              <a:off x="5828384" y="1928504"/>
              <a:ext cx="639174" cy="1288754"/>
            </a:xfrm>
            <a:custGeom>
              <a:avLst/>
              <a:gdLst/>
              <a:ahLst/>
              <a:cxnLst/>
              <a:rect l="l" t="t" r="r" b="b"/>
              <a:pathLst>
                <a:path w="22111" h="44582" extrusionOk="0">
                  <a:moveTo>
                    <a:pt x="4381" y="1"/>
                  </a:moveTo>
                  <a:cubicBezTo>
                    <a:pt x="3949" y="1"/>
                    <a:pt x="3517" y="69"/>
                    <a:pt x="3108" y="213"/>
                  </a:cubicBezTo>
                  <a:cubicBezTo>
                    <a:pt x="1227" y="880"/>
                    <a:pt x="0" y="2976"/>
                    <a:pt x="226" y="4976"/>
                  </a:cubicBezTo>
                  <a:cubicBezTo>
                    <a:pt x="476" y="7262"/>
                    <a:pt x="2310" y="9096"/>
                    <a:pt x="2834" y="11346"/>
                  </a:cubicBezTo>
                  <a:cubicBezTo>
                    <a:pt x="3739" y="15263"/>
                    <a:pt x="488" y="19311"/>
                    <a:pt x="1608" y="23157"/>
                  </a:cubicBezTo>
                  <a:cubicBezTo>
                    <a:pt x="2417" y="25895"/>
                    <a:pt x="5144" y="27538"/>
                    <a:pt x="7025" y="29669"/>
                  </a:cubicBezTo>
                  <a:cubicBezTo>
                    <a:pt x="7846" y="30586"/>
                    <a:pt x="8549" y="31694"/>
                    <a:pt x="8573" y="32908"/>
                  </a:cubicBezTo>
                  <a:cubicBezTo>
                    <a:pt x="8620" y="34372"/>
                    <a:pt x="7715" y="35682"/>
                    <a:pt x="7537" y="37123"/>
                  </a:cubicBezTo>
                  <a:cubicBezTo>
                    <a:pt x="7251" y="39409"/>
                    <a:pt x="8906" y="41600"/>
                    <a:pt x="10942" y="42683"/>
                  </a:cubicBezTo>
                  <a:cubicBezTo>
                    <a:pt x="12315" y="43432"/>
                    <a:pt x="15371" y="44581"/>
                    <a:pt x="17383" y="44581"/>
                  </a:cubicBezTo>
                  <a:cubicBezTo>
                    <a:pt x="17673" y="44581"/>
                    <a:pt x="17942" y="44557"/>
                    <a:pt x="18181" y="44505"/>
                  </a:cubicBezTo>
                  <a:cubicBezTo>
                    <a:pt x="20753" y="44016"/>
                    <a:pt x="22110" y="40326"/>
                    <a:pt x="22051" y="38040"/>
                  </a:cubicBezTo>
                  <a:cubicBezTo>
                    <a:pt x="21967" y="34968"/>
                    <a:pt x="20038" y="32086"/>
                    <a:pt x="17383" y="30479"/>
                  </a:cubicBezTo>
                  <a:cubicBezTo>
                    <a:pt x="16859" y="30170"/>
                    <a:pt x="16312" y="29908"/>
                    <a:pt x="15895" y="29455"/>
                  </a:cubicBezTo>
                  <a:cubicBezTo>
                    <a:pt x="14514" y="27979"/>
                    <a:pt x="15300" y="25586"/>
                    <a:pt x="16062" y="23693"/>
                  </a:cubicBezTo>
                  <a:cubicBezTo>
                    <a:pt x="17098" y="21097"/>
                    <a:pt x="17895" y="18025"/>
                    <a:pt x="16502" y="15584"/>
                  </a:cubicBezTo>
                  <a:cubicBezTo>
                    <a:pt x="14693" y="12382"/>
                    <a:pt x="9799" y="11548"/>
                    <a:pt x="8727" y="8024"/>
                  </a:cubicBezTo>
                  <a:cubicBezTo>
                    <a:pt x="8168" y="6190"/>
                    <a:pt x="8858" y="4107"/>
                    <a:pt x="8132" y="2345"/>
                  </a:cubicBezTo>
                  <a:cubicBezTo>
                    <a:pt x="7526" y="899"/>
                    <a:pt x="5947" y="1"/>
                    <a:pt x="4381" y="1"/>
                  </a:cubicBez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" name="Google Shape;524;p23"/>
            <p:cNvSpPr/>
            <p:nvPr/>
          </p:nvSpPr>
          <p:spPr>
            <a:xfrm>
              <a:off x="5905482" y="1961170"/>
              <a:ext cx="436792" cy="1265917"/>
            </a:xfrm>
            <a:custGeom>
              <a:avLst/>
              <a:gdLst/>
              <a:ahLst/>
              <a:cxnLst/>
              <a:rect l="l" t="t" r="r" b="b"/>
              <a:pathLst>
                <a:path w="15110" h="43792" extrusionOk="0">
                  <a:moveTo>
                    <a:pt x="0" y="0"/>
                  </a:moveTo>
                  <a:lnTo>
                    <a:pt x="0" y="0"/>
                  </a:lnTo>
                  <a:cubicBezTo>
                    <a:pt x="536" y="1739"/>
                    <a:pt x="1084" y="3465"/>
                    <a:pt x="1655" y="5191"/>
                  </a:cubicBezTo>
                  <a:lnTo>
                    <a:pt x="1619" y="5227"/>
                  </a:lnTo>
                  <a:lnTo>
                    <a:pt x="1667" y="5251"/>
                  </a:lnTo>
                  <a:cubicBezTo>
                    <a:pt x="2286" y="7180"/>
                    <a:pt x="2917" y="9097"/>
                    <a:pt x="3560" y="11014"/>
                  </a:cubicBezTo>
                  <a:cubicBezTo>
                    <a:pt x="4167" y="12847"/>
                    <a:pt x="4775" y="14681"/>
                    <a:pt x="5406" y="16502"/>
                  </a:cubicBezTo>
                  <a:lnTo>
                    <a:pt x="7275" y="21979"/>
                  </a:lnTo>
                  <a:lnTo>
                    <a:pt x="9180" y="27444"/>
                  </a:lnTo>
                  <a:cubicBezTo>
                    <a:pt x="9823" y="29266"/>
                    <a:pt x="10466" y="31087"/>
                    <a:pt x="11121" y="32909"/>
                  </a:cubicBezTo>
                  <a:cubicBezTo>
                    <a:pt x="11728" y="34635"/>
                    <a:pt x="12347" y="36362"/>
                    <a:pt x="12978" y="38088"/>
                  </a:cubicBezTo>
                  <a:lnTo>
                    <a:pt x="6561" y="36886"/>
                  </a:lnTo>
                  <a:lnTo>
                    <a:pt x="6561" y="36886"/>
                  </a:lnTo>
                  <a:lnTo>
                    <a:pt x="13216" y="38707"/>
                  </a:lnTo>
                  <a:cubicBezTo>
                    <a:pt x="13835" y="40410"/>
                    <a:pt x="14466" y="42089"/>
                    <a:pt x="15109" y="43791"/>
                  </a:cubicBezTo>
                  <a:cubicBezTo>
                    <a:pt x="14514" y="41970"/>
                    <a:pt x="13931" y="40148"/>
                    <a:pt x="13335" y="38303"/>
                  </a:cubicBezTo>
                  <a:lnTo>
                    <a:pt x="13359" y="38195"/>
                  </a:lnTo>
                  <a:lnTo>
                    <a:pt x="13299" y="38184"/>
                  </a:lnTo>
                  <a:cubicBezTo>
                    <a:pt x="12728" y="36374"/>
                    <a:pt x="12133" y="34588"/>
                    <a:pt x="11537" y="32790"/>
                  </a:cubicBezTo>
                  <a:cubicBezTo>
                    <a:pt x="10918" y="30956"/>
                    <a:pt x="10311" y="29123"/>
                    <a:pt x="9692" y="27301"/>
                  </a:cubicBezTo>
                  <a:lnTo>
                    <a:pt x="7811" y="21824"/>
                  </a:lnTo>
                  <a:lnTo>
                    <a:pt x="7584" y="21181"/>
                  </a:lnTo>
                  <a:lnTo>
                    <a:pt x="11013" y="16014"/>
                  </a:lnTo>
                  <a:lnTo>
                    <a:pt x="7370" y="20539"/>
                  </a:lnTo>
                  <a:lnTo>
                    <a:pt x="5906" y="16348"/>
                  </a:lnTo>
                  <a:cubicBezTo>
                    <a:pt x="5263" y="14526"/>
                    <a:pt x="4632" y="12692"/>
                    <a:pt x="3977" y="10883"/>
                  </a:cubicBezTo>
                  <a:cubicBezTo>
                    <a:pt x="3334" y="9097"/>
                    <a:pt x="2691" y="7323"/>
                    <a:pt x="2048" y="5537"/>
                  </a:cubicBezTo>
                  <a:lnTo>
                    <a:pt x="2048" y="5537"/>
                  </a:lnTo>
                  <a:lnTo>
                    <a:pt x="2084" y="5572"/>
                  </a:lnTo>
                  <a:lnTo>
                    <a:pt x="4525" y="1620"/>
                  </a:lnTo>
                  <a:lnTo>
                    <a:pt x="4525" y="1620"/>
                  </a:lnTo>
                  <a:lnTo>
                    <a:pt x="1846" y="4953"/>
                  </a:lnTo>
                  <a:cubicBezTo>
                    <a:pt x="1238" y="3310"/>
                    <a:pt x="619" y="1655"/>
                    <a:pt x="0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" name="Google Shape;525;p23"/>
            <p:cNvSpPr/>
            <p:nvPr/>
          </p:nvSpPr>
          <p:spPr>
            <a:xfrm>
              <a:off x="4349406" y="648100"/>
              <a:ext cx="3877536" cy="4033145"/>
            </a:xfrm>
            <a:custGeom>
              <a:avLst/>
              <a:gdLst/>
              <a:ahLst/>
              <a:cxnLst/>
              <a:rect l="l" t="t" r="r" b="b"/>
              <a:pathLst>
                <a:path w="134136" h="139519" extrusionOk="0">
                  <a:moveTo>
                    <a:pt x="95999" y="0"/>
                  </a:moveTo>
                  <a:cubicBezTo>
                    <a:pt x="89168" y="0"/>
                    <a:pt x="82471" y="2747"/>
                    <a:pt x="75962" y="5144"/>
                  </a:cubicBezTo>
                  <a:cubicBezTo>
                    <a:pt x="70807" y="7025"/>
                    <a:pt x="66449" y="8061"/>
                    <a:pt x="62734" y="8418"/>
                  </a:cubicBezTo>
                  <a:cubicBezTo>
                    <a:pt x="61305" y="13680"/>
                    <a:pt x="61865" y="19502"/>
                    <a:pt x="64877" y="24086"/>
                  </a:cubicBezTo>
                  <a:cubicBezTo>
                    <a:pt x="69616" y="31313"/>
                    <a:pt x="78760" y="34826"/>
                    <a:pt x="83249" y="42208"/>
                  </a:cubicBezTo>
                  <a:cubicBezTo>
                    <a:pt x="88940" y="51554"/>
                    <a:pt x="85034" y="64377"/>
                    <a:pt x="77200" y="71997"/>
                  </a:cubicBezTo>
                  <a:cubicBezTo>
                    <a:pt x="69354" y="79617"/>
                    <a:pt x="58531" y="83213"/>
                    <a:pt x="48030" y="86296"/>
                  </a:cubicBezTo>
                  <a:cubicBezTo>
                    <a:pt x="37517" y="89380"/>
                    <a:pt x="26634" y="92297"/>
                    <a:pt x="17978" y="98988"/>
                  </a:cubicBezTo>
                  <a:cubicBezTo>
                    <a:pt x="9549" y="105513"/>
                    <a:pt x="3917" y="115252"/>
                    <a:pt x="1381" y="125611"/>
                  </a:cubicBezTo>
                  <a:cubicBezTo>
                    <a:pt x="441" y="129445"/>
                    <a:pt x="0" y="133755"/>
                    <a:pt x="1679" y="137064"/>
                  </a:cubicBezTo>
                  <a:cubicBezTo>
                    <a:pt x="5341" y="138772"/>
                    <a:pt x="9519" y="139519"/>
                    <a:pt x="13708" y="139519"/>
                  </a:cubicBezTo>
                  <a:cubicBezTo>
                    <a:pt x="20999" y="139519"/>
                    <a:pt x="28325" y="137257"/>
                    <a:pt x="33028" y="133862"/>
                  </a:cubicBezTo>
                  <a:cubicBezTo>
                    <a:pt x="45268" y="125003"/>
                    <a:pt x="47042" y="107632"/>
                    <a:pt x="66151" y="98334"/>
                  </a:cubicBezTo>
                  <a:cubicBezTo>
                    <a:pt x="80320" y="91428"/>
                    <a:pt x="97917" y="93488"/>
                    <a:pt x="111288" y="85165"/>
                  </a:cubicBezTo>
                  <a:cubicBezTo>
                    <a:pt x="132124" y="72199"/>
                    <a:pt x="134136" y="37767"/>
                    <a:pt x="127826" y="23693"/>
                  </a:cubicBezTo>
                  <a:cubicBezTo>
                    <a:pt x="123694" y="14466"/>
                    <a:pt x="110812" y="1715"/>
                    <a:pt x="99131" y="202"/>
                  </a:cubicBezTo>
                  <a:cubicBezTo>
                    <a:pt x="98084" y="64"/>
                    <a:pt x="97040" y="0"/>
                    <a:pt x="95999" y="0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" name="Google Shape;526;p23"/>
            <p:cNvSpPr/>
            <p:nvPr/>
          </p:nvSpPr>
          <p:spPr>
            <a:xfrm>
              <a:off x="4018637" y="157266"/>
              <a:ext cx="2162830" cy="1096259"/>
            </a:xfrm>
            <a:custGeom>
              <a:avLst/>
              <a:gdLst/>
              <a:ahLst/>
              <a:cxnLst/>
              <a:rect l="l" t="t" r="r" b="b"/>
              <a:pathLst>
                <a:path w="74819" h="37923" extrusionOk="0">
                  <a:moveTo>
                    <a:pt x="36753" y="0"/>
                  </a:moveTo>
                  <a:cubicBezTo>
                    <a:pt x="36526" y="0"/>
                    <a:pt x="36319" y="58"/>
                    <a:pt x="36136" y="179"/>
                  </a:cubicBezTo>
                  <a:cubicBezTo>
                    <a:pt x="34528" y="1239"/>
                    <a:pt x="46923" y="14455"/>
                    <a:pt x="49149" y="17491"/>
                  </a:cubicBezTo>
                  <a:cubicBezTo>
                    <a:pt x="47220" y="16753"/>
                    <a:pt x="45244" y="16134"/>
                    <a:pt x="43279" y="15610"/>
                  </a:cubicBezTo>
                  <a:cubicBezTo>
                    <a:pt x="43339" y="15562"/>
                    <a:pt x="43363" y="15538"/>
                    <a:pt x="43363" y="15538"/>
                  </a:cubicBezTo>
                  <a:lnTo>
                    <a:pt x="43363" y="15538"/>
                  </a:lnTo>
                  <a:cubicBezTo>
                    <a:pt x="43363" y="15538"/>
                    <a:pt x="43315" y="15562"/>
                    <a:pt x="43232" y="15598"/>
                  </a:cubicBezTo>
                  <a:cubicBezTo>
                    <a:pt x="41101" y="15050"/>
                    <a:pt x="38957" y="14622"/>
                    <a:pt x="36874" y="14300"/>
                  </a:cubicBezTo>
                  <a:cubicBezTo>
                    <a:pt x="34252" y="10668"/>
                    <a:pt x="23362" y="2839"/>
                    <a:pt x="21371" y="2839"/>
                  </a:cubicBezTo>
                  <a:cubicBezTo>
                    <a:pt x="21228" y="2839"/>
                    <a:pt x="21131" y="2880"/>
                    <a:pt x="21086" y="2965"/>
                  </a:cubicBezTo>
                  <a:cubicBezTo>
                    <a:pt x="20729" y="3632"/>
                    <a:pt x="26682" y="7192"/>
                    <a:pt x="28766" y="8526"/>
                  </a:cubicBezTo>
                  <a:cubicBezTo>
                    <a:pt x="31564" y="10312"/>
                    <a:pt x="34290" y="12217"/>
                    <a:pt x="36862" y="14300"/>
                  </a:cubicBezTo>
                  <a:cubicBezTo>
                    <a:pt x="34600" y="13979"/>
                    <a:pt x="32361" y="13776"/>
                    <a:pt x="30242" y="13717"/>
                  </a:cubicBezTo>
                  <a:cubicBezTo>
                    <a:pt x="30313" y="13657"/>
                    <a:pt x="30337" y="13633"/>
                    <a:pt x="30337" y="13633"/>
                  </a:cubicBezTo>
                  <a:lnTo>
                    <a:pt x="30337" y="13633"/>
                  </a:lnTo>
                  <a:cubicBezTo>
                    <a:pt x="30337" y="13633"/>
                    <a:pt x="30278" y="13657"/>
                    <a:pt x="30182" y="13717"/>
                  </a:cubicBezTo>
                  <a:cubicBezTo>
                    <a:pt x="26065" y="10470"/>
                    <a:pt x="13904" y="5642"/>
                    <a:pt x="13557" y="5642"/>
                  </a:cubicBezTo>
                  <a:cubicBezTo>
                    <a:pt x="13553" y="5642"/>
                    <a:pt x="13550" y="5643"/>
                    <a:pt x="13549" y="5644"/>
                  </a:cubicBezTo>
                  <a:cubicBezTo>
                    <a:pt x="13395" y="5942"/>
                    <a:pt x="18776" y="8454"/>
                    <a:pt x="20908" y="9347"/>
                  </a:cubicBezTo>
                  <a:cubicBezTo>
                    <a:pt x="24051" y="10657"/>
                    <a:pt x="27123" y="12086"/>
                    <a:pt x="30099" y="13741"/>
                  </a:cubicBezTo>
                  <a:cubicBezTo>
                    <a:pt x="24444" y="13741"/>
                    <a:pt x="18907" y="14181"/>
                    <a:pt x="13430" y="15634"/>
                  </a:cubicBezTo>
                  <a:cubicBezTo>
                    <a:pt x="13478" y="15550"/>
                    <a:pt x="13514" y="15491"/>
                    <a:pt x="13514" y="15491"/>
                  </a:cubicBezTo>
                  <a:lnTo>
                    <a:pt x="13514" y="15491"/>
                  </a:lnTo>
                  <a:lnTo>
                    <a:pt x="13359" y="15646"/>
                  </a:lnTo>
                  <a:cubicBezTo>
                    <a:pt x="12740" y="15812"/>
                    <a:pt x="12168" y="15967"/>
                    <a:pt x="11692" y="16122"/>
                  </a:cubicBezTo>
                  <a:cubicBezTo>
                    <a:pt x="8692" y="16538"/>
                    <a:pt x="0" y="20337"/>
                    <a:pt x="310" y="20801"/>
                  </a:cubicBezTo>
                  <a:cubicBezTo>
                    <a:pt x="349" y="20859"/>
                    <a:pt x="438" y="20886"/>
                    <a:pt x="569" y="20886"/>
                  </a:cubicBezTo>
                  <a:cubicBezTo>
                    <a:pt x="1995" y="20886"/>
                    <a:pt x="8438" y="17694"/>
                    <a:pt x="11109" y="16408"/>
                  </a:cubicBezTo>
                  <a:cubicBezTo>
                    <a:pt x="11883" y="16205"/>
                    <a:pt x="12287" y="16122"/>
                    <a:pt x="13061" y="15955"/>
                  </a:cubicBezTo>
                  <a:lnTo>
                    <a:pt x="13061" y="15955"/>
                  </a:lnTo>
                  <a:cubicBezTo>
                    <a:pt x="11561" y="17503"/>
                    <a:pt x="8966" y="22265"/>
                    <a:pt x="8989" y="22277"/>
                  </a:cubicBezTo>
                  <a:cubicBezTo>
                    <a:pt x="8994" y="22280"/>
                    <a:pt x="9000" y="22281"/>
                    <a:pt x="9007" y="22281"/>
                  </a:cubicBezTo>
                  <a:cubicBezTo>
                    <a:pt x="9383" y="22281"/>
                    <a:pt x="12141" y="17956"/>
                    <a:pt x="13288" y="15907"/>
                  </a:cubicBezTo>
                  <a:cubicBezTo>
                    <a:pt x="16276" y="15288"/>
                    <a:pt x="17776" y="15062"/>
                    <a:pt x="20800" y="14824"/>
                  </a:cubicBezTo>
                  <a:lnTo>
                    <a:pt x="20800" y="14824"/>
                  </a:lnTo>
                  <a:cubicBezTo>
                    <a:pt x="18288" y="16491"/>
                    <a:pt x="12514" y="23015"/>
                    <a:pt x="12680" y="23146"/>
                  </a:cubicBezTo>
                  <a:cubicBezTo>
                    <a:pt x="12692" y="23157"/>
                    <a:pt x="12708" y="23162"/>
                    <a:pt x="12728" y="23162"/>
                  </a:cubicBezTo>
                  <a:cubicBezTo>
                    <a:pt x="13427" y="23162"/>
                    <a:pt x="18912" y="17057"/>
                    <a:pt x="21146" y="14800"/>
                  </a:cubicBezTo>
                  <a:cubicBezTo>
                    <a:pt x="23004" y="14653"/>
                    <a:pt x="24297" y="14587"/>
                    <a:pt x="25724" y="14587"/>
                  </a:cubicBezTo>
                  <a:cubicBezTo>
                    <a:pt x="26601" y="14587"/>
                    <a:pt x="27529" y="14612"/>
                    <a:pt x="28670" y="14657"/>
                  </a:cubicBezTo>
                  <a:cubicBezTo>
                    <a:pt x="25968" y="16360"/>
                    <a:pt x="18848" y="24563"/>
                    <a:pt x="19026" y="24647"/>
                  </a:cubicBezTo>
                  <a:cubicBezTo>
                    <a:pt x="19041" y="24654"/>
                    <a:pt x="19059" y="24658"/>
                    <a:pt x="19080" y="24658"/>
                  </a:cubicBezTo>
                  <a:cubicBezTo>
                    <a:pt x="19975" y="24658"/>
                    <a:pt x="25853" y="17650"/>
                    <a:pt x="29182" y="14693"/>
                  </a:cubicBezTo>
                  <a:cubicBezTo>
                    <a:pt x="31635" y="14812"/>
                    <a:pt x="32861" y="14943"/>
                    <a:pt x="35278" y="15300"/>
                  </a:cubicBezTo>
                  <a:cubicBezTo>
                    <a:pt x="32004" y="17265"/>
                    <a:pt x="24265" y="24682"/>
                    <a:pt x="25015" y="25480"/>
                  </a:cubicBezTo>
                  <a:cubicBezTo>
                    <a:pt x="25053" y="25522"/>
                    <a:pt x="25108" y="25543"/>
                    <a:pt x="25178" y="25543"/>
                  </a:cubicBezTo>
                  <a:cubicBezTo>
                    <a:pt x="26540" y="25543"/>
                    <a:pt x="33635" y="17809"/>
                    <a:pt x="35957" y="15407"/>
                  </a:cubicBezTo>
                  <a:cubicBezTo>
                    <a:pt x="38195" y="15765"/>
                    <a:pt x="39315" y="16003"/>
                    <a:pt x="41517" y="16562"/>
                  </a:cubicBezTo>
                  <a:cubicBezTo>
                    <a:pt x="38398" y="18384"/>
                    <a:pt x="29956" y="26587"/>
                    <a:pt x="30730" y="27195"/>
                  </a:cubicBezTo>
                  <a:cubicBezTo>
                    <a:pt x="30767" y="27223"/>
                    <a:pt x="30815" y="27237"/>
                    <a:pt x="30873" y="27237"/>
                  </a:cubicBezTo>
                  <a:cubicBezTo>
                    <a:pt x="32252" y="27237"/>
                    <a:pt x="39360" y="19357"/>
                    <a:pt x="42148" y="16729"/>
                  </a:cubicBezTo>
                  <a:cubicBezTo>
                    <a:pt x="44244" y="17300"/>
                    <a:pt x="45280" y="17610"/>
                    <a:pt x="47339" y="18348"/>
                  </a:cubicBezTo>
                  <a:cubicBezTo>
                    <a:pt x="44244" y="19741"/>
                    <a:pt x="33528" y="27516"/>
                    <a:pt x="35243" y="29183"/>
                  </a:cubicBezTo>
                  <a:cubicBezTo>
                    <a:pt x="35329" y="29270"/>
                    <a:pt x="35451" y="29311"/>
                    <a:pt x="35603" y="29311"/>
                  </a:cubicBezTo>
                  <a:cubicBezTo>
                    <a:pt x="37784" y="29311"/>
                    <a:pt x="46244" y="20873"/>
                    <a:pt x="48637" y="18824"/>
                  </a:cubicBezTo>
                  <a:cubicBezTo>
                    <a:pt x="50316" y="19479"/>
                    <a:pt x="51161" y="19837"/>
                    <a:pt x="52804" y="20610"/>
                  </a:cubicBezTo>
                  <a:cubicBezTo>
                    <a:pt x="49768" y="22003"/>
                    <a:pt x="38695" y="30469"/>
                    <a:pt x="40624" y="31862"/>
                  </a:cubicBezTo>
                  <a:cubicBezTo>
                    <a:pt x="40755" y="31955"/>
                    <a:pt x="40917" y="31999"/>
                    <a:pt x="41108" y="31999"/>
                  </a:cubicBezTo>
                  <a:cubicBezTo>
                    <a:pt x="43687" y="31999"/>
                    <a:pt x="51400" y="23959"/>
                    <a:pt x="54138" y="21265"/>
                  </a:cubicBezTo>
                  <a:cubicBezTo>
                    <a:pt x="55686" y="22039"/>
                    <a:pt x="56448" y="22456"/>
                    <a:pt x="57936" y="23337"/>
                  </a:cubicBezTo>
                  <a:cubicBezTo>
                    <a:pt x="54138" y="24659"/>
                    <a:pt x="49494" y="27302"/>
                    <a:pt x="48256" y="31469"/>
                  </a:cubicBezTo>
                  <a:cubicBezTo>
                    <a:pt x="48232" y="31731"/>
                    <a:pt x="48220" y="31862"/>
                    <a:pt x="48197" y="32124"/>
                  </a:cubicBezTo>
                  <a:cubicBezTo>
                    <a:pt x="48187" y="32272"/>
                    <a:pt x="48316" y="32403"/>
                    <a:pt x="48462" y="32403"/>
                  </a:cubicBezTo>
                  <a:cubicBezTo>
                    <a:pt x="48492" y="32403"/>
                    <a:pt x="48523" y="32398"/>
                    <a:pt x="48554" y="32386"/>
                  </a:cubicBezTo>
                  <a:cubicBezTo>
                    <a:pt x="51530" y="31362"/>
                    <a:pt x="54150" y="29111"/>
                    <a:pt x="56317" y="26837"/>
                  </a:cubicBezTo>
                  <a:cubicBezTo>
                    <a:pt x="57626" y="25456"/>
                    <a:pt x="58436" y="24516"/>
                    <a:pt x="58912" y="23908"/>
                  </a:cubicBezTo>
                  <a:cubicBezTo>
                    <a:pt x="64996" y="27897"/>
                    <a:pt x="70080" y="32374"/>
                    <a:pt x="74819" y="37922"/>
                  </a:cubicBezTo>
                  <a:cubicBezTo>
                    <a:pt x="71045" y="31683"/>
                    <a:pt x="65723" y="26968"/>
                    <a:pt x="59781" y="22849"/>
                  </a:cubicBezTo>
                  <a:cubicBezTo>
                    <a:pt x="59853" y="22694"/>
                    <a:pt x="60305" y="21730"/>
                    <a:pt x="60436" y="17455"/>
                  </a:cubicBezTo>
                  <a:cubicBezTo>
                    <a:pt x="60532" y="13812"/>
                    <a:pt x="59412" y="9597"/>
                    <a:pt x="56936" y="6787"/>
                  </a:cubicBezTo>
                  <a:cubicBezTo>
                    <a:pt x="56825" y="6655"/>
                    <a:pt x="56646" y="6581"/>
                    <a:pt x="56501" y="6581"/>
                  </a:cubicBezTo>
                  <a:cubicBezTo>
                    <a:pt x="56411" y="6581"/>
                    <a:pt x="56334" y="6609"/>
                    <a:pt x="56293" y="6668"/>
                  </a:cubicBezTo>
                  <a:cubicBezTo>
                    <a:pt x="56138" y="6871"/>
                    <a:pt x="56055" y="6990"/>
                    <a:pt x="55912" y="7204"/>
                  </a:cubicBezTo>
                  <a:cubicBezTo>
                    <a:pt x="54650" y="12252"/>
                    <a:pt x="57853" y="18277"/>
                    <a:pt x="59746" y="22837"/>
                  </a:cubicBezTo>
                  <a:cubicBezTo>
                    <a:pt x="58257" y="21872"/>
                    <a:pt x="56710" y="20968"/>
                    <a:pt x="55126" y="20146"/>
                  </a:cubicBezTo>
                  <a:cubicBezTo>
                    <a:pt x="54655" y="14545"/>
                    <a:pt x="50928" y="733"/>
                    <a:pt x="45646" y="733"/>
                  </a:cubicBezTo>
                  <a:cubicBezTo>
                    <a:pt x="45584" y="733"/>
                    <a:pt x="45521" y="735"/>
                    <a:pt x="45458" y="739"/>
                  </a:cubicBezTo>
                  <a:cubicBezTo>
                    <a:pt x="43113" y="894"/>
                    <a:pt x="52828" y="16812"/>
                    <a:pt x="54245" y="19706"/>
                  </a:cubicBezTo>
                  <a:cubicBezTo>
                    <a:pt x="52804" y="18991"/>
                    <a:pt x="51328" y="18336"/>
                    <a:pt x="49840" y="17753"/>
                  </a:cubicBezTo>
                  <a:lnTo>
                    <a:pt x="49887" y="17705"/>
                  </a:lnTo>
                  <a:cubicBezTo>
                    <a:pt x="49840" y="17693"/>
                    <a:pt x="49828" y="17693"/>
                    <a:pt x="49780" y="17681"/>
                  </a:cubicBezTo>
                  <a:cubicBezTo>
                    <a:pt x="48228" y="13103"/>
                    <a:pt x="40183" y="0"/>
                    <a:pt x="36753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" name="Google Shape;527;p23"/>
            <p:cNvSpPr/>
            <p:nvPr/>
          </p:nvSpPr>
          <p:spPr>
            <a:xfrm>
              <a:off x="4101922" y="573401"/>
              <a:ext cx="307373" cy="31336"/>
            </a:xfrm>
            <a:custGeom>
              <a:avLst/>
              <a:gdLst/>
              <a:ahLst/>
              <a:cxnLst/>
              <a:rect l="l" t="t" r="r" b="b"/>
              <a:pathLst>
                <a:path w="10633" h="1084" extrusionOk="0">
                  <a:moveTo>
                    <a:pt x="0" y="0"/>
                  </a:moveTo>
                  <a:cubicBezTo>
                    <a:pt x="0" y="381"/>
                    <a:pt x="7394" y="822"/>
                    <a:pt x="10633" y="1084"/>
                  </a:cubicBezTo>
                  <a:cubicBezTo>
                    <a:pt x="7775" y="167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" name="Google Shape;528;p23"/>
            <p:cNvSpPr/>
            <p:nvPr/>
          </p:nvSpPr>
          <p:spPr>
            <a:xfrm>
              <a:off x="4233050" y="453287"/>
              <a:ext cx="412365" cy="108432"/>
            </a:xfrm>
            <a:custGeom>
              <a:avLst/>
              <a:gdLst/>
              <a:ahLst/>
              <a:cxnLst/>
              <a:rect l="l" t="t" r="r" b="b"/>
              <a:pathLst>
                <a:path w="14265" h="3751" extrusionOk="0">
                  <a:moveTo>
                    <a:pt x="84" y="0"/>
                  </a:moveTo>
                  <a:cubicBezTo>
                    <a:pt x="1" y="453"/>
                    <a:pt x="10062" y="2500"/>
                    <a:pt x="14264" y="3751"/>
                  </a:cubicBezTo>
                  <a:cubicBezTo>
                    <a:pt x="10514" y="1774"/>
                    <a:pt x="85" y="0"/>
                    <a:pt x="84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" name="Google Shape;529;p23"/>
            <p:cNvSpPr/>
            <p:nvPr/>
          </p:nvSpPr>
          <p:spPr>
            <a:xfrm>
              <a:off x="4845357" y="179150"/>
              <a:ext cx="426472" cy="427311"/>
            </a:xfrm>
            <a:custGeom>
              <a:avLst/>
              <a:gdLst/>
              <a:ahLst/>
              <a:cxnLst/>
              <a:rect l="l" t="t" r="r" b="b"/>
              <a:pathLst>
                <a:path w="14753" h="14782" extrusionOk="0">
                  <a:moveTo>
                    <a:pt x="783" y="0"/>
                  </a:moveTo>
                  <a:cubicBezTo>
                    <a:pt x="693" y="0"/>
                    <a:pt x="622" y="25"/>
                    <a:pt x="572" y="77"/>
                  </a:cubicBezTo>
                  <a:cubicBezTo>
                    <a:pt x="1" y="672"/>
                    <a:pt x="5656" y="5745"/>
                    <a:pt x="7550" y="7471"/>
                  </a:cubicBezTo>
                  <a:cubicBezTo>
                    <a:pt x="10074" y="9781"/>
                    <a:pt x="12503" y="12210"/>
                    <a:pt x="14753" y="14781"/>
                  </a:cubicBezTo>
                  <a:cubicBezTo>
                    <a:pt x="12562" y="10558"/>
                    <a:pt x="2629" y="0"/>
                    <a:pt x="783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" name="Google Shape;530;p23"/>
            <p:cNvSpPr/>
            <p:nvPr/>
          </p:nvSpPr>
          <p:spPr>
            <a:xfrm>
              <a:off x="5139990" y="719127"/>
              <a:ext cx="1247330" cy="940968"/>
            </a:xfrm>
            <a:custGeom>
              <a:avLst/>
              <a:gdLst/>
              <a:ahLst/>
              <a:cxnLst/>
              <a:rect l="l" t="t" r="r" b="b"/>
              <a:pathLst>
                <a:path w="43149" h="32551" extrusionOk="0">
                  <a:moveTo>
                    <a:pt x="21097" y="0"/>
                  </a:moveTo>
                  <a:cubicBezTo>
                    <a:pt x="21074" y="0"/>
                    <a:pt x="21050" y="6"/>
                    <a:pt x="21027" y="20"/>
                  </a:cubicBezTo>
                  <a:cubicBezTo>
                    <a:pt x="20956" y="43"/>
                    <a:pt x="20968" y="198"/>
                    <a:pt x="21003" y="377"/>
                  </a:cubicBezTo>
                  <a:cubicBezTo>
                    <a:pt x="20991" y="389"/>
                    <a:pt x="20991" y="424"/>
                    <a:pt x="20968" y="448"/>
                  </a:cubicBezTo>
                  <a:cubicBezTo>
                    <a:pt x="20968" y="460"/>
                    <a:pt x="20968" y="460"/>
                    <a:pt x="20956" y="484"/>
                  </a:cubicBezTo>
                  <a:cubicBezTo>
                    <a:pt x="20932" y="567"/>
                    <a:pt x="20896" y="686"/>
                    <a:pt x="20884" y="805"/>
                  </a:cubicBezTo>
                  <a:lnTo>
                    <a:pt x="20884" y="841"/>
                  </a:lnTo>
                  <a:cubicBezTo>
                    <a:pt x="20872" y="901"/>
                    <a:pt x="20872" y="960"/>
                    <a:pt x="20849" y="1020"/>
                  </a:cubicBezTo>
                  <a:lnTo>
                    <a:pt x="20849" y="1043"/>
                  </a:lnTo>
                  <a:cubicBezTo>
                    <a:pt x="20849" y="1103"/>
                    <a:pt x="20837" y="1174"/>
                    <a:pt x="20837" y="1258"/>
                  </a:cubicBezTo>
                  <a:lnTo>
                    <a:pt x="20837" y="1270"/>
                  </a:lnTo>
                  <a:cubicBezTo>
                    <a:pt x="20789" y="1936"/>
                    <a:pt x="20837" y="2841"/>
                    <a:pt x="21003" y="3913"/>
                  </a:cubicBezTo>
                  <a:cubicBezTo>
                    <a:pt x="21230" y="5306"/>
                    <a:pt x="21658" y="6985"/>
                    <a:pt x="22396" y="8604"/>
                  </a:cubicBezTo>
                  <a:cubicBezTo>
                    <a:pt x="23563" y="11092"/>
                    <a:pt x="24825" y="13676"/>
                    <a:pt x="26647" y="15819"/>
                  </a:cubicBezTo>
                  <a:cubicBezTo>
                    <a:pt x="25171" y="15129"/>
                    <a:pt x="24409" y="14783"/>
                    <a:pt x="22908" y="14152"/>
                  </a:cubicBezTo>
                  <a:cubicBezTo>
                    <a:pt x="21861" y="13724"/>
                    <a:pt x="20825" y="13307"/>
                    <a:pt x="19765" y="12902"/>
                  </a:cubicBezTo>
                  <a:cubicBezTo>
                    <a:pt x="20932" y="12247"/>
                    <a:pt x="21027" y="9247"/>
                    <a:pt x="19884" y="6354"/>
                  </a:cubicBezTo>
                  <a:cubicBezTo>
                    <a:pt x="19527" y="5449"/>
                    <a:pt x="18979" y="4627"/>
                    <a:pt x="18348" y="3913"/>
                  </a:cubicBezTo>
                  <a:cubicBezTo>
                    <a:pt x="18265" y="3818"/>
                    <a:pt x="18170" y="3710"/>
                    <a:pt x="18086" y="3615"/>
                  </a:cubicBezTo>
                  <a:lnTo>
                    <a:pt x="18039" y="3579"/>
                  </a:lnTo>
                  <a:cubicBezTo>
                    <a:pt x="17848" y="3377"/>
                    <a:pt x="17658" y="3187"/>
                    <a:pt x="17455" y="3008"/>
                  </a:cubicBezTo>
                  <a:cubicBezTo>
                    <a:pt x="17443" y="2996"/>
                    <a:pt x="17431" y="2996"/>
                    <a:pt x="17431" y="2984"/>
                  </a:cubicBezTo>
                  <a:cubicBezTo>
                    <a:pt x="17336" y="2889"/>
                    <a:pt x="17241" y="2817"/>
                    <a:pt x="17146" y="2722"/>
                  </a:cubicBezTo>
                  <a:cubicBezTo>
                    <a:pt x="17039" y="2639"/>
                    <a:pt x="16955" y="2567"/>
                    <a:pt x="16848" y="2484"/>
                  </a:cubicBezTo>
                  <a:cubicBezTo>
                    <a:pt x="16836" y="2484"/>
                    <a:pt x="16836" y="2472"/>
                    <a:pt x="16824" y="2472"/>
                  </a:cubicBezTo>
                  <a:cubicBezTo>
                    <a:pt x="16729" y="2401"/>
                    <a:pt x="16646" y="2341"/>
                    <a:pt x="16550" y="2270"/>
                  </a:cubicBezTo>
                  <a:cubicBezTo>
                    <a:pt x="16538" y="2270"/>
                    <a:pt x="16538" y="2246"/>
                    <a:pt x="16527" y="2246"/>
                  </a:cubicBezTo>
                  <a:cubicBezTo>
                    <a:pt x="16431" y="2175"/>
                    <a:pt x="16324" y="2115"/>
                    <a:pt x="16241" y="2044"/>
                  </a:cubicBezTo>
                  <a:cubicBezTo>
                    <a:pt x="16146" y="1984"/>
                    <a:pt x="16062" y="1925"/>
                    <a:pt x="15991" y="1865"/>
                  </a:cubicBezTo>
                  <a:cubicBezTo>
                    <a:pt x="15967" y="1853"/>
                    <a:pt x="15955" y="1853"/>
                    <a:pt x="15943" y="1829"/>
                  </a:cubicBezTo>
                  <a:cubicBezTo>
                    <a:pt x="15776" y="1734"/>
                    <a:pt x="15610" y="1627"/>
                    <a:pt x="15467" y="1555"/>
                  </a:cubicBezTo>
                  <a:cubicBezTo>
                    <a:pt x="15455" y="1532"/>
                    <a:pt x="15431" y="1532"/>
                    <a:pt x="15419" y="1520"/>
                  </a:cubicBezTo>
                  <a:cubicBezTo>
                    <a:pt x="15360" y="1496"/>
                    <a:pt x="15288" y="1448"/>
                    <a:pt x="15229" y="1413"/>
                  </a:cubicBezTo>
                  <a:lnTo>
                    <a:pt x="15217" y="1401"/>
                  </a:lnTo>
                  <a:lnTo>
                    <a:pt x="15038" y="1317"/>
                  </a:lnTo>
                  <a:cubicBezTo>
                    <a:pt x="15014" y="1317"/>
                    <a:pt x="15003" y="1293"/>
                    <a:pt x="15003" y="1293"/>
                  </a:cubicBezTo>
                  <a:cubicBezTo>
                    <a:pt x="14955" y="1282"/>
                    <a:pt x="14919" y="1258"/>
                    <a:pt x="14872" y="1234"/>
                  </a:cubicBezTo>
                  <a:cubicBezTo>
                    <a:pt x="14860" y="1234"/>
                    <a:pt x="14860" y="1222"/>
                    <a:pt x="14836" y="1222"/>
                  </a:cubicBezTo>
                  <a:cubicBezTo>
                    <a:pt x="14800" y="1210"/>
                    <a:pt x="14753" y="1198"/>
                    <a:pt x="14717" y="1174"/>
                  </a:cubicBezTo>
                  <a:lnTo>
                    <a:pt x="14705" y="1174"/>
                  </a:lnTo>
                  <a:cubicBezTo>
                    <a:pt x="14681" y="1163"/>
                    <a:pt x="14645" y="1163"/>
                    <a:pt x="14633" y="1163"/>
                  </a:cubicBezTo>
                  <a:lnTo>
                    <a:pt x="14562" y="1163"/>
                  </a:lnTo>
                  <a:cubicBezTo>
                    <a:pt x="14514" y="1174"/>
                    <a:pt x="14467" y="1174"/>
                    <a:pt x="14419" y="1210"/>
                  </a:cubicBezTo>
                  <a:cubicBezTo>
                    <a:pt x="14395" y="1210"/>
                    <a:pt x="14383" y="1222"/>
                    <a:pt x="14348" y="1234"/>
                  </a:cubicBezTo>
                  <a:lnTo>
                    <a:pt x="14336" y="1258"/>
                  </a:lnTo>
                  <a:cubicBezTo>
                    <a:pt x="14300" y="1270"/>
                    <a:pt x="14288" y="1282"/>
                    <a:pt x="14264" y="1317"/>
                  </a:cubicBezTo>
                  <a:cubicBezTo>
                    <a:pt x="14229" y="1341"/>
                    <a:pt x="14205" y="1377"/>
                    <a:pt x="14181" y="1401"/>
                  </a:cubicBezTo>
                  <a:cubicBezTo>
                    <a:pt x="14181" y="1413"/>
                    <a:pt x="14169" y="1413"/>
                    <a:pt x="14169" y="1436"/>
                  </a:cubicBezTo>
                  <a:cubicBezTo>
                    <a:pt x="14145" y="1460"/>
                    <a:pt x="14122" y="1508"/>
                    <a:pt x="14098" y="1555"/>
                  </a:cubicBezTo>
                  <a:lnTo>
                    <a:pt x="14098" y="1567"/>
                  </a:lnTo>
                  <a:cubicBezTo>
                    <a:pt x="14062" y="1615"/>
                    <a:pt x="14050" y="1674"/>
                    <a:pt x="14026" y="1710"/>
                  </a:cubicBezTo>
                  <a:cubicBezTo>
                    <a:pt x="14026" y="1734"/>
                    <a:pt x="14026" y="1734"/>
                    <a:pt x="14002" y="1746"/>
                  </a:cubicBezTo>
                  <a:cubicBezTo>
                    <a:pt x="13979" y="1805"/>
                    <a:pt x="13967" y="1865"/>
                    <a:pt x="13931" y="1925"/>
                  </a:cubicBezTo>
                  <a:cubicBezTo>
                    <a:pt x="13907" y="1996"/>
                    <a:pt x="13883" y="2055"/>
                    <a:pt x="13860" y="2151"/>
                  </a:cubicBezTo>
                  <a:lnTo>
                    <a:pt x="13860" y="2163"/>
                  </a:lnTo>
                  <a:cubicBezTo>
                    <a:pt x="13645" y="2865"/>
                    <a:pt x="13550" y="3889"/>
                    <a:pt x="13693" y="5032"/>
                  </a:cubicBezTo>
                  <a:cubicBezTo>
                    <a:pt x="13788" y="5782"/>
                    <a:pt x="13991" y="6568"/>
                    <a:pt x="14336" y="7354"/>
                  </a:cubicBezTo>
                  <a:cubicBezTo>
                    <a:pt x="15157" y="9235"/>
                    <a:pt x="16348" y="11021"/>
                    <a:pt x="17455" y="12092"/>
                  </a:cubicBezTo>
                  <a:cubicBezTo>
                    <a:pt x="16943" y="11914"/>
                    <a:pt x="16408" y="11735"/>
                    <a:pt x="15884" y="11569"/>
                  </a:cubicBezTo>
                  <a:cubicBezTo>
                    <a:pt x="14336" y="9330"/>
                    <a:pt x="11764" y="7949"/>
                    <a:pt x="9204" y="7223"/>
                  </a:cubicBezTo>
                  <a:cubicBezTo>
                    <a:pt x="9121" y="7211"/>
                    <a:pt x="9061" y="7175"/>
                    <a:pt x="8990" y="7163"/>
                  </a:cubicBezTo>
                  <a:cubicBezTo>
                    <a:pt x="7395" y="6807"/>
                    <a:pt x="5610" y="6441"/>
                    <a:pt x="3862" y="6441"/>
                  </a:cubicBezTo>
                  <a:cubicBezTo>
                    <a:pt x="2921" y="6441"/>
                    <a:pt x="1991" y="6547"/>
                    <a:pt x="1108" y="6818"/>
                  </a:cubicBezTo>
                  <a:cubicBezTo>
                    <a:pt x="894" y="6878"/>
                    <a:pt x="715" y="6973"/>
                    <a:pt x="548" y="7056"/>
                  </a:cubicBezTo>
                  <a:cubicBezTo>
                    <a:pt x="239" y="7235"/>
                    <a:pt x="60" y="7449"/>
                    <a:pt x="13" y="7699"/>
                  </a:cubicBezTo>
                  <a:cubicBezTo>
                    <a:pt x="13" y="7723"/>
                    <a:pt x="13" y="7759"/>
                    <a:pt x="1" y="7782"/>
                  </a:cubicBezTo>
                  <a:cubicBezTo>
                    <a:pt x="1" y="7830"/>
                    <a:pt x="1" y="7878"/>
                    <a:pt x="13" y="7925"/>
                  </a:cubicBezTo>
                  <a:cubicBezTo>
                    <a:pt x="13" y="7937"/>
                    <a:pt x="13" y="7949"/>
                    <a:pt x="36" y="7961"/>
                  </a:cubicBezTo>
                  <a:cubicBezTo>
                    <a:pt x="36" y="7997"/>
                    <a:pt x="48" y="8020"/>
                    <a:pt x="60" y="8056"/>
                  </a:cubicBezTo>
                  <a:cubicBezTo>
                    <a:pt x="60" y="8068"/>
                    <a:pt x="72" y="8080"/>
                    <a:pt x="72" y="8116"/>
                  </a:cubicBezTo>
                  <a:lnTo>
                    <a:pt x="120" y="8199"/>
                  </a:lnTo>
                  <a:cubicBezTo>
                    <a:pt x="132" y="8223"/>
                    <a:pt x="132" y="8247"/>
                    <a:pt x="155" y="8259"/>
                  </a:cubicBezTo>
                  <a:cubicBezTo>
                    <a:pt x="167" y="8294"/>
                    <a:pt x="179" y="8318"/>
                    <a:pt x="215" y="8354"/>
                  </a:cubicBezTo>
                  <a:cubicBezTo>
                    <a:pt x="227" y="8366"/>
                    <a:pt x="239" y="8401"/>
                    <a:pt x="251" y="8413"/>
                  </a:cubicBezTo>
                  <a:cubicBezTo>
                    <a:pt x="275" y="8437"/>
                    <a:pt x="298" y="8473"/>
                    <a:pt x="334" y="8497"/>
                  </a:cubicBezTo>
                  <a:cubicBezTo>
                    <a:pt x="346" y="8521"/>
                    <a:pt x="358" y="8532"/>
                    <a:pt x="370" y="8556"/>
                  </a:cubicBezTo>
                  <a:lnTo>
                    <a:pt x="465" y="8652"/>
                  </a:lnTo>
                  <a:lnTo>
                    <a:pt x="513" y="8699"/>
                  </a:lnTo>
                  <a:cubicBezTo>
                    <a:pt x="536" y="8723"/>
                    <a:pt x="584" y="8771"/>
                    <a:pt x="632" y="8794"/>
                  </a:cubicBezTo>
                  <a:cubicBezTo>
                    <a:pt x="644" y="8818"/>
                    <a:pt x="656" y="8830"/>
                    <a:pt x="667" y="8830"/>
                  </a:cubicBezTo>
                  <a:cubicBezTo>
                    <a:pt x="727" y="8878"/>
                    <a:pt x="787" y="8937"/>
                    <a:pt x="846" y="8973"/>
                  </a:cubicBezTo>
                  <a:cubicBezTo>
                    <a:pt x="906" y="9021"/>
                    <a:pt x="965" y="9068"/>
                    <a:pt x="1048" y="9128"/>
                  </a:cubicBezTo>
                  <a:cubicBezTo>
                    <a:pt x="1060" y="9140"/>
                    <a:pt x="1084" y="9152"/>
                    <a:pt x="1108" y="9175"/>
                  </a:cubicBezTo>
                  <a:cubicBezTo>
                    <a:pt x="1144" y="9199"/>
                    <a:pt x="1203" y="9247"/>
                    <a:pt x="1263" y="9271"/>
                  </a:cubicBezTo>
                  <a:cubicBezTo>
                    <a:pt x="1298" y="9294"/>
                    <a:pt x="1310" y="9306"/>
                    <a:pt x="1346" y="9318"/>
                  </a:cubicBezTo>
                  <a:cubicBezTo>
                    <a:pt x="1382" y="9354"/>
                    <a:pt x="1441" y="9378"/>
                    <a:pt x="1501" y="9425"/>
                  </a:cubicBezTo>
                  <a:lnTo>
                    <a:pt x="1596" y="9473"/>
                  </a:lnTo>
                  <a:cubicBezTo>
                    <a:pt x="1656" y="9497"/>
                    <a:pt x="1703" y="9533"/>
                    <a:pt x="1763" y="9556"/>
                  </a:cubicBezTo>
                  <a:lnTo>
                    <a:pt x="1846" y="9604"/>
                  </a:lnTo>
                  <a:cubicBezTo>
                    <a:pt x="1906" y="9628"/>
                    <a:pt x="1965" y="9664"/>
                    <a:pt x="2025" y="9711"/>
                  </a:cubicBezTo>
                  <a:lnTo>
                    <a:pt x="2120" y="9747"/>
                  </a:lnTo>
                  <a:cubicBezTo>
                    <a:pt x="2191" y="9783"/>
                    <a:pt x="2251" y="9830"/>
                    <a:pt x="2322" y="9854"/>
                  </a:cubicBezTo>
                  <a:cubicBezTo>
                    <a:pt x="2358" y="9866"/>
                    <a:pt x="2370" y="9890"/>
                    <a:pt x="2394" y="9902"/>
                  </a:cubicBezTo>
                  <a:lnTo>
                    <a:pt x="2668" y="10033"/>
                  </a:lnTo>
                  <a:cubicBezTo>
                    <a:pt x="2680" y="10033"/>
                    <a:pt x="2680" y="10045"/>
                    <a:pt x="2692" y="10045"/>
                  </a:cubicBezTo>
                  <a:cubicBezTo>
                    <a:pt x="2799" y="10092"/>
                    <a:pt x="2906" y="10152"/>
                    <a:pt x="3025" y="10199"/>
                  </a:cubicBezTo>
                  <a:cubicBezTo>
                    <a:pt x="4394" y="10818"/>
                    <a:pt x="6109" y="11414"/>
                    <a:pt x="7835" y="11866"/>
                  </a:cubicBezTo>
                  <a:cubicBezTo>
                    <a:pt x="9170" y="12215"/>
                    <a:pt x="10635" y="12427"/>
                    <a:pt x="12092" y="12427"/>
                  </a:cubicBezTo>
                  <a:cubicBezTo>
                    <a:pt x="13325" y="12427"/>
                    <a:pt x="14553" y="12275"/>
                    <a:pt x="15693" y="11926"/>
                  </a:cubicBezTo>
                  <a:cubicBezTo>
                    <a:pt x="16467" y="12211"/>
                    <a:pt x="17253" y="12509"/>
                    <a:pt x="18027" y="12807"/>
                  </a:cubicBezTo>
                  <a:cubicBezTo>
                    <a:pt x="16550" y="12926"/>
                    <a:pt x="14336" y="13533"/>
                    <a:pt x="12633" y="14867"/>
                  </a:cubicBezTo>
                  <a:cubicBezTo>
                    <a:pt x="10752" y="16379"/>
                    <a:pt x="8335" y="19486"/>
                    <a:pt x="9264" y="21141"/>
                  </a:cubicBezTo>
                  <a:cubicBezTo>
                    <a:pt x="9276" y="21153"/>
                    <a:pt x="9299" y="21177"/>
                    <a:pt x="9335" y="21201"/>
                  </a:cubicBezTo>
                  <a:cubicBezTo>
                    <a:pt x="9660" y="21398"/>
                    <a:pt x="10042" y="21483"/>
                    <a:pt x="10461" y="21483"/>
                  </a:cubicBezTo>
                  <a:cubicBezTo>
                    <a:pt x="12347" y="21483"/>
                    <a:pt x="14969" y="19757"/>
                    <a:pt x="16372" y="18724"/>
                  </a:cubicBezTo>
                  <a:cubicBezTo>
                    <a:pt x="18670" y="17034"/>
                    <a:pt x="19646" y="14486"/>
                    <a:pt x="19753" y="13474"/>
                  </a:cubicBezTo>
                  <a:cubicBezTo>
                    <a:pt x="20777" y="13890"/>
                    <a:pt x="21789" y="14319"/>
                    <a:pt x="22801" y="14771"/>
                  </a:cubicBezTo>
                  <a:cubicBezTo>
                    <a:pt x="24409" y="15462"/>
                    <a:pt x="25194" y="15819"/>
                    <a:pt x="26778" y="16593"/>
                  </a:cubicBezTo>
                  <a:cubicBezTo>
                    <a:pt x="26706" y="16593"/>
                    <a:pt x="26635" y="16604"/>
                    <a:pt x="26571" y="16604"/>
                  </a:cubicBezTo>
                  <a:cubicBezTo>
                    <a:pt x="26538" y="16604"/>
                    <a:pt x="26508" y="16601"/>
                    <a:pt x="26480" y="16593"/>
                  </a:cubicBezTo>
                  <a:cubicBezTo>
                    <a:pt x="26075" y="16617"/>
                    <a:pt x="25647" y="16641"/>
                    <a:pt x="25182" y="16724"/>
                  </a:cubicBezTo>
                  <a:cubicBezTo>
                    <a:pt x="24718" y="16819"/>
                    <a:pt x="24242" y="16938"/>
                    <a:pt x="23754" y="17105"/>
                  </a:cubicBezTo>
                  <a:cubicBezTo>
                    <a:pt x="23289" y="17272"/>
                    <a:pt x="22813" y="17450"/>
                    <a:pt x="22361" y="17653"/>
                  </a:cubicBezTo>
                  <a:cubicBezTo>
                    <a:pt x="21420" y="18081"/>
                    <a:pt x="20491" y="18641"/>
                    <a:pt x="19658" y="19284"/>
                  </a:cubicBezTo>
                  <a:cubicBezTo>
                    <a:pt x="19229" y="19629"/>
                    <a:pt x="18801" y="19974"/>
                    <a:pt x="18408" y="20332"/>
                  </a:cubicBezTo>
                  <a:cubicBezTo>
                    <a:pt x="18039" y="20653"/>
                    <a:pt x="17670" y="20998"/>
                    <a:pt x="17312" y="21320"/>
                  </a:cubicBezTo>
                  <a:cubicBezTo>
                    <a:pt x="16598" y="21963"/>
                    <a:pt x="15931" y="22606"/>
                    <a:pt x="15372" y="23225"/>
                  </a:cubicBezTo>
                  <a:cubicBezTo>
                    <a:pt x="14955" y="23737"/>
                    <a:pt x="14467" y="24249"/>
                    <a:pt x="14169" y="24689"/>
                  </a:cubicBezTo>
                  <a:cubicBezTo>
                    <a:pt x="13871" y="25142"/>
                    <a:pt x="13741" y="25535"/>
                    <a:pt x="13883" y="25856"/>
                  </a:cubicBezTo>
                  <a:lnTo>
                    <a:pt x="13931" y="25939"/>
                  </a:lnTo>
                  <a:cubicBezTo>
                    <a:pt x="14110" y="26225"/>
                    <a:pt x="14514" y="26392"/>
                    <a:pt x="15110" y="26451"/>
                  </a:cubicBezTo>
                  <a:cubicBezTo>
                    <a:pt x="15244" y="26462"/>
                    <a:pt x="15387" y="26468"/>
                    <a:pt x="15540" y="26468"/>
                  </a:cubicBezTo>
                  <a:cubicBezTo>
                    <a:pt x="15727" y="26468"/>
                    <a:pt x="15929" y="26459"/>
                    <a:pt x="16146" y="26439"/>
                  </a:cubicBezTo>
                  <a:cubicBezTo>
                    <a:pt x="16348" y="26404"/>
                    <a:pt x="16562" y="26380"/>
                    <a:pt x="16789" y="26332"/>
                  </a:cubicBezTo>
                  <a:cubicBezTo>
                    <a:pt x="16908" y="26297"/>
                    <a:pt x="17015" y="26273"/>
                    <a:pt x="17134" y="26237"/>
                  </a:cubicBezTo>
                  <a:cubicBezTo>
                    <a:pt x="17253" y="26213"/>
                    <a:pt x="17360" y="26166"/>
                    <a:pt x="17479" y="26142"/>
                  </a:cubicBezTo>
                  <a:cubicBezTo>
                    <a:pt x="18324" y="25880"/>
                    <a:pt x="19289" y="25523"/>
                    <a:pt x="20289" y="25023"/>
                  </a:cubicBezTo>
                  <a:cubicBezTo>
                    <a:pt x="20777" y="24761"/>
                    <a:pt x="21301" y="24487"/>
                    <a:pt x="21789" y="24189"/>
                  </a:cubicBezTo>
                  <a:cubicBezTo>
                    <a:pt x="22265" y="23891"/>
                    <a:pt x="22730" y="23570"/>
                    <a:pt x="23194" y="23260"/>
                  </a:cubicBezTo>
                  <a:cubicBezTo>
                    <a:pt x="24111" y="22606"/>
                    <a:pt x="24909" y="21891"/>
                    <a:pt x="25563" y="21189"/>
                  </a:cubicBezTo>
                  <a:cubicBezTo>
                    <a:pt x="25885" y="20855"/>
                    <a:pt x="26194" y="20498"/>
                    <a:pt x="26456" y="20165"/>
                  </a:cubicBezTo>
                  <a:cubicBezTo>
                    <a:pt x="26706" y="19843"/>
                    <a:pt x="26933" y="19546"/>
                    <a:pt x="27147" y="19260"/>
                  </a:cubicBezTo>
                  <a:cubicBezTo>
                    <a:pt x="27373" y="18974"/>
                    <a:pt x="27564" y="18712"/>
                    <a:pt x="27742" y="18486"/>
                  </a:cubicBezTo>
                  <a:cubicBezTo>
                    <a:pt x="27861" y="18260"/>
                    <a:pt x="27980" y="18093"/>
                    <a:pt x="28135" y="17950"/>
                  </a:cubicBezTo>
                  <a:cubicBezTo>
                    <a:pt x="28278" y="17796"/>
                    <a:pt x="28445" y="17700"/>
                    <a:pt x="28528" y="17593"/>
                  </a:cubicBezTo>
                  <a:cubicBezTo>
                    <a:pt x="28564" y="17569"/>
                    <a:pt x="28588" y="17534"/>
                    <a:pt x="28611" y="17498"/>
                  </a:cubicBezTo>
                  <a:cubicBezTo>
                    <a:pt x="29623" y="18010"/>
                    <a:pt x="30124" y="18272"/>
                    <a:pt x="31124" y="18808"/>
                  </a:cubicBezTo>
                  <a:cubicBezTo>
                    <a:pt x="32493" y="19546"/>
                    <a:pt x="33850" y="20296"/>
                    <a:pt x="35207" y="21094"/>
                  </a:cubicBezTo>
                  <a:cubicBezTo>
                    <a:pt x="35481" y="21260"/>
                    <a:pt x="35779" y="21439"/>
                    <a:pt x="36065" y="21594"/>
                  </a:cubicBezTo>
                  <a:cubicBezTo>
                    <a:pt x="33207" y="21784"/>
                    <a:pt x="30278" y="22891"/>
                    <a:pt x="28076" y="24570"/>
                  </a:cubicBezTo>
                  <a:cubicBezTo>
                    <a:pt x="25873" y="26261"/>
                    <a:pt x="21218" y="30273"/>
                    <a:pt x="22063" y="32369"/>
                  </a:cubicBezTo>
                  <a:cubicBezTo>
                    <a:pt x="22063" y="32393"/>
                    <a:pt x="22075" y="32393"/>
                    <a:pt x="22087" y="32404"/>
                  </a:cubicBezTo>
                  <a:cubicBezTo>
                    <a:pt x="22087" y="32416"/>
                    <a:pt x="22087" y="32440"/>
                    <a:pt x="22111" y="32464"/>
                  </a:cubicBezTo>
                  <a:cubicBezTo>
                    <a:pt x="22134" y="32500"/>
                    <a:pt x="22182" y="32524"/>
                    <a:pt x="22253" y="32524"/>
                  </a:cubicBezTo>
                  <a:cubicBezTo>
                    <a:pt x="22439" y="32542"/>
                    <a:pt x="22626" y="32550"/>
                    <a:pt x="22815" y="32550"/>
                  </a:cubicBezTo>
                  <a:cubicBezTo>
                    <a:pt x="25860" y="32550"/>
                    <a:pt x="29190" y="30283"/>
                    <a:pt x="31421" y="28714"/>
                  </a:cubicBezTo>
                  <a:cubicBezTo>
                    <a:pt x="33731" y="27082"/>
                    <a:pt x="36065" y="25082"/>
                    <a:pt x="37267" y="22308"/>
                  </a:cubicBezTo>
                  <a:cubicBezTo>
                    <a:pt x="39256" y="23510"/>
                    <a:pt x="41220" y="24796"/>
                    <a:pt x="43149" y="26106"/>
                  </a:cubicBezTo>
                  <a:cubicBezTo>
                    <a:pt x="41303" y="24606"/>
                    <a:pt x="39387" y="23201"/>
                    <a:pt x="37410" y="21891"/>
                  </a:cubicBezTo>
                  <a:cubicBezTo>
                    <a:pt x="38029" y="21629"/>
                    <a:pt x="38255" y="20355"/>
                    <a:pt x="38732" y="18808"/>
                  </a:cubicBezTo>
                  <a:cubicBezTo>
                    <a:pt x="38803" y="18593"/>
                    <a:pt x="38863" y="18331"/>
                    <a:pt x="38934" y="18069"/>
                  </a:cubicBezTo>
                  <a:cubicBezTo>
                    <a:pt x="38958" y="17998"/>
                    <a:pt x="38982" y="17903"/>
                    <a:pt x="38994" y="17831"/>
                  </a:cubicBezTo>
                  <a:cubicBezTo>
                    <a:pt x="39017" y="17796"/>
                    <a:pt x="39017" y="17760"/>
                    <a:pt x="39029" y="17724"/>
                  </a:cubicBezTo>
                  <a:cubicBezTo>
                    <a:pt x="39053" y="17605"/>
                    <a:pt x="39089" y="17486"/>
                    <a:pt x="39101" y="17355"/>
                  </a:cubicBezTo>
                  <a:cubicBezTo>
                    <a:pt x="39160" y="17057"/>
                    <a:pt x="39208" y="16724"/>
                    <a:pt x="39220" y="16355"/>
                  </a:cubicBezTo>
                  <a:cubicBezTo>
                    <a:pt x="39232" y="16057"/>
                    <a:pt x="39256" y="15748"/>
                    <a:pt x="39268" y="15438"/>
                  </a:cubicBezTo>
                  <a:cubicBezTo>
                    <a:pt x="39279" y="15152"/>
                    <a:pt x="39279" y="14855"/>
                    <a:pt x="39291" y="14569"/>
                  </a:cubicBezTo>
                  <a:cubicBezTo>
                    <a:pt x="39291" y="14438"/>
                    <a:pt x="39315" y="14307"/>
                    <a:pt x="39315" y="14164"/>
                  </a:cubicBezTo>
                  <a:lnTo>
                    <a:pt x="39315" y="14069"/>
                  </a:lnTo>
                  <a:lnTo>
                    <a:pt x="39315" y="13926"/>
                  </a:lnTo>
                  <a:lnTo>
                    <a:pt x="39315" y="13664"/>
                  </a:lnTo>
                  <a:cubicBezTo>
                    <a:pt x="39315" y="13485"/>
                    <a:pt x="39315" y="13295"/>
                    <a:pt x="39291" y="13116"/>
                  </a:cubicBezTo>
                  <a:cubicBezTo>
                    <a:pt x="39279" y="12557"/>
                    <a:pt x="39220" y="12009"/>
                    <a:pt x="39137" y="11461"/>
                  </a:cubicBezTo>
                  <a:cubicBezTo>
                    <a:pt x="39077" y="11092"/>
                    <a:pt x="38994" y="10711"/>
                    <a:pt x="38922" y="10378"/>
                  </a:cubicBezTo>
                  <a:cubicBezTo>
                    <a:pt x="38756" y="9664"/>
                    <a:pt x="38541" y="8985"/>
                    <a:pt x="38303" y="8354"/>
                  </a:cubicBezTo>
                  <a:cubicBezTo>
                    <a:pt x="38184" y="8032"/>
                    <a:pt x="38041" y="7723"/>
                    <a:pt x="37922" y="7425"/>
                  </a:cubicBezTo>
                  <a:cubicBezTo>
                    <a:pt x="37863" y="7282"/>
                    <a:pt x="37791" y="7128"/>
                    <a:pt x="37732" y="6985"/>
                  </a:cubicBezTo>
                  <a:cubicBezTo>
                    <a:pt x="37672" y="6830"/>
                    <a:pt x="37601" y="6699"/>
                    <a:pt x="37541" y="6544"/>
                  </a:cubicBezTo>
                  <a:cubicBezTo>
                    <a:pt x="37470" y="6401"/>
                    <a:pt x="37410" y="6246"/>
                    <a:pt x="37327" y="6116"/>
                  </a:cubicBezTo>
                  <a:lnTo>
                    <a:pt x="37112" y="5675"/>
                  </a:lnTo>
                  <a:cubicBezTo>
                    <a:pt x="36815" y="5092"/>
                    <a:pt x="36493" y="4568"/>
                    <a:pt x="36196" y="4103"/>
                  </a:cubicBezTo>
                  <a:cubicBezTo>
                    <a:pt x="35588" y="3187"/>
                    <a:pt x="35029" y="2460"/>
                    <a:pt x="34588" y="1936"/>
                  </a:cubicBezTo>
                  <a:cubicBezTo>
                    <a:pt x="34434" y="1746"/>
                    <a:pt x="34279" y="1579"/>
                    <a:pt x="34160" y="1460"/>
                  </a:cubicBezTo>
                  <a:cubicBezTo>
                    <a:pt x="34088" y="1365"/>
                    <a:pt x="34017" y="1305"/>
                    <a:pt x="33945" y="1246"/>
                  </a:cubicBezTo>
                  <a:cubicBezTo>
                    <a:pt x="33934" y="1234"/>
                    <a:pt x="33934" y="1234"/>
                    <a:pt x="33922" y="1234"/>
                  </a:cubicBezTo>
                  <a:cubicBezTo>
                    <a:pt x="33771" y="1116"/>
                    <a:pt x="33689" y="1066"/>
                    <a:pt x="33622" y="1066"/>
                  </a:cubicBezTo>
                  <a:cubicBezTo>
                    <a:pt x="33614" y="1066"/>
                    <a:pt x="33607" y="1066"/>
                    <a:pt x="33600" y="1067"/>
                  </a:cubicBezTo>
                  <a:cubicBezTo>
                    <a:pt x="33576" y="1067"/>
                    <a:pt x="33564" y="1091"/>
                    <a:pt x="33553" y="1103"/>
                  </a:cubicBezTo>
                  <a:lnTo>
                    <a:pt x="33505" y="1103"/>
                  </a:lnTo>
                  <a:cubicBezTo>
                    <a:pt x="33326" y="1103"/>
                    <a:pt x="33124" y="1389"/>
                    <a:pt x="32933" y="1913"/>
                  </a:cubicBezTo>
                  <a:cubicBezTo>
                    <a:pt x="32850" y="2175"/>
                    <a:pt x="32779" y="2508"/>
                    <a:pt x="32719" y="2877"/>
                  </a:cubicBezTo>
                  <a:cubicBezTo>
                    <a:pt x="32660" y="3246"/>
                    <a:pt x="32612" y="3675"/>
                    <a:pt x="32600" y="4139"/>
                  </a:cubicBezTo>
                  <a:cubicBezTo>
                    <a:pt x="32576" y="4365"/>
                    <a:pt x="32576" y="4603"/>
                    <a:pt x="32564" y="4842"/>
                  </a:cubicBezTo>
                  <a:cubicBezTo>
                    <a:pt x="32552" y="5080"/>
                    <a:pt x="32552" y="5330"/>
                    <a:pt x="32552" y="5580"/>
                  </a:cubicBezTo>
                  <a:cubicBezTo>
                    <a:pt x="32552" y="5699"/>
                    <a:pt x="32552" y="5830"/>
                    <a:pt x="32540" y="5949"/>
                  </a:cubicBezTo>
                  <a:lnTo>
                    <a:pt x="32540" y="6223"/>
                  </a:lnTo>
                  <a:lnTo>
                    <a:pt x="32540" y="6389"/>
                  </a:lnTo>
                  <a:cubicBezTo>
                    <a:pt x="32540" y="6592"/>
                    <a:pt x="32552" y="6806"/>
                    <a:pt x="32564" y="7008"/>
                  </a:cubicBezTo>
                  <a:cubicBezTo>
                    <a:pt x="32564" y="7104"/>
                    <a:pt x="32564" y="7187"/>
                    <a:pt x="32576" y="7282"/>
                  </a:cubicBezTo>
                  <a:cubicBezTo>
                    <a:pt x="32612" y="7580"/>
                    <a:pt x="32636" y="7890"/>
                    <a:pt x="32671" y="8187"/>
                  </a:cubicBezTo>
                  <a:cubicBezTo>
                    <a:pt x="32695" y="8497"/>
                    <a:pt x="32743" y="8794"/>
                    <a:pt x="32791" y="9104"/>
                  </a:cubicBezTo>
                  <a:cubicBezTo>
                    <a:pt x="32874" y="9735"/>
                    <a:pt x="32981" y="10342"/>
                    <a:pt x="33100" y="10949"/>
                  </a:cubicBezTo>
                  <a:cubicBezTo>
                    <a:pt x="33160" y="11271"/>
                    <a:pt x="33219" y="11592"/>
                    <a:pt x="33267" y="11890"/>
                  </a:cubicBezTo>
                  <a:cubicBezTo>
                    <a:pt x="33326" y="12188"/>
                    <a:pt x="33374" y="12497"/>
                    <a:pt x="33410" y="12783"/>
                  </a:cubicBezTo>
                  <a:cubicBezTo>
                    <a:pt x="33433" y="12878"/>
                    <a:pt x="33433" y="12926"/>
                    <a:pt x="33445" y="13009"/>
                  </a:cubicBezTo>
                  <a:cubicBezTo>
                    <a:pt x="33457" y="13116"/>
                    <a:pt x="33457" y="13152"/>
                    <a:pt x="33469" y="13259"/>
                  </a:cubicBezTo>
                  <a:cubicBezTo>
                    <a:pt x="33505" y="13450"/>
                    <a:pt x="33529" y="13652"/>
                    <a:pt x="33564" y="13831"/>
                  </a:cubicBezTo>
                  <a:cubicBezTo>
                    <a:pt x="33624" y="14200"/>
                    <a:pt x="33695" y="14545"/>
                    <a:pt x="33767" y="14867"/>
                  </a:cubicBezTo>
                  <a:cubicBezTo>
                    <a:pt x="33803" y="15033"/>
                    <a:pt x="33850" y="15176"/>
                    <a:pt x="33874" y="15343"/>
                  </a:cubicBezTo>
                  <a:cubicBezTo>
                    <a:pt x="33886" y="15438"/>
                    <a:pt x="33910" y="15474"/>
                    <a:pt x="33934" y="15569"/>
                  </a:cubicBezTo>
                  <a:cubicBezTo>
                    <a:pt x="33945" y="15617"/>
                    <a:pt x="33945" y="15629"/>
                    <a:pt x="33969" y="15676"/>
                  </a:cubicBezTo>
                  <a:cubicBezTo>
                    <a:pt x="33981" y="15700"/>
                    <a:pt x="33981" y="15736"/>
                    <a:pt x="33993" y="15760"/>
                  </a:cubicBezTo>
                  <a:cubicBezTo>
                    <a:pt x="34053" y="15998"/>
                    <a:pt x="34112" y="16272"/>
                    <a:pt x="34172" y="16533"/>
                  </a:cubicBezTo>
                  <a:cubicBezTo>
                    <a:pt x="34279" y="17081"/>
                    <a:pt x="34386" y="17676"/>
                    <a:pt x="34541" y="18272"/>
                  </a:cubicBezTo>
                  <a:cubicBezTo>
                    <a:pt x="34815" y="19320"/>
                    <a:pt x="35219" y="20177"/>
                    <a:pt x="35648" y="20808"/>
                  </a:cubicBezTo>
                  <a:cubicBezTo>
                    <a:pt x="35553" y="20748"/>
                    <a:pt x="35458" y="20689"/>
                    <a:pt x="35362" y="20629"/>
                  </a:cubicBezTo>
                  <a:cubicBezTo>
                    <a:pt x="34041" y="19796"/>
                    <a:pt x="32683" y="19010"/>
                    <a:pt x="31314" y="18248"/>
                  </a:cubicBezTo>
                  <a:cubicBezTo>
                    <a:pt x="30302" y="17700"/>
                    <a:pt x="29802" y="17415"/>
                    <a:pt x="28766" y="16891"/>
                  </a:cubicBezTo>
                  <a:cubicBezTo>
                    <a:pt x="30659" y="14378"/>
                    <a:pt x="28873" y="10116"/>
                    <a:pt x="27992" y="7723"/>
                  </a:cubicBezTo>
                  <a:cubicBezTo>
                    <a:pt x="27778" y="7104"/>
                    <a:pt x="27433" y="6473"/>
                    <a:pt x="27087" y="5889"/>
                  </a:cubicBezTo>
                  <a:cubicBezTo>
                    <a:pt x="25778" y="3675"/>
                    <a:pt x="23992" y="1901"/>
                    <a:pt x="22754" y="936"/>
                  </a:cubicBezTo>
                  <a:lnTo>
                    <a:pt x="22742" y="924"/>
                  </a:lnTo>
                  <a:cubicBezTo>
                    <a:pt x="22682" y="877"/>
                    <a:pt x="22634" y="853"/>
                    <a:pt x="22599" y="805"/>
                  </a:cubicBezTo>
                  <a:cubicBezTo>
                    <a:pt x="22575" y="793"/>
                    <a:pt x="22563" y="793"/>
                    <a:pt x="22551" y="770"/>
                  </a:cubicBezTo>
                  <a:cubicBezTo>
                    <a:pt x="22504" y="746"/>
                    <a:pt x="22456" y="698"/>
                    <a:pt x="22420" y="674"/>
                  </a:cubicBezTo>
                  <a:cubicBezTo>
                    <a:pt x="22396" y="651"/>
                    <a:pt x="22384" y="639"/>
                    <a:pt x="22373" y="639"/>
                  </a:cubicBezTo>
                  <a:cubicBezTo>
                    <a:pt x="22325" y="615"/>
                    <a:pt x="22301" y="579"/>
                    <a:pt x="22253" y="555"/>
                  </a:cubicBezTo>
                  <a:cubicBezTo>
                    <a:pt x="22242" y="543"/>
                    <a:pt x="22218" y="520"/>
                    <a:pt x="22194" y="520"/>
                  </a:cubicBezTo>
                  <a:cubicBezTo>
                    <a:pt x="22158" y="496"/>
                    <a:pt x="22123" y="472"/>
                    <a:pt x="22087" y="448"/>
                  </a:cubicBezTo>
                  <a:cubicBezTo>
                    <a:pt x="22075" y="436"/>
                    <a:pt x="22063" y="436"/>
                    <a:pt x="22039" y="424"/>
                  </a:cubicBezTo>
                  <a:cubicBezTo>
                    <a:pt x="21980" y="389"/>
                    <a:pt x="21944" y="341"/>
                    <a:pt x="21896" y="317"/>
                  </a:cubicBezTo>
                  <a:cubicBezTo>
                    <a:pt x="21861" y="305"/>
                    <a:pt x="21849" y="281"/>
                    <a:pt x="21825" y="270"/>
                  </a:cubicBezTo>
                  <a:cubicBezTo>
                    <a:pt x="21801" y="258"/>
                    <a:pt x="21777" y="258"/>
                    <a:pt x="21765" y="246"/>
                  </a:cubicBezTo>
                  <a:cubicBezTo>
                    <a:pt x="21730" y="222"/>
                    <a:pt x="21718" y="210"/>
                    <a:pt x="21682" y="198"/>
                  </a:cubicBezTo>
                  <a:cubicBezTo>
                    <a:pt x="21670" y="186"/>
                    <a:pt x="21658" y="186"/>
                    <a:pt x="21646" y="162"/>
                  </a:cubicBezTo>
                  <a:cubicBezTo>
                    <a:pt x="21622" y="150"/>
                    <a:pt x="21599" y="150"/>
                    <a:pt x="21587" y="139"/>
                  </a:cubicBezTo>
                  <a:cubicBezTo>
                    <a:pt x="21563" y="139"/>
                    <a:pt x="21551" y="127"/>
                    <a:pt x="21539" y="127"/>
                  </a:cubicBezTo>
                  <a:cubicBezTo>
                    <a:pt x="21527" y="103"/>
                    <a:pt x="21503" y="103"/>
                    <a:pt x="21491" y="103"/>
                  </a:cubicBezTo>
                  <a:cubicBezTo>
                    <a:pt x="21480" y="103"/>
                    <a:pt x="21480" y="103"/>
                    <a:pt x="21468" y="91"/>
                  </a:cubicBezTo>
                  <a:cubicBezTo>
                    <a:pt x="21444" y="91"/>
                    <a:pt x="21432" y="79"/>
                    <a:pt x="21420" y="79"/>
                  </a:cubicBezTo>
                  <a:lnTo>
                    <a:pt x="21361" y="79"/>
                  </a:lnTo>
                  <a:cubicBezTo>
                    <a:pt x="21349" y="79"/>
                    <a:pt x="21313" y="91"/>
                    <a:pt x="21301" y="91"/>
                  </a:cubicBezTo>
                  <a:cubicBezTo>
                    <a:pt x="21224" y="39"/>
                    <a:pt x="21159" y="0"/>
                    <a:pt x="21097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" name="Google Shape;531;p23"/>
            <p:cNvSpPr/>
            <p:nvPr/>
          </p:nvSpPr>
          <p:spPr>
            <a:xfrm>
              <a:off x="5652506" y="288076"/>
              <a:ext cx="545658" cy="722572"/>
            </a:xfrm>
            <a:custGeom>
              <a:avLst/>
              <a:gdLst/>
              <a:ahLst/>
              <a:cxnLst/>
              <a:rect l="l" t="t" r="r" b="b"/>
              <a:pathLst>
                <a:path w="18876" h="24996" extrusionOk="0">
                  <a:moveTo>
                    <a:pt x="512" y="0"/>
                  </a:moveTo>
                  <a:lnTo>
                    <a:pt x="512" y="0"/>
                  </a:lnTo>
                  <a:cubicBezTo>
                    <a:pt x="512" y="0"/>
                    <a:pt x="0" y="1263"/>
                    <a:pt x="2322" y="9477"/>
                  </a:cubicBezTo>
                  <a:cubicBezTo>
                    <a:pt x="4715" y="17550"/>
                    <a:pt x="12609" y="22729"/>
                    <a:pt x="16324" y="24777"/>
                  </a:cubicBezTo>
                  <a:cubicBezTo>
                    <a:pt x="16593" y="24927"/>
                    <a:pt x="16876" y="24995"/>
                    <a:pt x="17151" y="24995"/>
                  </a:cubicBezTo>
                  <a:cubicBezTo>
                    <a:pt x="18056" y="24995"/>
                    <a:pt x="18875" y="24257"/>
                    <a:pt x="18848" y="23253"/>
                  </a:cubicBezTo>
                  <a:cubicBezTo>
                    <a:pt x="18681" y="18502"/>
                    <a:pt x="14216" y="10430"/>
                    <a:pt x="10156" y="6549"/>
                  </a:cubicBezTo>
                  <a:cubicBezTo>
                    <a:pt x="5191" y="1846"/>
                    <a:pt x="513" y="0"/>
                    <a:pt x="512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" name="Google Shape;532;p23"/>
            <p:cNvSpPr/>
            <p:nvPr/>
          </p:nvSpPr>
          <p:spPr>
            <a:xfrm>
              <a:off x="5667307" y="288076"/>
              <a:ext cx="503193" cy="717282"/>
            </a:xfrm>
            <a:custGeom>
              <a:avLst/>
              <a:gdLst/>
              <a:ahLst/>
              <a:cxnLst/>
              <a:rect l="l" t="t" r="r" b="b"/>
              <a:pathLst>
                <a:path w="17407" h="24813" extrusionOk="0">
                  <a:moveTo>
                    <a:pt x="0" y="0"/>
                  </a:moveTo>
                  <a:cubicBezTo>
                    <a:pt x="0" y="1"/>
                    <a:pt x="250" y="405"/>
                    <a:pt x="726" y="1084"/>
                  </a:cubicBezTo>
                  <a:cubicBezTo>
                    <a:pt x="1191" y="1774"/>
                    <a:pt x="1846" y="2750"/>
                    <a:pt x="2643" y="3929"/>
                  </a:cubicBezTo>
                  <a:cubicBezTo>
                    <a:pt x="3048" y="4513"/>
                    <a:pt x="3477" y="5156"/>
                    <a:pt x="3941" y="5822"/>
                  </a:cubicBezTo>
                  <a:cubicBezTo>
                    <a:pt x="4405" y="6501"/>
                    <a:pt x="4894" y="7203"/>
                    <a:pt x="5394" y="7930"/>
                  </a:cubicBezTo>
                  <a:cubicBezTo>
                    <a:pt x="6429" y="9394"/>
                    <a:pt x="7501" y="10954"/>
                    <a:pt x="8584" y="12502"/>
                  </a:cubicBezTo>
                  <a:cubicBezTo>
                    <a:pt x="9680" y="14049"/>
                    <a:pt x="10775" y="15597"/>
                    <a:pt x="11799" y="17038"/>
                  </a:cubicBezTo>
                  <a:cubicBezTo>
                    <a:pt x="12823" y="18490"/>
                    <a:pt x="13811" y="19824"/>
                    <a:pt x="14621" y="20991"/>
                  </a:cubicBezTo>
                  <a:cubicBezTo>
                    <a:pt x="15442" y="22146"/>
                    <a:pt x="16145" y="23098"/>
                    <a:pt x="16633" y="23765"/>
                  </a:cubicBezTo>
                  <a:cubicBezTo>
                    <a:pt x="17121" y="24420"/>
                    <a:pt x="17407" y="24813"/>
                    <a:pt x="17407" y="24813"/>
                  </a:cubicBezTo>
                  <a:cubicBezTo>
                    <a:pt x="17407" y="24813"/>
                    <a:pt x="17133" y="24408"/>
                    <a:pt x="16681" y="23729"/>
                  </a:cubicBezTo>
                  <a:cubicBezTo>
                    <a:pt x="16216" y="23039"/>
                    <a:pt x="15562" y="22062"/>
                    <a:pt x="14752" y="20884"/>
                  </a:cubicBezTo>
                  <a:cubicBezTo>
                    <a:pt x="13954" y="19705"/>
                    <a:pt x="13014" y="18336"/>
                    <a:pt x="12002" y="16883"/>
                  </a:cubicBezTo>
                  <a:cubicBezTo>
                    <a:pt x="10978" y="15419"/>
                    <a:pt x="9906" y="13859"/>
                    <a:pt x="8823" y="12311"/>
                  </a:cubicBezTo>
                  <a:cubicBezTo>
                    <a:pt x="7715" y="10763"/>
                    <a:pt x="6632" y="9216"/>
                    <a:pt x="5608" y="7775"/>
                  </a:cubicBezTo>
                  <a:cubicBezTo>
                    <a:pt x="5096" y="7037"/>
                    <a:pt x="4596" y="6346"/>
                    <a:pt x="4120" y="5691"/>
                  </a:cubicBezTo>
                  <a:cubicBezTo>
                    <a:pt x="3643" y="5036"/>
                    <a:pt x="3191" y="4405"/>
                    <a:pt x="2774" y="3822"/>
                  </a:cubicBezTo>
                  <a:cubicBezTo>
                    <a:pt x="1953" y="2667"/>
                    <a:pt x="1262" y="1715"/>
                    <a:pt x="762" y="1048"/>
                  </a:cubicBezTo>
                  <a:cubicBezTo>
                    <a:pt x="274" y="39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" name="Google Shape;533;p23"/>
            <p:cNvSpPr/>
            <p:nvPr/>
          </p:nvSpPr>
          <p:spPr>
            <a:xfrm>
              <a:off x="5728216" y="524864"/>
              <a:ext cx="113260" cy="17576"/>
            </a:xfrm>
            <a:custGeom>
              <a:avLst/>
              <a:gdLst/>
              <a:ahLst/>
              <a:cxnLst/>
              <a:rect l="l" t="t" r="r" b="b"/>
              <a:pathLst>
                <a:path w="3918" h="608" extrusionOk="0">
                  <a:moveTo>
                    <a:pt x="0" y="1"/>
                  </a:moveTo>
                  <a:cubicBezTo>
                    <a:pt x="0" y="1"/>
                    <a:pt x="60" y="12"/>
                    <a:pt x="167" y="36"/>
                  </a:cubicBezTo>
                  <a:cubicBezTo>
                    <a:pt x="286" y="48"/>
                    <a:pt x="429" y="96"/>
                    <a:pt x="608" y="132"/>
                  </a:cubicBezTo>
                  <a:cubicBezTo>
                    <a:pt x="786" y="155"/>
                    <a:pt x="1013" y="203"/>
                    <a:pt x="1239" y="251"/>
                  </a:cubicBezTo>
                  <a:cubicBezTo>
                    <a:pt x="1465" y="286"/>
                    <a:pt x="1715" y="322"/>
                    <a:pt x="1953" y="370"/>
                  </a:cubicBezTo>
                  <a:cubicBezTo>
                    <a:pt x="2203" y="405"/>
                    <a:pt x="2441" y="441"/>
                    <a:pt x="2679" y="465"/>
                  </a:cubicBezTo>
                  <a:cubicBezTo>
                    <a:pt x="2906" y="501"/>
                    <a:pt x="3132" y="536"/>
                    <a:pt x="3310" y="548"/>
                  </a:cubicBezTo>
                  <a:cubicBezTo>
                    <a:pt x="3477" y="572"/>
                    <a:pt x="3644" y="572"/>
                    <a:pt x="3751" y="584"/>
                  </a:cubicBezTo>
                  <a:cubicBezTo>
                    <a:pt x="3858" y="608"/>
                    <a:pt x="3918" y="608"/>
                    <a:pt x="3918" y="608"/>
                  </a:cubicBezTo>
                  <a:cubicBezTo>
                    <a:pt x="3918" y="608"/>
                    <a:pt x="3858" y="584"/>
                    <a:pt x="3751" y="560"/>
                  </a:cubicBezTo>
                  <a:cubicBezTo>
                    <a:pt x="3632" y="548"/>
                    <a:pt x="3477" y="501"/>
                    <a:pt x="3310" y="465"/>
                  </a:cubicBezTo>
                  <a:cubicBezTo>
                    <a:pt x="3132" y="441"/>
                    <a:pt x="2906" y="393"/>
                    <a:pt x="2679" y="346"/>
                  </a:cubicBezTo>
                  <a:cubicBezTo>
                    <a:pt x="2453" y="310"/>
                    <a:pt x="2203" y="274"/>
                    <a:pt x="1965" y="239"/>
                  </a:cubicBezTo>
                  <a:cubicBezTo>
                    <a:pt x="1715" y="191"/>
                    <a:pt x="1477" y="155"/>
                    <a:pt x="1239" y="132"/>
                  </a:cubicBezTo>
                  <a:cubicBezTo>
                    <a:pt x="1013" y="96"/>
                    <a:pt x="786" y="72"/>
                    <a:pt x="608" y="48"/>
                  </a:cubicBezTo>
                  <a:cubicBezTo>
                    <a:pt x="429" y="24"/>
                    <a:pt x="274" y="24"/>
                    <a:pt x="167" y="12"/>
                  </a:cubicBezTo>
                  <a:cubicBezTo>
                    <a:pt x="60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" name="Google Shape;534;p23"/>
            <p:cNvSpPr/>
            <p:nvPr/>
          </p:nvSpPr>
          <p:spPr>
            <a:xfrm>
              <a:off x="5819422" y="655992"/>
              <a:ext cx="113260" cy="17605"/>
            </a:xfrm>
            <a:custGeom>
              <a:avLst/>
              <a:gdLst/>
              <a:ahLst/>
              <a:cxnLst/>
              <a:rect l="l" t="t" r="r" b="b"/>
              <a:pathLst>
                <a:path w="3918" h="609" extrusionOk="0">
                  <a:moveTo>
                    <a:pt x="1" y="1"/>
                  </a:moveTo>
                  <a:cubicBezTo>
                    <a:pt x="1" y="1"/>
                    <a:pt x="60" y="13"/>
                    <a:pt x="167" y="48"/>
                  </a:cubicBezTo>
                  <a:cubicBezTo>
                    <a:pt x="286" y="60"/>
                    <a:pt x="429" y="108"/>
                    <a:pt x="608" y="132"/>
                  </a:cubicBezTo>
                  <a:cubicBezTo>
                    <a:pt x="786" y="168"/>
                    <a:pt x="1013" y="203"/>
                    <a:pt x="1239" y="251"/>
                  </a:cubicBezTo>
                  <a:cubicBezTo>
                    <a:pt x="1453" y="299"/>
                    <a:pt x="1715" y="322"/>
                    <a:pt x="1953" y="370"/>
                  </a:cubicBezTo>
                  <a:cubicBezTo>
                    <a:pt x="2203" y="418"/>
                    <a:pt x="2441" y="441"/>
                    <a:pt x="2680" y="477"/>
                  </a:cubicBezTo>
                  <a:cubicBezTo>
                    <a:pt x="2906" y="501"/>
                    <a:pt x="3132" y="537"/>
                    <a:pt x="3299" y="549"/>
                  </a:cubicBezTo>
                  <a:cubicBezTo>
                    <a:pt x="3477" y="584"/>
                    <a:pt x="3644" y="584"/>
                    <a:pt x="3751" y="596"/>
                  </a:cubicBezTo>
                  <a:cubicBezTo>
                    <a:pt x="3858" y="608"/>
                    <a:pt x="3918" y="608"/>
                    <a:pt x="3918" y="608"/>
                  </a:cubicBezTo>
                  <a:cubicBezTo>
                    <a:pt x="3918" y="608"/>
                    <a:pt x="3858" y="596"/>
                    <a:pt x="3751" y="560"/>
                  </a:cubicBezTo>
                  <a:cubicBezTo>
                    <a:pt x="3632" y="549"/>
                    <a:pt x="3477" y="501"/>
                    <a:pt x="3299" y="477"/>
                  </a:cubicBezTo>
                  <a:cubicBezTo>
                    <a:pt x="3132" y="441"/>
                    <a:pt x="2906" y="406"/>
                    <a:pt x="2680" y="358"/>
                  </a:cubicBezTo>
                  <a:cubicBezTo>
                    <a:pt x="2453" y="310"/>
                    <a:pt x="2203" y="287"/>
                    <a:pt x="1965" y="239"/>
                  </a:cubicBezTo>
                  <a:cubicBezTo>
                    <a:pt x="1715" y="191"/>
                    <a:pt x="1477" y="168"/>
                    <a:pt x="1239" y="132"/>
                  </a:cubicBezTo>
                  <a:cubicBezTo>
                    <a:pt x="1013" y="108"/>
                    <a:pt x="786" y="72"/>
                    <a:pt x="608" y="60"/>
                  </a:cubicBezTo>
                  <a:cubicBezTo>
                    <a:pt x="429" y="25"/>
                    <a:pt x="263" y="25"/>
                    <a:pt x="167" y="13"/>
                  </a:cubicBezTo>
                  <a:cubicBezTo>
                    <a:pt x="6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" name="Google Shape;535;p23"/>
            <p:cNvSpPr/>
            <p:nvPr/>
          </p:nvSpPr>
          <p:spPr>
            <a:xfrm>
              <a:off x="5910628" y="786801"/>
              <a:ext cx="113260" cy="17576"/>
            </a:xfrm>
            <a:custGeom>
              <a:avLst/>
              <a:gdLst/>
              <a:ahLst/>
              <a:cxnLst/>
              <a:rect l="l" t="t" r="r" b="b"/>
              <a:pathLst>
                <a:path w="3918" h="608" extrusionOk="0">
                  <a:moveTo>
                    <a:pt x="1" y="0"/>
                  </a:moveTo>
                  <a:cubicBezTo>
                    <a:pt x="1" y="0"/>
                    <a:pt x="60" y="12"/>
                    <a:pt x="167" y="48"/>
                  </a:cubicBezTo>
                  <a:cubicBezTo>
                    <a:pt x="287" y="60"/>
                    <a:pt x="429" y="107"/>
                    <a:pt x="608" y="131"/>
                  </a:cubicBezTo>
                  <a:cubicBezTo>
                    <a:pt x="787" y="167"/>
                    <a:pt x="1013" y="203"/>
                    <a:pt x="1239" y="250"/>
                  </a:cubicBezTo>
                  <a:cubicBezTo>
                    <a:pt x="1453" y="298"/>
                    <a:pt x="1715" y="322"/>
                    <a:pt x="1953" y="369"/>
                  </a:cubicBezTo>
                  <a:cubicBezTo>
                    <a:pt x="2203" y="417"/>
                    <a:pt x="2442" y="441"/>
                    <a:pt x="2680" y="476"/>
                  </a:cubicBezTo>
                  <a:cubicBezTo>
                    <a:pt x="2906" y="500"/>
                    <a:pt x="3120" y="536"/>
                    <a:pt x="3299" y="548"/>
                  </a:cubicBezTo>
                  <a:cubicBezTo>
                    <a:pt x="3477" y="584"/>
                    <a:pt x="3644" y="584"/>
                    <a:pt x="3751" y="596"/>
                  </a:cubicBezTo>
                  <a:cubicBezTo>
                    <a:pt x="3858" y="607"/>
                    <a:pt x="3918" y="607"/>
                    <a:pt x="3918" y="607"/>
                  </a:cubicBezTo>
                  <a:cubicBezTo>
                    <a:pt x="3918" y="607"/>
                    <a:pt x="3858" y="596"/>
                    <a:pt x="3751" y="560"/>
                  </a:cubicBezTo>
                  <a:cubicBezTo>
                    <a:pt x="3632" y="548"/>
                    <a:pt x="3477" y="500"/>
                    <a:pt x="3299" y="476"/>
                  </a:cubicBezTo>
                  <a:cubicBezTo>
                    <a:pt x="3120" y="441"/>
                    <a:pt x="2906" y="405"/>
                    <a:pt x="2680" y="357"/>
                  </a:cubicBezTo>
                  <a:cubicBezTo>
                    <a:pt x="2453" y="310"/>
                    <a:pt x="2203" y="286"/>
                    <a:pt x="1965" y="238"/>
                  </a:cubicBezTo>
                  <a:cubicBezTo>
                    <a:pt x="1715" y="191"/>
                    <a:pt x="1477" y="167"/>
                    <a:pt x="1239" y="131"/>
                  </a:cubicBezTo>
                  <a:cubicBezTo>
                    <a:pt x="1013" y="107"/>
                    <a:pt x="787" y="72"/>
                    <a:pt x="608" y="60"/>
                  </a:cubicBezTo>
                  <a:cubicBezTo>
                    <a:pt x="429" y="24"/>
                    <a:pt x="263" y="24"/>
                    <a:pt x="167" y="12"/>
                  </a:cubicBezTo>
                  <a:cubicBezTo>
                    <a:pt x="6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" name="Google Shape;536;p23"/>
            <p:cNvSpPr/>
            <p:nvPr/>
          </p:nvSpPr>
          <p:spPr>
            <a:xfrm>
              <a:off x="5845584" y="427472"/>
              <a:ext cx="22403" cy="112219"/>
            </a:xfrm>
            <a:custGeom>
              <a:avLst/>
              <a:gdLst/>
              <a:ahLst/>
              <a:cxnLst/>
              <a:rect l="l" t="t" r="r" b="b"/>
              <a:pathLst>
                <a:path w="775" h="3882" extrusionOk="0">
                  <a:moveTo>
                    <a:pt x="774" y="0"/>
                  </a:moveTo>
                  <a:cubicBezTo>
                    <a:pt x="774" y="0"/>
                    <a:pt x="751" y="60"/>
                    <a:pt x="739" y="167"/>
                  </a:cubicBezTo>
                  <a:cubicBezTo>
                    <a:pt x="703" y="274"/>
                    <a:pt x="655" y="417"/>
                    <a:pt x="608" y="595"/>
                  </a:cubicBezTo>
                  <a:cubicBezTo>
                    <a:pt x="572" y="786"/>
                    <a:pt x="512" y="1000"/>
                    <a:pt x="465" y="1226"/>
                  </a:cubicBezTo>
                  <a:cubicBezTo>
                    <a:pt x="417" y="1441"/>
                    <a:pt x="358" y="1703"/>
                    <a:pt x="310" y="1941"/>
                  </a:cubicBezTo>
                  <a:cubicBezTo>
                    <a:pt x="274" y="2179"/>
                    <a:pt x="227" y="2429"/>
                    <a:pt x="179" y="2655"/>
                  </a:cubicBezTo>
                  <a:cubicBezTo>
                    <a:pt x="143" y="2870"/>
                    <a:pt x="108" y="3096"/>
                    <a:pt x="84" y="3274"/>
                  </a:cubicBezTo>
                  <a:cubicBezTo>
                    <a:pt x="48" y="3453"/>
                    <a:pt x="36" y="3620"/>
                    <a:pt x="12" y="3727"/>
                  </a:cubicBezTo>
                  <a:cubicBezTo>
                    <a:pt x="1" y="3822"/>
                    <a:pt x="1" y="3882"/>
                    <a:pt x="1" y="3882"/>
                  </a:cubicBezTo>
                  <a:cubicBezTo>
                    <a:pt x="1" y="3882"/>
                    <a:pt x="24" y="3822"/>
                    <a:pt x="48" y="3727"/>
                  </a:cubicBezTo>
                  <a:cubicBezTo>
                    <a:pt x="84" y="3620"/>
                    <a:pt x="120" y="3465"/>
                    <a:pt x="167" y="3286"/>
                  </a:cubicBezTo>
                  <a:cubicBezTo>
                    <a:pt x="215" y="3096"/>
                    <a:pt x="274" y="2893"/>
                    <a:pt x="322" y="2667"/>
                  </a:cubicBezTo>
                  <a:cubicBezTo>
                    <a:pt x="358" y="2441"/>
                    <a:pt x="417" y="2191"/>
                    <a:pt x="465" y="1953"/>
                  </a:cubicBezTo>
                  <a:cubicBezTo>
                    <a:pt x="512" y="1715"/>
                    <a:pt x="560" y="1465"/>
                    <a:pt x="596" y="1238"/>
                  </a:cubicBezTo>
                  <a:cubicBezTo>
                    <a:pt x="643" y="1012"/>
                    <a:pt x="679" y="786"/>
                    <a:pt x="703" y="607"/>
                  </a:cubicBezTo>
                  <a:cubicBezTo>
                    <a:pt x="739" y="429"/>
                    <a:pt x="751" y="274"/>
                    <a:pt x="763" y="167"/>
                  </a:cubicBezTo>
                  <a:cubicBezTo>
                    <a:pt x="774" y="60"/>
                    <a:pt x="774" y="0"/>
                    <a:pt x="774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" name="Google Shape;537;p23"/>
            <p:cNvSpPr/>
            <p:nvPr/>
          </p:nvSpPr>
          <p:spPr>
            <a:xfrm>
              <a:off x="5936790" y="558253"/>
              <a:ext cx="22403" cy="112219"/>
            </a:xfrm>
            <a:custGeom>
              <a:avLst/>
              <a:gdLst/>
              <a:ahLst/>
              <a:cxnLst/>
              <a:rect l="l" t="t" r="r" b="b"/>
              <a:pathLst>
                <a:path w="775" h="3882" extrusionOk="0">
                  <a:moveTo>
                    <a:pt x="775" y="0"/>
                  </a:moveTo>
                  <a:cubicBezTo>
                    <a:pt x="775" y="1"/>
                    <a:pt x="751" y="60"/>
                    <a:pt x="727" y="167"/>
                  </a:cubicBezTo>
                  <a:cubicBezTo>
                    <a:pt x="703" y="274"/>
                    <a:pt x="656" y="417"/>
                    <a:pt x="608" y="596"/>
                  </a:cubicBezTo>
                  <a:cubicBezTo>
                    <a:pt x="572" y="786"/>
                    <a:pt x="513" y="1001"/>
                    <a:pt x="465" y="1227"/>
                  </a:cubicBezTo>
                  <a:cubicBezTo>
                    <a:pt x="417" y="1441"/>
                    <a:pt x="358" y="1703"/>
                    <a:pt x="310" y="1941"/>
                  </a:cubicBezTo>
                  <a:cubicBezTo>
                    <a:pt x="275" y="2179"/>
                    <a:pt x="227" y="2429"/>
                    <a:pt x="179" y="2656"/>
                  </a:cubicBezTo>
                  <a:cubicBezTo>
                    <a:pt x="132" y="2870"/>
                    <a:pt x="108" y="3096"/>
                    <a:pt x="72" y="3275"/>
                  </a:cubicBezTo>
                  <a:cubicBezTo>
                    <a:pt x="48" y="3453"/>
                    <a:pt x="36" y="3620"/>
                    <a:pt x="13" y="3727"/>
                  </a:cubicBezTo>
                  <a:cubicBezTo>
                    <a:pt x="1" y="3822"/>
                    <a:pt x="1" y="3882"/>
                    <a:pt x="1" y="3882"/>
                  </a:cubicBezTo>
                  <a:cubicBezTo>
                    <a:pt x="1" y="3882"/>
                    <a:pt x="24" y="3822"/>
                    <a:pt x="48" y="3727"/>
                  </a:cubicBezTo>
                  <a:cubicBezTo>
                    <a:pt x="84" y="3620"/>
                    <a:pt x="120" y="3465"/>
                    <a:pt x="167" y="3287"/>
                  </a:cubicBezTo>
                  <a:cubicBezTo>
                    <a:pt x="215" y="3096"/>
                    <a:pt x="275" y="2894"/>
                    <a:pt x="322" y="2667"/>
                  </a:cubicBezTo>
                  <a:cubicBezTo>
                    <a:pt x="358" y="2441"/>
                    <a:pt x="417" y="2191"/>
                    <a:pt x="465" y="1953"/>
                  </a:cubicBezTo>
                  <a:cubicBezTo>
                    <a:pt x="513" y="1715"/>
                    <a:pt x="560" y="1465"/>
                    <a:pt x="596" y="1239"/>
                  </a:cubicBezTo>
                  <a:cubicBezTo>
                    <a:pt x="644" y="1013"/>
                    <a:pt x="679" y="786"/>
                    <a:pt x="703" y="608"/>
                  </a:cubicBezTo>
                  <a:cubicBezTo>
                    <a:pt x="739" y="429"/>
                    <a:pt x="751" y="274"/>
                    <a:pt x="763" y="167"/>
                  </a:cubicBezTo>
                  <a:cubicBezTo>
                    <a:pt x="775" y="60"/>
                    <a:pt x="775" y="1"/>
                    <a:pt x="775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" name="Google Shape;538;p23"/>
            <p:cNvSpPr/>
            <p:nvPr/>
          </p:nvSpPr>
          <p:spPr>
            <a:xfrm>
              <a:off x="6027995" y="689381"/>
              <a:ext cx="22403" cy="112595"/>
            </a:xfrm>
            <a:custGeom>
              <a:avLst/>
              <a:gdLst/>
              <a:ahLst/>
              <a:cxnLst/>
              <a:rect l="l" t="t" r="r" b="b"/>
              <a:pathLst>
                <a:path w="775" h="3895" extrusionOk="0">
                  <a:moveTo>
                    <a:pt x="775" y="1"/>
                  </a:moveTo>
                  <a:lnTo>
                    <a:pt x="775" y="1"/>
                  </a:lnTo>
                  <a:cubicBezTo>
                    <a:pt x="775" y="1"/>
                    <a:pt x="751" y="60"/>
                    <a:pt x="727" y="167"/>
                  </a:cubicBezTo>
                  <a:cubicBezTo>
                    <a:pt x="703" y="275"/>
                    <a:pt x="656" y="417"/>
                    <a:pt x="608" y="596"/>
                  </a:cubicBezTo>
                  <a:cubicBezTo>
                    <a:pt x="572" y="787"/>
                    <a:pt x="513" y="1001"/>
                    <a:pt x="465" y="1227"/>
                  </a:cubicBezTo>
                  <a:cubicBezTo>
                    <a:pt x="418" y="1441"/>
                    <a:pt x="358" y="1703"/>
                    <a:pt x="310" y="1941"/>
                  </a:cubicBezTo>
                  <a:cubicBezTo>
                    <a:pt x="275" y="2180"/>
                    <a:pt x="227" y="2430"/>
                    <a:pt x="179" y="2656"/>
                  </a:cubicBezTo>
                  <a:cubicBezTo>
                    <a:pt x="132" y="2882"/>
                    <a:pt x="108" y="3096"/>
                    <a:pt x="72" y="3275"/>
                  </a:cubicBezTo>
                  <a:cubicBezTo>
                    <a:pt x="48" y="3454"/>
                    <a:pt x="37" y="3620"/>
                    <a:pt x="13" y="3727"/>
                  </a:cubicBezTo>
                  <a:cubicBezTo>
                    <a:pt x="1" y="3835"/>
                    <a:pt x="1" y="3894"/>
                    <a:pt x="1" y="3894"/>
                  </a:cubicBezTo>
                  <a:cubicBezTo>
                    <a:pt x="1" y="3894"/>
                    <a:pt x="25" y="3835"/>
                    <a:pt x="48" y="3727"/>
                  </a:cubicBezTo>
                  <a:cubicBezTo>
                    <a:pt x="84" y="3620"/>
                    <a:pt x="120" y="3465"/>
                    <a:pt x="168" y="3299"/>
                  </a:cubicBezTo>
                  <a:cubicBezTo>
                    <a:pt x="215" y="3096"/>
                    <a:pt x="275" y="2894"/>
                    <a:pt x="322" y="2668"/>
                  </a:cubicBezTo>
                  <a:cubicBezTo>
                    <a:pt x="358" y="2442"/>
                    <a:pt x="418" y="2192"/>
                    <a:pt x="465" y="1953"/>
                  </a:cubicBezTo>
                  <a:cubicBezTo>
                    <a:pt x="513" y="1715"/>
                    <a:pt x="549" y="1465"/>
                    <a:pt x="596" y="1239"/>
                  </a:cubicBezTo>
                  <a:cubicBezTo>
                    <a:pt x="644" y="1013"/>
                    <a:pt x="679" y="787"/>
                    <a:pt x="703" y="608"/>
                  </a:cubicBezTo>
                  <a:cubicBezTo>
                    <a:pt x="739" y="441"/>
                    <a:pt x="751" y="275"/>
                    <a:pt x="763" y="167"/>
                  </a:cubicBezTo>
                  <a:cubicBezTo>
                    <a:pt x="775" y="60"/>
                    <a:pt x="775" y="1"/>
                    <a:pt x="775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" name="Google Shape;539;p23"/>
            <p:cNvSpPr/>
            <p:nvPr/>
          </p:nvSpPr>
          <p:spPr>
            <a:xfrm>
              <a:off x="4210010" y="76728"/>
              <a:ext cx="3411519" cy="4579324"/>
            </a:xfrm>
            <a:custGeom>
              <a:avLst/>
              <a:gdLst/>
              <a:ahLst/>
              <a:cxnLst/>
              <a:rect l="l" t="t" r="r" b="b"/>
              <a:pathLst>
                <a:path w="118015" h="158413" fill="none" extrusionOk="0">
                  <a:moveTo>
                    <a:pt x="1726" y="158413"/>
                  </a:moveTo>
                  <a:cubicBezTo>
                    <a:pt x="0" y="156853"/>
                    <a:pt x="893" y="154020"/>
                    <a:pt x="1905" y="151924"/>
                  </a:cubicBezTo>
                  <a:cubicBezTo>
                    <a:pt x="11740" y="131434"/>
                    <a:pt x="14192" y="127671"/>
                    <a:pt x="59853" y="108312"/>
                  </a:cubicBezTo>
                  <a:cubicBezTo>
                    <a:pt x="73164" y="102668"/>
                    <a:pt x="88428" y="96667"/>
                    <a:pt x="95155" y="82725"/>
                  </a:cubicBezTo>
                  <a:cubicBezTo>
                    <a:pt x="105501" y="61258"/>
                    <a:pt x="80331" y="52674"/>
                    <a:pt x="72354" y="40268"/>
                  </a:cubicBezTo>
                  <a:cubicBezTo>
                    <a:pt x="68771" y="34684"/>
                    <a:pt x="67735" y="26730"/>
                    <a:pt x="72033" y="21682"/>
                  </a:cubicBezTo>
                  <a:cubicBezTo>
                    <a:pt x="80415" y="11847"/>
                    <a:pt x="99203" y="21003"/>
                    <a:pt x="118015" y="1"/>
                  </a:cubicBezTo>
                </a:path>
              </a:pathLst>
            </a:custGeom>
            <a:noFill/>
            <a:ln w="19050" cap="flat" cmpd="sng">
              <a:solidFill>
                <a:srgbClr val="EB6D1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40" name="Google Shape;540;p23"/>
          <p:cNvSpPr txBox="1">
            <a:spLocks noGrp="1"/>
          </p:cNvSpPr>
          <p:nvPr>
            <p:ph type="title" idx="2" hasCustomPrompt="1"/>
          </p:nvPr>
        </p:nvSpPr>
        <p:spPr>
          <a:xfrm>
            <a:off x="637100" y="1271633"/>
            <a:ext cx="3911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12000"/>
              <a:buNone/>
              <a:defRPr sz="16000">
                <a:solidFill>
                  <a:srgbClr val="F1A12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917286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24"/>
          <p:cNvSpPr/>
          <p:nvPr/>
        </p:nvSpPr>
        <p:spPr>
          <a:xfrm rot="5400000">
            <a:off x="5165069" y="237437"/>
            <a:ext cx="1799335" cy="12356529"/>
          </a:xfrm>
          <a:custGeom>
            <a:avLst/>
            <a:gdLst/>
            <a:ahLst/>
            <a:cxnLst/>
            <a:rect l="l" t="t" r="r" b="b"/>
            <a:pathLst>
              <a:path w="187822" h="163259" extrusionOk="0">
                <a:moveTo>
                  <a:pt x="85988" y="0"/>
                </a:moveTo>
                <a:cubicBezTo>
                  <a:pt x="85988" y="0"/>
                  <a:pt x="36577" y="2667"/>
                  <a:pt x="38672" y="72164"/>
                </a:cubicBezTo>
                <a:cubicBezTo>
                  <a:pt x="40780" y="141672"/>
                  <a:pt x="1" y="163258"/>
                  <a:pt x="1" y="163258"/>
                </a:cubicBezTo>
                <a:lnTo>
                  <a:pt x="187822" y="163258"/>
                </a:lnTo>
                <a:cubicBezTo>
                  <a:pt x="186608" y="162235"/>
                  <a:pt x="187822" y="0"/>
                  <a:pt x="187822" y="0"/>
                </a:cubicBezTo>
                <a:close/>
              </a:path>
            </a:pathLst>
          </a:custGeom>
          <a:solidFill>
            <a:srgbClr val="002E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3" name="Google Shape;543;p24"/>
          <p:cNvSpPr txBox="1">
            <a:spLocks noGrp="1"/>
          </p:cNvSpPr>
          <p:nvPr>
            <p:ph type="subTitle" idx="1"/>
          </p:nvPr>
        </p:nvSpPr>
        <p:spPr>
          <a:xfrm>
            <a:off x="8179767" y="2548800"/>
            <a:ext cx="34324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544" name="Google Shape;544;p24"/>
          <p:cNvSpPr txBox="1">
            <a:spLocks noGrp="1"/>
          </p:cNvSpPr>
          <p:nvPr>
            <p:ph type="subTitle" idx="2"/>
          </p:nvPr>
        </p:nvSpPr>
        <p:spPr>
          <a:xfrm>
            <a:off x="8179600" y="3006000"/>
            <a:ext cx="2849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2E47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545" name="Google Shape;545;p24"/>
          <p:cNvSpPr txBox="1">
            <a:spLocks noGrp="1"/>
          </p:cNvSpPr>
          <p:nvPr>
            <p:ph type="subTitle" idx="3"/>
          </p:nvPr>
        </p:nvSpPr>
        <p:spPr>
          <a:xfrm>
            <a:off x="8179767" y="3971200"/>
            <a:ext cx="34324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546" name="Google Shape;546;p24"/>
          <p:cNvSpPr txBox="1">
            <a:spLocks noGrp="1"/>
          </p:cNvSpPr>
          <p:nvPr>
            <p:ph type="subTitle" idx="4"/>
          </p:nvPr>
        </p:nvSpPr>
        <p:spPr>
          <a:xfrm>
            <a:off x="8179600" y="4428400"/>
            <a:ext cx="2849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2E47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547" name="Google Shape;547;p24"/>
          <p:cNvSpPr txBox="1">
            <a:spLocks noGrp="1"/>
          </p:cNvSpPr>
          <p:nvPr>
            <p:ph type="title" hasCustomPrompt="1"/>
          </p:nvPr>
        </p:nvSpPr>
        <p:spPr>
          <a:xfrm>
            <a:off x="6197600" y="2872600"/>
            <a:ext cx="1949600" cy="12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None/>
              <a:defRPr sz="9600">
                <a:solidFill>
                  <a:srgbClr val="208F9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48" name="Google Shape;548;p24"/>
          <p:cNvSpPr txBox="1">
            <a:spLocks noGrp="1"/>
          </p:cNvSpPr>
          <p:nvPr>
            <p:ph type="title" idx="5" hasCustomPrompt="1"/>
          </p:nvPr>
        </p:nvSpPr>
        <p:spPr>
          <a:xfrm>
            <a:off x="6197600" y="4316200"/>
            <a:ext cx="1949600" cy="12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None/>
              <a:defRPr sz="9600">
                <a:solidFill>
                  <a:srgbClr val="208F9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49" name="Google Shape;549;p24"/>
          <p:cNvSpPr txBox="1">
            <a:spLocks noGrp="1"/>
          </p:cNvSpPr>
          <p:nvPr>
            <p:ph type="subTitle" idx="6"/>
          </p:nvPr>
        </p:nvSpPr>
        <p:spPr>
          <a:xfrm>
            <a:off x="3043767" y="2548800"/>
            <a:ext cx="34324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550" name="Google Shape;550;p24"/>
          <p:cNvSpPr txBox="1">
            <a:spLocks noGrp="1"/>
          </p:cNvSpPr>
          <p:nvPr>
            <p:ph type="subTitle" idx="7"/>
          </p:nvPr>
        </p:nvSpPr>
        <p:spPr>
          <a:xfrm>
            <a:off x="3043767" y="3006000"/>
            <a:ext cx="2849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2E47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551" name="Google Shape;551;p24"/>
          <p:cNvSpPr txBox="1">
            <a:spLocks noGrp="1"/>
          </p:cNvSpPr>
          <p:nvPr>
            <p:ph type="subTitle" idx="8"/>
          </p:nvPr>
        </p:nvSpPr>
        <p:spPr>
          <a:xfrm>
            <a:off x="3043767" y="3971200"/>
            <a:ext cx="34324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552" name="Google Shape;552;p24"/>
          <p:cNvSpPr txBox="1">
            <a:spLocks noGrp="1"/>
          </p:cNvSpPr>
          <p:nvPr>
            <p:ph type="subTitle" idx="9"/>
          </p:nvPr>
        </p:nvSpPr>
        <p:spPr>
          <a:xfrm>
            <a:off x="3043767" y="4428400"/>
            <a:ext cx="2849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002E47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553" name="Google Shape;553;p24"/>
          <p:cNvSpPr txBox="1">
            <a:spLocks noGrp="1"/>
          </p:cNvSpPr>
          <p:nvPr>
            <p:ph type="title" idx="13" hasCustomPrompt="1"/>
          </p:nvPr>
        </p:nvSpPr>
        <p:spPr>
          <a:xfrm>
            <a:off x="1061600" y="2872600"/>
            <a:ext cx="1949600" cy="12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None/>
              <a:defRPr sz="9600">
                <a:solidFill>
                  <a:srgbClr val="208F9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54" name="Google Shape;554;p24"/>
          <p:cNvSpPr txBox="1">
            <a:spLocks noGrp="1"/>
          </p:cNvSpPr>
          <p:nvPr>
            <p:ph type="title" idx="14" hasCustomPrompt="1"/>
          </p:nvPr>
        </p:nvSpPr>
        <p:spPr>
          <a:xfrm>
            <a:off x="1061600" y="4316200"/>
            <a:ext cx="1949600" cy="12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None/>
              <a:defRPr sz="9600">
                <a:solidFill>
                  <a:srgbClr val="208F9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55" name="Google Shape;555;p24"/>
          <p:cNvSpPr txBox="1">
            <a:spLocks noGrp="1"/>
          </p:cNvSpPr>
          <p:nvPr>
            <p:ph type="title" idx="15"/>
          </p:nvPr>
        </p:nvSpPr>
        <p:spPr>
          <a:xfrm>
            <a:off x="960000" y="930767"/>
            <a:ext cx="10272000" cy="9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 sz="6933">
                <a:solidFill>
                  <a:srgbClr val="F1A129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25901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25"/>
          <p:cNvSpPr/>
          <p:nvPr/>
        </p:nvSpPr>
        <p:spPr>
          <a:xfrm>
            <a:off x="10084833" y="3516864"/>
            <a:ext cx="1297856" cy="3033336"/>
          </a:xfrm>
          <a:custGeom>
            <a:avLst/>
            <a:gdLst/>
            <a:ahLst/>
            <a:cxnLst/>
            <a:rect l="l" t="t" r="r" b="b"/>
            <a:pathLst>
              <a:path w="19277" h="45054" extrusionOk="0">
                <a:moveTo>
                  <a:pt x="12216" y="3715"/>
                </a:moveTo>
                <a:cubicBezTo>
                  <a:pt x="10370" y="6263"/>
                  <a:pt x="8430" y="8954"/>
                  <a:pt x="10097" y="13240"/>
                </a:cubicBezTo>
                <a:cubicBezTo>
                  <a:pt x="10073" y="13252"/>
                  <a:pt x="10061" y="13288"/>
                  <a:pt x="10061" y="13300"/>
                </a:cubicBezTo>
                <a:cubicBezTo>
                  <a:pt x="9287" y="15610"/>
                  <a:pt x="8846" y="17551"/>
                  <a:pt x="8608" y="19253"/>
                </a:cubicBezTo>
                <a:cubicBezTo>
                  <a:pt x="7989" y="17217"/>
                  <a:pt x="8037" y="16169"/>
                  <a:pt x="8049" y="15991"/>
                </a:cubicBezTo>
                <a:cubicBezTo>
                  <a:pt x="10775" y="10109"/>
                  <a:pt x="7442" y="5740"/>
                  <a:pt x="7430" y="5728"/>
                </a:cubicBezTo>
                <a:lnTo>
                  <a:pt x="7430" y="5728"/>
                </a:lnTo>
                <a:cubicBezTo>
                  <a:pt x="7418" y="5704"/>
                  <a:pt x="7418" y="5692"/>
                  <a:pt x="7394" y="5692"/>
                </a:cubicBezTo>
                <a:cubicBezTo>
                  <a:pt x="7322" y="5632"/>
                  <a:pt x="7203" y="5644"/>
                  <a:pt x="7144" y="5728"/>
                </a:cubicBezTo>
                <a:cubicBezTo>
                  <a:pt x="3929" y="9978"/>
                  <a:pt x="7322" y="15407"/>
                  <a:pt x="7692" y="15991"/>
                </a:cubicBezTo>
                <a:cubicBezTo>
                  <a:pt x="7680" y="16288"/>
                  <a:pt x="7680" y="17634"/>
                  <a:pt x="8513" y="20134"/>
                </a:cubicBezTo>
                <a:cubicBezTo>
                  <a:pt x="8275" y="22849"/>
                  <a:pt x="8668" y="24873"/>
                  <a:pt x="9358" y="26659"/>
                </a:cubicBezTo>
                <a:cubicBezTo>
                  <a:pt x="8251" y="25575"/>
                  <a:pt x="7275" y="23908"/>
                  <a:pt x="7096" y="23599"/>
                </a:cubicBezTo>
                <a:cubicBezTo>
                  <a:pt x="7989" y="17324"/>
                  <a:pt x="3727" y="14098"/>
                  <a:pt x="3560" y="13979"/>
                </a:cubicBezTo>
                <a:cubicBezTo>
                  <a:pt x="3548" y="13967"/>
                  <a:pt x="3524" y="13967"/>
                  <a:pt x="3512" y="13955"/>
                </a:cubicBezTo>
                <a:cubicBezTo>
                  <a:pt x="3429" y="13919"/>
                  <a:pt x="3322" y="13967"/>
                  <a:pt x="3286" y="14050"/>
                </a:cubicBezTo>
                <a:cubicBezTo>
                  <a:pt x="1405" y="19134"/>
                  <a:pt x="6406" y="23420"/>
                  <a:pt x="6787" y="23742"/>
                </a:cubicBezTo>
                <a:cubicBezTo>
                  <a:pt x="6953" y="24028"/>
                  <a:pt x="8275" y="26314"/>
                  <a:pt x="9692" y="27409"/>
                </a:cubicBezTo>
                <a:lnTo>
                  <a:pt x="10049" y="28171"/>
                </a:lnTo>
                <a:cubicBezTo>
                  <a:pt x="9358" y="27611"/>
                  <a:pt x="8692" y="27290"/>
                  <a:pt x="8489" y="27183"/>
                </a:cubicBezTo>
                <a:cubicBezTo>
                  <a:pt x="5715" y="21384"/>
                  <a:pt x="214" y="21146"/>
                  <a:pt x="191" y="21122"/>
                </a:cubicBezTo>
                <a:lnTo>
                  <a:pt x="191" y="21122"/>
                </a:lnTo>
                <a:lnTo>
                  <a:pt x="155" y="21122"/>
                </a:lnTo>
                <a:cubicBezTo>
                  <a:pt x="60" y="21158"/>
                  <a:pt x="0" y="21241"/>
                  <a:pt x="12" y="21337"/>
                </a:cubicBezTo>
                <a:cubicBezTo>
                  <a:pt x="1238" y="26599"/>
                  <a:pt x="7811" y="27421"/>
                  <a:pt x="8311" y="27480"/>
                </a:cubicBezTo>
                <a:cubicBezTo>
                  <a:pt x="8501" y="27564"/>
                  <a:pt x="9656" y="28135"/>
                  <a:pt x="10525" y="29076"/>
                </a:cubicBezTo>
                <a:cubicBezTo>
                  <a:pt x="10763" y="29516"/>
                  <a:pt x="11013" y="29945"/>
                  <a:pt x="11263" y="30397"/>
                </a:cubicBezTo>
                <a:cubicBezTo>
                  <a:pt x="12204" y="32028"/>
                  <a:pt x="13204" y="33743"/>
                  <a:pt x="13883" y="35993"/>
                </a:cubicBezTo>
                <a:cubicBezTo>
                  <a:pt x="13990" y="36327"/>
                  <a:pt x="14061" y="36708"/>
                  <a:pt x="14145" y="37124"/>
                </a:cubicBezTo>
                <a:cubicBezTo>
                  <a:pt x="13788" y="36624"/>
                  <a:pt x="13228" y="36041"/>
                  <a:pt x="12430" y="35457"/>
                </a:cubicBezTo>
                <a:cubicBezTo>
                  <a:pt x="10716" y="30100"/>
                  <a:pt x="6370" y="28088"/>
                  <a:pt x="6358" y="28076"/>
                </a:cubicBezTo>
                <a:cubicBezTo>
                  <a:pt x="6346" y="28076"/>
                  <a:pt x="6322" y="28064"/>
                  <a:pt x="6310" y="28064"/>
                </a:cubicBezTo>
                <a:cubicBezTo>
                  <a:pt x="6203" y="28040"/>
                  <a:pt x="6120" y="28099"/>
                  <a:pt x="6108" y="28207"/>
                </a:cubicBezTo>
                <a:cubicBezTo>
                  <a:pt x="6001" y="28873"/>
                  <a:pt x="5965" y="29516"/>
                  <a:pt x="6001" y="30123"/>
                </a:cubicBezTo>
                <a:cubicBezTo>
                  <a:pt x="5013" y="29683"/>
                  <a:pt x="3917" y="29588"/>
                  <a:pt x="3786" y="29576"/>
                </a:cubicBezTo>
                <a:cubicBezTo>
                  <a:pt x="3751" y="29576"/>
                  <a:pt x="3727" y="29576"/>
                  <a:pt x="3691" y="29588"/>
                </a:cubicBezTo>
                <a:cubicBezTo>
                  <a:pt x="3608" y="29635"/>
                  <a:pt x="3560" y="29742"/>
                  <a:pt x="3608" y="29826"/>
                </a:cubicBezTo>
                <a:cubicBezTo>
                  <a:pt x="4810" y="32624"/>
                  <a:pt x="7025" y="34041"/>
                  <a:pt x="7358" y="34255"/>
                </a:cubicBezTo>
                <a:cubicBezTo>
                  <a:pt x="9204" y="37291"/>
                  <a:pt x="12323" y="39089"/>
                  <a:pt x="12776" y="39339"/>
                </a:cubicBezTo>
                <a:cubicBezTo>
                  <a:pt x="12906" y="39672"/>
                  <a:pt x="13633" y="41244"/>
                  <a:pt x="15097" y="42482"/>
                </a:cubicBezTo>
                <a:cubicBezTo>
                  <a:pt x="14466" y="42351"/>
                  <a:pt x="14061" y="42304"/>
                  <a:pt x="14049" y="42304"/>
                </a:cubicBezTo>
                <a:lnTo>
                  <a:pt x="13990" y="42304"/>
                </a:lnTo>
                <a:cubicBezTo>
                  <a:pt x="9061" y="36612"/>
                  <a:pt x="5667" y="38041"/>
                  <a:pt x="5548" y="38089"/>
                </a:cubicBezTo>
                <a:cubicBezTo>
                  <a:pt x="5537" y="38089"/>
                  <a:pt x="5537" y="38113"/>
                  <a:pt x="5525" y="38113"/>
                </a:cubicBezTo>
                <a:cubicBezTo>
                  <a:pt x="5429" y="38148"/>
                  <a:pt x="5417" y="38267"/>
                  <a:pt x="5465" y="38351"/>
                </a:cubicBezTo>
                <a:cubicBezTo>
                  <a:pt x="8275" y="42887"/>
                  <a:pt x="12692" y="42875"/>
                  <a:pt x="13788" y="42792"/>
                </a:cubicBezTo>
                <a:cubicBezTo>
                  <a:pt x="13823" y="42851"/>
                  <a:pt x="13907" y="42887"/>
                  <a:pt x="13978" y="42899"/>
                </a:cubicBezTo>
                <a:cubicBezTo>
                  <a:pt x="13978" y="42899"/>
                  <a:pt x="15121" y="43006"/>
                  <a:pt x="16443" y="43530"/>
                </a:cubicBezTo>
                <a:cubicBezTo>
                  <a:pt x="16526" y="43566"/>
                  <a:pt x="16609" y="43601"/>
                  <a:pt x="16705" y="43625"/>
                </a:cubicBezTo>
                <a:lnTo>
                  <a:pt x="16705" y="43625"/>
                </a:lnTo>
                <a:cubicBezTo>
                  <a:pt x="17383" y="43923"/>
                  <a:pt x="18110" y="44340"/>
                  <a:pt x="18729" y="44935"/>
                </a:cubicBezTo>
                <a:cubicBezTo>
                  <a:pt x="18836" y="45054"/>
                  <a:pt x="19038" y="45042"/>
                  <a:pt x="19157" y="44923"/>
                </a:cubicBezTo>
                <a:cubicBezTo>
                  <a:pt x="19276" y="44804"/>
                  <a:pt x="19264" y="44613"/>
                  <a:pt x="19145" y="44494"/>
                </a:cubicBezTo>
                <a:cubicBezTo>
                  <a:pt x="18455" y="43851"/>
                  <a:pt x="17669" y="43387"/>
                  <a:pt x="16919" y="43077"/>
                </a:cubicBezTo>
                <a:cubicBezTo>
                  <a:pt x="16907" y="43077"/>
                  <a:pt x="16907" y="43066"/>
                  <a:pt x="16895" y="43066"/>
                </a:cubicBezTo>
                <a:cubicBezTo>
                  <a:pt x="16836" y="43030"/>
                  <a:pt x="16776" y="43018"/>
                  <a:pt x="16716" y="42994"/>
                </a:cubicBezTo>
                <a:cubicBezTo>
                  <a:pt x="15538" y="42399"/>
                  <a:pt x="15216" y="40256"/>
                  <a:pt x="14919" y="38291"/>
                </a:cubicBezTo>
                <a:cubicBezTo>
                  <a:pt x="14776" y="37374"/>
                  <a:pt x="14645" y="36505"/>
                  <a:pt x="14442" y="35815"/>
                </a:cubicBezTo>
                <a:cubicBezTo>
                  <a:pt x="14371" y="35612"/>
                  <a:pt x="14300" y="35398"/>
                  <a:pt x="14240" y="35207"/>
                </a:cubicBezTo>
                <a:cubicBezTo>
                  <a:pt x="14157" y="33755"/>
                  <a:pt x="14776" y="32719"/>
                  <a:pt x="14776" y="32719"/>
                </a:cubicBezTo>
                <a:lnTo>
                  <a:pt x="14776" y="32719"/>
                </a:lnTo>
                <a:cubicBezTo>
                  <a:pt x="17169" y="28945"/>
                  <a:pt x="17097" y="28457"/>
                  <a:pt x="16740" y="26468"/>
                </a:cubicBezTo>
                <a:cubicBezTo>
                  <a:pt x="16621" y="25825"/>
                  <a:pt x="16490" y="25028"/>
                  <a:pt x="16383" y="23897"/>
                </a:cubicBezTo>
                <a:cubicBezTo>
                  <a:pt x="16383" y="23849"/>
                  <a:pt x="16359" y="23801"/>
                  <a:pt x="16324" y="23777"/>
                </a:cubicBezTo>
                <a:cubicBezTo>
                  <a:pt x="16252" y="23718"/>
                  <a:pt x="16133" y="23718"/>
                  <a:pt x="16074" y="23789"/>
                </a:cubicBezTo>
                <a:cubicBezTo>
                  <a:pt x="12859" y="27576"/>
                  <a:pt x="14216" y="31981"/>
                  <a:pt x="14430" y="32612"/>
                </a:cubicBezTo>
                <a:cubicBezTo>
                  <a:pt x="14335" y="32826"/>
                  <a:pt x="14014" y="33469"/>
                  <a:pt x="13919" y="34326"/>
                </a:cubicBezTo>
                <a:cubicBezTo>
                  <a:pt x="13276" y="32731"/>
                  <a:pt x="12502" y="31397"/>
                  <a:pt x="11775" y="30100"/>
                </a:cubicBezTo>
                <a:cubicBezTo>
                  <a:pt x="11418" y="29492"/>
                  <a:pt x="11073" y="28885"/>
                  <a:pt x="10740" y="28254"/>
                </a:cubicBezTo>
                <a:cubicBezTo>
                  <a:pt x="10549" y="27373"/>
                  <a:pt x="10680" y="26647"/>
                  <a:pt x="10728" y="26444"/>
                </a:cubicBezTo>
                <a:cubicBezTo>
                  <a:pt x="13204" y="24278"/>
                  <a:pt x="12692" y="21575"/>
                  <a:pt x="12645" y="21396"/>
                </a:cubicBezTo>
                <a:cubicBezTo>
                  <a:pt x="12645" y="21384"/>
                  <a:pt x="12633" y="21349"/>
                  <a:pt x="12633" y="21337"/>
                </a:cubicBezTo>
                <a:cubicBezTo>
                  <a:pt x="12585" y="21241"/>
                  <a:pt x="12490" y="21218"/>
                  <a:pt x="12395" y="21265"/>
                </a:cubicBezTo>
                <a:cubicBezTo>
                  <a:pt x="9930" y="22599"/>
                  <a:pt x="10347" y="25944"/>
                  <a:pt x="10394" y="26325"/>
                </a:cubicBezTo>
                <a:cubicBezTo>
                  <a:pt x="10359" y="26444"/>
                  <a:pt x="10287" y="26814"/>
                  <a:pt x="10287" y="27314"/>
                </a:cubicBezTo>
                <a:cubicBezTo>
                  <a:pt x="9942" y="26575"/>
                  <a:pt x="9644" y="25813"/>
                  <a:pt x="9430" y="24968"/>
                </a:cubicBezTo>
                <a:cubicBezTo>
                  <a:pt x="9299" y="23051"/>
                  <a:pt x="10204" y="21146"/>
                  <a:pt x="10359" y="20825"/>
                </a:cubicBezTo>
                <a:cubicBezTo>
                  <a:pt x="15681" y="17420"/>
                  <a:pt x="15407" y="12121"/>
                  <a:pt x="15383" y="11859"/>
                </a:cubicBezTo>
                <a:cubicBezTo>
                  <a:pt x="15383" y="11836"/>
                  <a:pt x="15383" y="11812"/>
                  <a:pt x="15371" y="11800"/>
                </a:cubicBezTo>
                <a:cubicBezTo>
                  <a:pt x="15347" y="11705"/>
                  <a:pt x="15240" y="11657"/>
                  <a:pt x="15157" y="11693"/>
                </a:cubicBezTo>
                <a:cubicBezTo>
                  <a:pt x="10109" y="13562"/>
                  <a:pt x="10049" y="20087"/>
                  <a:pt x="10049" y="20670"/>
                </a:cubicBezTo>
                <a:cubicBezTo>
                  <a:pt x="9930" y="20908"/>
                  <a:pt x="9358" y="22099"/>
                  <a:pt x="9156" y="23539"/>
                </a:cubicBezTo>
                <a:cubicBezTo>
                  <a:pt x="8811" y="21063"/>
                  <a:pt x="9108" y="17943"/>
                  <a:pt x="10597" y="13467"/>
                </a:cubicBezTo>
                <a:cubicBezTo>
                  <a:pt x="10609" y="13431"/>
                  <a:pt x="10609" y="13383"/>
                  <a:pt x="10609" y="13360"/>
                </a:cubicBezTo>
                <a:cubicBezTo>
                  <a:pt x="16145" y="9002"/>
                  <a:pt x="14669" y="525"/>
                  <a:pt x="14621" y="191"/>
                </a:cubicBezTo>
                <a:cubicBezTo>
                  <a:pt x="14597" y="132"/>
                  <a:pt x="14573" y="72"/>
                  <a:pt x="14502" y="36"/>
                </a:cubicBezTo>
                <a:cubicBezTo>
                  <a:pt x="14407" y="1"/>
                  <a:pt x="14300" y="48"/>
                  <a:pt x="14276" y="144"/>
                </a:cubicBezTo>
                <a:cubicBezTo>
                  <a:pt x="13883" y="1406"/>
                  <a:pt x="13073" y="2537"/>
                  <a:pt x="12216" y="3715"/>
                </a:cubicBezTo>
                <a:close/>
                <a:moveTo>
                  <a:pt x="12621" y="36053"/>
                </a:moveTo>
                <a:cubicBezTo>
                  <a:pt x="13585" y="36827"/>
                  <a:pt x="14085" y="37577"/>
                  <a:pt x="14323" y="38065"/>
                </a:cubicBezTo>
                <a:cubicBezTo>
                  <a:pt x="14335" y="38172"/>
                  <a:pt x="14347" y="38291"/>
                  <a:pt x="14359" y="38386"/>
                </a:cubicBezTo>
                <a:cubicBezTo>
                  <a:pt x="14561" y="39696"/>
                  <a:pt x="14764" y="41101"/>
                  <a:pt x="15252" y="42137"/>
                </a:cubicBezTo>
                <a:cubicBezTo>
                  <a:pt x="13871" y="40934"/>
                  <a:pt x="13204" y="39398"/>
                  <a:pt x="13109" y="39184"/>
                </a:cubicBezTo>
                <a:cubicBezTo>
                  <a:pt x="13049" y="38029"/>
                  <a:pt x="12871" y="36993"/>
                  <a:pt x="12621" y="36053"/>
                </a:cubicBezTo>
                <a:close/>
              </a:path>
            </a:pathLst>
          </a:custGeom>
          <a:solidFill>
            <a:srgbClr val="68B5B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8" name="Google Shape;558;p25"/>
          <p:cNvSpPr/>
          <p:nvPr/>
        </p:nvSpPr>
        <p:spPr>
          <a:xfrm>
            <a:off x="10351715" y="2732110"/>
            <a:ext cx="1893495" cy="4125105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solidFill>
            <a:srgbClr val="002E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9" name="Google Shape;559;p25"/>
          <p:cNvSpPr txBox="1">
            <a:spLocks noGrp="1"/>
          </p:cNvSpPr>
          <p:nvPr>
            <p:ph type="subTitle" idx="1"/>
          </p:nvPr>
        </p:nvSpPr>
        <p:spPr>
          <a:xfrm>
            <a:off x="3081100" y="3005767"/>
            <a:ext cx="2806800" cy="12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60" name="Google Shape;560;p25"/>
          <p:cNvSpPr txBox="1">
            <a:spLocks noGrp="1"/>
          </p:cNvSpPr>
          <p:nvPr>
            <p:ph type="subTitle" idx="2"/>
          </p:nvPr>
        </p:nvSpPr>
        <p:spPr>
          <a:xfrm>
            <a:off x="5200800" y="4834567"/>
            <a:ext cx="2806800" cy="12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61" name="Google Shape;561;p25"/>
          <p:cNvSpPr txBox="1">
            <a:spLocks noGrp="1"/>
          </p:cNvSpPr>
          <p:nvPr>
            <p:ph type="subTitle" idx="3"/>
          </p:nvPr>
        </p:nvSpPr>
        <p:spPr>
          <a:xfrm>
            <a:off x="7321633" y="3005767"/>
            <a:ext cx="2806800" cy="12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62" name="Google Shape;562;p25"/>
          <p:cNvSpPr/>
          <p:nvPr/>
        </p:nvSpPr>
        <p:spPr>
          <a:xfrm>
            <a:off x="-889000" y="-1645433"/>
            <a:ext cx="4331837" cy="8742385"/>
          </a:xfrm>
          <a:custGeom>
            <a:avLst/>
            <a:gdLst/>
            <a:ahLst/>
            <a:cxnLst/>
            <a:rect l="l" t="t" r="r" b="b"/>
            <a:pathLst>
              <a:path w="55293" h="68259" extrusionOk="0">
                <a:moveTo>
                  <a:pt x="49864" y="68259"/>
                </a:moveTo>
                <a:lnTo>
                  <a:pt x="0" y="68259"/>
                </a:lnTo>
                <a:lnTo>
                  <a:pt x="0" y="1906"/>
                </a:lnTo>
                <a:cubicBezTo>
                  <a:pt x="727" y="882"/>
                  <a:pt x="1465" y="215"/>
                  <a:pt x="2203" y="1"/>
                </a:cubicBezTo>
                <a:cubicBezTo>
                  <a:pt x="2203" y="1"/>
                  <a:pt x="1655" y="12228"/>
                  <a:pt x="16574" y="11728"/>
                </a:cubicBezTo>
                <a:cubicBezTo>
                  <a:pt x="31480" y="11240"/>
                  <a:pt x="36517" y="11169"/>
                  <a:pt x="38755" y="16467"/>
                </a:cubicBezTo>
                <a:cubicBezTo>
                  <a:pt x="41017" y="21765"/>
                  <a:pt x="34778" y="29469"/>
                  <a:pt x="35267" y="35898"/>
                </a:cubicBezTo>
                <a:cubicBezTo>
                  <a:pt x="35755" y="42327"/>
                  <a:pt x="38898" y="45185"/>
                  <a:pt x="46780" y="46411"/>
                </a:cubicBezTo>
                <a:cubicBezTo>
                  <a:pt x="54674" y="47649"/>
                  <a:pt x="55293" y="57079"/>
                  <a:pt x="53090" y="62675"/>
                </a:cubicBezTo>
                <a:cubicBezTo>
                  <a:pt x="52888" y="63199"/>
                  <a:pt x="52662" y="63866"/>
                  <a:pt x="52400" y="64651"/>
                </a:cubicBezTo>
                <a:cubicBezTo>
                  <a:pt x="50959" y="65830"/>
                  <a:pt x="50221" y="67187"/>
                  <a:pt x="49864" y="68259"/>
                </a:cubicBezTo>
                <a:close/>
              </a:path>
            </a:pathLst>
          </a:custGeom>
          <a:solidFill>
            <a:srgbClr val="208F9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3" name="Google Shape;563;p25"/>
          <p:cNvSpPr txBox="1">
            <a:spLocks noGrp="1"/>
          </p:cNvSpPr>
          <p:nvPr>
            <p:ph type="subTitle" idx="4"/>
          </p:nvPr>
        </p:nvSpPr>
        <p:spPr>
          <a:xfrm>
            <a:off x="3081100" y="2639367"/>
            <a:ext cx="28068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25"/>
          <p:cNvSpPr txBox="1">
            <a:spLocks noGrp="1"/>
          </p:cNvSpPr>
          <p:nvPr>
            <p:ph type="subTitle" idx="5"/>
          </p:nvPr>
        </p:nvSpPr>
        <p:spPr>
          <a:xfrm>
            <a:off x="5200800" y="4468167"/>
            <a:ext cx="28068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25"/>
          <p:cNvSpPr txBox="1">
            <a:spLocks noGrp="1"/>
          </p:cNvSpPr>
          <p:nvPr>
            <p:ph type="subTitle" idx="6"/>
          </p:nvPr>
        </p:nvSpPr>
        <p:spPr>
          <a:xfrm>
            <a:off x="7321633" y="2639367"/>
            <a:ext cx="28068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25"/>
          <p:cNvSpPr txBox="1">
            <a:spLocks noGrp="1"/>
          </p:cNvSpPr>
          <p:nvPr>
            <p:ph type="title"/>
          </p:nvPr>
        </p:nvSpPr>
        <p:spPr>
          <a:xfrm>
            <a:off x="4102100" y="930767"/>
            <a:ext cx="7130000" cy="9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 sz="6933">
                <a:solidFill>
                  <a:srgbClr val="F1A129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grpSp>
        <p:nvGrpSpPr>
          <p:cNvPr id="567" name="Google Shape;567;p25"/>
          <p:cNvGrpSpPr/>
          <p:nvPr/>
        </p:nvGrpSpPr>
        <p:grpSpPr>
          <a:xfrm>
            <a:off x="11042753" y="3359792"/>
            <a:ext cx="1201647" cy="3498213"/>
            <a:chOff x="8282064" y="2519844"/>
            <a:chExt cx="901235" cy="2623660"/>
          </a:xfrm>
        </p:grpSpPr>
        <p:sp>
          <p:nvSpPr>
            <p:cNvPr id="568" name="Google Shape;568;p25"/>
            <p:cNvSpPr/>
            <p:nvPr/>
          </p:nvSpPr>
          <p:spPr>
            <a:xfrm>
              <a:off x="8282064" y="2519844"/>
              <a:ext cx="901235" cy="2623064"/>
            </a:xfrm>
            <a:custGeom>
              <a:avLst/>
              <a:gdLst/>
              <a:ahLst/>
              <a:cxnLst/>
              <a:rect l="l" t="t" r="r" b="b"/>
              <a:pathLst>
                <a:path w="17848" h="51947" extrusionOk="0">
                  <a:moveTo>
                    <a:pt x="7203" y="51947"/>
                  </a:moveTo>
                  <a:cubicBezTo>
                    <a:pt x="7287" y="50947"/>
                    <a:pt x="7513" y="49768"/>
                    <a:pt x="7953" y="48482"/>
                  </a:cubicBezTo>
                  <a:cubicBezTo>
                    <a:pt x="9239" y="44672"/>
                    <a:pt x="7287" y="43220"/>
                    <a:pt x="7013" y="41398"/>
                  </a:cubicBezTo>
                  <a:cubicBezTo>
                    <a:pt x="6727" y="39565"/>
                    <a:pt x="6679" y="37802"/>
                    <a:pt x="8799" y="35112"/>
                  </a:cubicBezTo>
                  <a:cubicBezTo>
                    <a:pt x="10906" y="32421"/>
                    <a:pt x="11728" y="30802"/>
                    <a:pt x="10347" y="26158"/>
                  </a:cubicBezTo>
                  <a:cubicBezTo>
                    <a:pt x="8965" y="21503"/>
                    <a:pt x="9525" y="19705"/>
                    <a:pt x="14823" y="16371"/>
                  </a:cubicBezTo>
                  <a:cubicBezTo>
                    <a:pt x="15907" y="15693"/>
                    <a:pt x="16943" y="14978"/>
                    <a:pt x="17848" y="14228"/>
                  </a:cubicBezTo>
                  <a:lnTo>
                    <a:pt x="17848" y="929"/>
                  </a:lnTo>
                  <a:cubicBezTo>
                    <a:pt x="14835" y="0"/>
                    <a:pt x="11132" y="1584"/>
                    <a:pt x="9858" y="6418"/>
                  </a:cubicBezTo>
                  <a:cubicBezTo>
                    <a:pt x="7906" y="13752"/>
                    <a:pt x="6191" y="15871"/>
                    <a:pt x="3989" y="18800"/>
                  </a:cubicBezTo>
                  <a:cubicBezTo>
                    <a:pt x="1786" y="21729"/>
                    <a:pt x="3417" y="26134"/>
                    <a:pt x="4227" y="28813"/>
                  </a:cubicBezTo>
                  <a:cubicBezTo>
                    <a:pt x="5048" y="31516"/>
                    <a:pt x="3822" y="33623"/>
                    <a:pt x="2107" y="35659"/>
                  </a:cubicBezTo>
                  <a:cubicBezTo>
                    <a:pt x="405" y="37707"/>
                    <a:pt x="0" y="42255"/>
                    <a:pt x="2107" y="45446"/>
                  </a:cubicBezTo>
                  <a:cubicBezTo>
                    <a:pt x="3465" y="47470"/>
                    <a:pt x="3762" y="50113"/>
                    <a:pt x="3774" y="51935"/>
                  </a:cubicBezTo>
                  <a:lnTo>
                    <a:pt x="7203" y="51935"/>
                  </a:ln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9" name="Google Shape;569;p25"/>
            <p:cNvSpPr/>
            <p:nvPr/>
          </p:nvSpPr>
          <p:spPr>
            <a:xfrm>
              <a:off x="8693243" y="4321648"/>
              <a:ext cx="363816" cy="821857"/>
            </a:xfrm>
            <a:custGeom>
              <a:avLst/>
              <a:gdLst/>
              <a:ahLst/>
              <a:cxnLst/>
              <a:rect l="l" t="t" r="r" b="b"/>
              <a:pathLst>
                <a:path w="7205" h="16276" extrusionOk="0">
                  <a:moveTo>
                    <a:pt x="4073" y="16264"/>
                  </a:moveTo>
                  <a:cubicBezTo>
                    <a:pt x="4121" y="15014"/>
                    <a:pt x="4394" y="13335"/>
                    <a:pt x="5133" y="11323"/>
                  </a:cubicBezTo>
                  <a:cubicBezTo>
                    <a:pt x="6859" y="6691"/>
                    <a:pt x="7204" y="1905"/>
                    <a:pt x="4692" y="917"/>
                  </a:cubicBezTo>
                  <a:cubicBezTo>
                    <a:pt x="2370" y="0"/>
                    <a:pt x="1" y="6048"/>
                    <a:pt x="1620" y="16276"/>
                  </a:cubicBezTo>
                  <a:lnTo>
                    <a:pt x="4073" y="16276"/>
                  </a:ln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0" name="Google Shape;570;p25"/>
            <p:cNvSpPr/>
            <p:nvPr/>
          </p:nvSpPr>
          <p:spPr>
            <a:xfrm>
              <a:off x="8432336" y="2634063"/>
              <a:ext cx="693852" cy="2508844"/>
            </a:xfrm>
            <a:custGeom>
              <a:avLst/>
              <a:gdLst/>
              <a:ahLst/>
              <a:cxnLst/>
              <a:rect l="l" t="t" r="r" b="b"/>
              <a:pathLst>
                <a:path w="13741" h="49685" extrusionOk="0">
                  <a:moveTo>
                    <a:pt x="13586" y="357"/>
                  </a:moveTo>
                  <a:cubicBezTo>
                    <a:pt x="13681" y="334"/>
                    <a:pt x="13740" y="238"/>
                    <a:pt x="13705" y="155"/>
                  </a:cubicBezTo>
                  <a:cubicBezTo>
                    <a:pt x="13681" y="60"/>
                    <a:pt x="13586" y="0"/>
                    <a:pt x="13502" y="36"/>
                  </a:cubicBezTo>
                  <a:cubicBezTo>
                    <a:pt x="13490" y="36"/>
                    <a:pt x="9776" y="1000"/>
                    <a:pt x="8406" y="5596"/>
                  </a:cubicBezTo>
                  <a:cubicBezTo>
                    <a:pt x="8275" y="6037"/>
                    <a:pt x="8145" y="6489"/>
                    <a:pt x="8025" y="6930"/>
                  </a:cubicBezTo>
                  <a:cubicBezTo>
                    <a:pt x="7013" y="10394"/>
                    <a:pt x="6597" y="11764"/>
                    <a:pt x="4573" y="14633"/>
                  </a:cubicBezTo>
                  <a:cubicBezTo>
                    <a:pt x="3406" y="16276"/>
                    <a:pt x="2418" y="17800"/>
                    <a:pt x="2013" y="19515"/>
                  </a:cubicBezTo>
                  <a:cubicBezTo>
                    <a:pt x="1608" y="21229"/>
                    <a:pt x="1798" y="23098"/>
                    <a:pt x="3049" y="25408"/>
                  </a:cubicBezTo>
                  <a:cubicBezTo>
                    <a:pt x="4430" y="27944"/>
                    <a:pt x="3168" y="30159"/>
                    <a:pt x="1894" y="32385"/>
                  </a:cubicBezTo>
                  <a:cubicBezTo>
                    <a:pt x="941" y="34052"/>
                    <a:pt x="1" y="35719"/>
                    <a:pt x="60" y="37588"/>
                  </a:cubicBezTo>
                  <a:cubicBezTo>
                    <a:pt x="108" y="38981"/>
                    <a:pt x="477" y="40077"/>
                    <a:pt x="882" y="41267"/>
                  </a:cubicBezTo>
                  <a:cubicBezTo>
                    <a:pt x="1537" y="43208"/>
                    <a:pt x="2275" y="45423"/>
                    <a:pt x="1846" y="49685"/>
                  </a:cubicBezTo>
                  <a:lnTo>
                    <a:pt x="2191" y="49685"/>
                  </a:lnTo>
                  <a:cubicBezTo>
                    <a:pt x="2620" y="45387"/>
                    <a:pt x="1858" y="43137"/>
                    <a:pt x="1191" y="41160"/>
                  </a:cubicBezTo>
                  <a:cubicBezTo>
                    <a:pt x="786" y="39981"/>
                    <a:pt x="429" y="38910"/>
                    <a:pt x="382" y="37564"/>
                  </a:cubicBezTo>
                  <a:cubicBezTo>
                    <a:pt x="322" y="35814"/>
                    <a:pt x="1251" y="34171"/>
                    <a:pt x="2168" y="32552"/>
                  </a:cubicBezTo>
                  <a:cubicBezTo>
                    <a:pt x="3501" y="30230"/>
                    <a:pt x="4787" y="27932"/>
                    <a:pt x="3334" y="25242"/>
                  </a:cubicBezTo>
                  <a:cubicBezTo>
                    <a:pt x="2132" y="23027"/>
                    <a:pt x="1929" y="21241"/>
                    <a:pt x="2322" y="19586"/>
                  </a:cubicBezTo>
                  <a:cubicBezTo>
                    <a:pt x="2703" y="17931"/>
                    <a:pt x="3692" y="16431"/>
                    <a:pt x="4823" y="14824"/>
                  </a:cubicBezTo>
                  <a:cubicBezTo>
                    <a:pt x="6894" y="11907"/>
                    <a:pt x="7287" y="10525"/>
                    <a:pt x="8323" y="7013"/>
                  </a:cubicBezTo>
                  <a:cubicBezTo>
                    <a:pt x="8442" y="6620"/>
                    <a:pt x="8561" y="6203"/>
                    <a:pt x="8704" y="5691"/>
                  </a:cubicBezTo>
                  <a:cubicBezTo>
                    <a:pt x="10050" y="1286"/>
                    <a:pt x="13586" y="357"/>
                    <a:pt x="13586" y="357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1" name="Google Shape;571;p25"/>
            <p:cNvSpPr/>
            <p:nvPr/>
          </p:nvSpPr>
          <p:spPr>
            <a:xfrm>
              <a:off x="8769035" y="4422031"/>
              <a:ext cx="222481" cy="721473"/>
            </a:xfrm>
            <a:custGeom>
              <a:avLst/>
              <a:gdLst/>
              <a:ahLst/>
              <a:cxnLst/>
              <a:rect l="l" t="t" r="r" b="b"/>
              <a:pathLst>
                <a:path w="4406" h="14288" extrusionOk="0">
                  <a:moveTo>
                    <a:pt x="2917" y="274"/>
                  </a:moveTo>
                  <a:cubicBezTo>
                    <a:pt x="2965" y="191"/>
                    <a:pt x="2929" y="96"/>
                    <a:pt x="2846" y="48"/>
                  </a:cubicBezTo>
                  <a:cubicBezTo>
                    <a:pt x="2774" y="0"/>
                    <a:pt x="2667" y="36"/>
                    <a:pt x="2620" y="119"/>
                  </a:cubicBezTo>
                  <a:cubicBezTo>
                    <a:pt x="2620" y="119"/>
                    <a:pt x="2358" y="596"/>
                    <a:pt x="2024" y="1477"/>
                  </a:cubicBezTo>
                  <a:lnTo>
                    <a:pt x="1941" y="524"/>
                  </a:lnTo>
                  <a:cubicBezTo>
                    <a:pt x="1941" y="465"/>
                    <a:pt x="1881" y="417"/>
                    <a:pt x="1822" y="417"/>
                  </a:cubicBezTo>
                  <a:cubicBezTo>
                    <a:pt x="1762" y="417"/>
                    <a:pt x="1715" y="477"/>
                    <a:pt x="1715" y="536"/>
                  </a:cubicBezTo>
                  <a:lnTo>
                    <a:pt x="1846" y="1965"/>
                  </a:lnTo>
                  <a:cubicBezTo>
                    <a:pt x="1703" y="2382"/>
                    <a:pt x="1548" y="2858"/>
                    <a:pt x="1405" y="3394"/>
                  </a:cubicBezTo>
                  <a:lnTo>
                    <a:pt x="1107" y="2275"/>
                  </a:lnTo>
                  <a:cubicBezTo>
                    <a:pt x="1084" y="2215"/>
                    <a:pt x="1024" y="2191"/>
                    <a:pt x="965" y="2203"/>
                  </a:cubicBezTo>
                  <a:cubicBezTo>
                    <a:pt x="905" y="2215"/>
                    <a:pt x="881" y="2275"/>
                    <a:pt x="893" y="2334"/>
                  </a:cubicBezTo>
                  <a:lnTo>
                    <a:pt x="1298" y="3846"/>
                  </a:lnTo>
                  <a:cubicBezTo>
                    <a:pt x="1167" y="4406"/>
                    <a:pt x="1024" y="5037"/>
                    <a:pt x="905" y="5715"/>
                  </a:cubicBezTo>
                  <a:lnTo>
                    <a:pt x="607" y="4751"/>
                  </a:lnTo>
                  <a:cubicBezTo>
                    <a:pt x="595" y="4691"/>
                    <a:pt x="536" y="4656"/>
                    <a:pt x="476" y="4680"/>
                  </a:cubicBezTo>
                  <a:cubicBezTo>
                    <a:pt x="417" y="4691"/>
                    <a:pt x="393" y="4751"/>
                    <a:pt x="405" y="4811"/>
                  </a:cubicBezTo>
                  <a:lnTo>
                    <a:pt x="834" y="6204"/>
                  </a:lnTo>
                  <a:cubicBezTo>
                    <a:pt x="726" y="6918"/>
                    <a:pt x="655" y="7692"/>
                    <a:pt x="631" y="8513"/>
                  </a:cubicBezTo>
                  <a:lnTo>
                    <a:pt x="238" y="7632"/>
                  </a:lnTo>
                  <a:cubicBezTo>
                    <a:pt x="214" y="7573"/>
                    <a:pt x="155" y="7549"/>
                    <a:pt x="95" y="7573"/>
                  </a:cubicBezTo>
                  <a:cubicBezTo>
                    <a:pt x="36" y="7609"/>
                    <a:pt x="0" y="7668"/>
                    <a:pt x="36" y="7728"/>
                  </a:cubicBezTo>
                  <a:lnTo>
                    <a:pt x="595" y="9037"/>
                  </a:lnTo>
                  <a:cubicBezTo>
                    <a:pt x="584" y="9811"/>
                    <a:pt x="595" y="10633"/>
                    <a:pt x="655" y="11490"/>
                  </a:cubicBezTo>
                  <a:lnTo>
                    <a:pt x="310" y="11026"/>
                  </a:lnTo>
                  <a:cubicBezTo>
                    <a:pt x="286" y="10990"/>
                    <a:pt x="214" y="10966"/>
                    <a:pt x="167" y="11002"/>
                  </a:cubicBezTo>
                  <a:cubicBezTo>
                    <a:pt x="119" y="11026"/>
                    <a:pt x="107" y="11109"/>
                    <a:pt x="131" y="11168"/>
                  </a:cubicBezTo>
                  <a:lnTo>
                    <a:pt x="691" y="11919"/>
                  </a:lnTo>
                  <a:cubicBezTo>
                    <a:pt x="750" y="12573"/>
                    <a:pt x="834" y="13252"/>
                    <a:pt x="941" y="13943"/>
                  </a:cubicBezTo>
                  <a:lnTo>
                    <a:pt x="584" y="13502"/>
                  </a:lnTo>
                  <a:cubicBezTo>
                    <a:pt x="536" y="13454"/>
                    <a:pt x="476" y="13443"/>
                    <a:pt x="417" y="13490"/>
                  </a:cubicBezTo>
                  <a:cubicBezTo>
                    <a:pt x="369" y="13526"/>
                    <a:pt x="357" y="13585"/>
                    <a:pt x="405" y="13645"/>
                  </a:cubicBezTo>
                  <a:lnTo>
                    <a:pt x="905" y="14288"/>
                  </a:lnTo>
                  <a:lnTo>
                    <a:pt x="1429" y="14288"/>
                  </a:lnTo>
                  <a:cubicBezTo>
                    <a:pt x="1607" y="14026"/>
                    <a:pt x="1905" y="13597"/>
                    <a:pt x="2131" y="13454"/>
                  </a:cubicBezTo>
                  <a:cubicBezTo>
                    <a:pt x="2179" y="13419"/>
                    <a:pt x="2191" y="13347"/>
                    <a:pt x="2155" y="13300"/>
                  </a:cubicBezTo>
                  <a:cubicBezTo>
                    <a:pt x="2131" y="13264"/>
                    <a:pt x="2060" y="13252"/>
                    <a:pt x="2012" y="13276"/>
                  </a:cubicBezTo>
                  <a:cubicBezTo>
                    <a:pt x="1774" y="13419"/>
                    <a:pt x="1488" y="13824"/>
                    <a:pt x="1298" y="14109"/>
                  </a:cubicBezTo>
                  <a:lnTo>
                    <a:pt x="1167" y="13300"/>
                  </a:lnTo>
                  <a:cubicBezTo>
                    <a:pt x="1322" y="13085"/>
                    <a:pt x="1774" y="12561"/>
                    <a:pt x="2203" y="12300"/>
                  </a:cubicBezTo>
                  <a:cubicBezTo>
                    <a:pt x="2262" y="12264"/>
                    <a:pt x="2274" y="12192"/>
                    <a:pt x="2239" y="12145"/>
                  </a:cubicBezTo>
                  <a:cubicBezTo>
                    <a:pt x="2203" y="12085"/>
                    <a:pt x="2131" y="12073"/>
                    <a:pt x="2084" y="12109"/>
                  </a:cubicBezTo>
                  <a:cubicBezTo>
                    <a:pt x="1715" y="12335"/>
                    <a:pt x="1346" y="12740"/>
                    <a:pt x="1119" y="13002"/>
                  </a:cubicBezTo>
                  <a:cubicBezTo>
                    <a:pt x="1048" y="12466"/>
                    <a:pt x="1000" y="11930"/>
                    <a:pt x="953" y="11430"/>
                  </a:cubicBezTo>
                  <a:cubicBezTo>
                    <a:pt x="1262" y="11180"/>
                    <a:pt x="2274" y="10383"/>
                    <a:pt x="2834" y="10168"/>
                  </a:cubicBezTo>
                  <a:cubicBezTo>
                    <a:pt x="2893" y="10133"/>
                    <a:pt x="2917" y="10073"/>
                    <a:pt x="2893" y="10014"/>
                  </a:cubicBezTo>
                  <a:cubicBezTo>
                    <a:pt x="2858" y="9954"/>
                    <a:pt x="2798" y="9930"/>
                    <a:pt x="2739" y="9954"/>
                  </a:cubicBezTo>
                  <a:cubicBezTo>
                    <a:pt x="2215" y="10168"/>
                    <a:pt x="1346" y="10835"/>
                    <a:pt x="941" y="11168"/>
                  </a:cubicBezTo>
                  <a:cubicBezTo>
                    <a:pt x="905" y="10609"/>
                    <a:pt x="893" y="10085"/>
                    <a:pt x="893" y="9573"/>
                  </a:cubicBezTo>
                  <a:cubicBezTo>
                    <a:pt x="1191" y="9311"/>
                    <a:pt x="2203" y="8490"/>
                    <a:pt x="3143" y="8085"/>
                  </a:cubicBezTo>
                  <a:cubicBezTo>
                    <a:pt x="3203" y="8049"/>
                    <a:pt x="3227" y="7989"/>
                    <a:pt x="3203" y="7930"/>
                  </a:cubicBezTo>
                  <a:cubicBezTo>
                    <a:pt x="3167" y="7870"/>
                    <a:pt x="3108" y="7847"/>
                    <a:pt x="3048" y="7870"/>
                  </a:cubicBezTo>
                  <a:cubicBezTo>
                    <a:pt x="2203" y="8228"/>
                    <a:pt x="1310" y="8930"/>
                    <a:pt x="893" y="9275"/>
                  </a:cubicBezTo>
                  <a:cubicBezTo>
                    <a:pt x="893" y="9013"/>
                    <a:pt x="905" y="8763"/>
                    <a:pt x="929" y="8525"/>
                  </a:cubicBezTo>
                  <a:cubicBezTo>
                    <a:pt x="1226" y="8240"/>
                    <a:pt x="2239" y="7323"/>
                    <a:pt x="3584" y="6680"/>
                  </a:cubicBezTo>
                  <a:cubicBezTo>
                    <a:pt x="3643" y="6656"/>
                    <a:pt x="3667" y="6596"/>
                    <a:pt x="3643" y="6537"/>
                  </a:cubicBezTo>
                  <a:cubicBezTo>
                    <a:pt x="3620" y="6477"/>
                    <a:pt x="3560" y="6454"/>
                    <a:pt x="3501" y="6477"/>
                  </a:cubicBezTo>
                  <a:cubicBezTo>
                    <a:pt x="2322" y="7037"/>
                    <a:pt x="1381" y="7811"/>
                    <a:pt x="953" y="8204"/>
                  </a:cubicBezTo>
                  <a:cubicBezTo>
                    <a:pt x="1012" y="7323"/>
                    <a:pt x="1107" y="6501"/>
                    <a:pt x="1226" y="5763"/>
                  </a:cubicBezTo>
                  <a:cubicBezTo>
                    <a:pt x="1655" y="5513"/>
                    <a:pt x="3370" y="4561"/>
                    <a:pt x="4322" y="4263"/>
                  </a:cubicBezTo>
                  <a:cubicBezTo>
                    <a:pt x="4382" y="4239"/>
                    <a:pt x="4405" y="4168"/>
                    <a:pt x="4394" y="4120"/>
                  </a:cubicBezTo>
                  <a:cubicBezTo>
                    <a:pt x="4382" y="4060"/>
                    <a:pt x="4322" y="4037"/>
                    <a:pt x="4263" y="4049"/>
                  </a:cubicBezTo>
                  <a:cubicBezTo>
                    <a:pt x="3382" y="4334"/>
                    <a:pt x="1893" y="5156"/>
                    <a:pt x="1286" y="5477"/>
                  </a:cubicBezTo>
                  <a:cubicBezTo>
                    <a:pt x="1381" y="4918"/>
                    <a:pt x="1488" y="4406"/>
                    <a:pt x="1607" y="3929"/>
                  </a:cubicBezTo>
                  <a:cubicBezTo>
                    <a:pt x="2060" y="3739"/>
                    <a:pt x="3679" y="3013"/>
                    <a:pt x="4096" y="2858"/>
                  </a:cubicBezTo>
                  <a:cubicBezTo>
                    <a:pt x="4155" y="2846"/>
                    <a:pt x="4179" y="2775"/>
                    <a:pt x="4155" y="2715"/>
                  </a:cubicBezTo>
                  <a:cubicBezTo>
                    <a:pt x="4144" y="2656"/>
                    <a:pt x="4060" y="2620"/>
                    <a:pt x="4001" y="2656"/>
                  </a:cubicBezTo>
                  <a:cubicBezTo>
                    <a:pt x="3632" y="2786"/>
                    <a:pt x="2262" y="3394"/>
                    <a:pt x="1667" y="3668"/>
                  </a:cubicBezTo>
                  <a:cubicBezTo>
                    <a:pt x="1834" y="3037"/>
                    <a:pt x="2012" y="2501"/>
                    <a:pt x="2179" y="2036"/>
                  </a:cubicBezTo>
                  <a:cubicBezTo>
                    <a:pt x="2608" y="1882"/>
                    <a:pt x="3632" y="1501"/>
                    <a:pt x="3905" y="1429"/>
                  </a:cubicBezTo>
                  <a:cubicBezTo>
                    <a:pt x="3965" y="1417"/>
                    <a:pt x="3989" y="1358"/>
                    <a:pt x="3977" y="1298"/>
                  </a:cubicBezTo>
                  <a:cubicBezTo>
                    <a:pt x="3965" y="1239"/>
                    <a:pt x="3905" y="1203"/>
                    <a:pt x="3846" y="1227"/>
                  </a:cubicBezTo>
                  <a:cubicBezTo>
                    <a:pt x="3608" y="1298"/>
                    <a:pt x="2774" y="1596"/>
                    <a:pt x="2274" y="1774"/>
                  </a:cubicBezTo>
                  <a:cubicBezTo>
                    <a:pt x="2631" y="786"/>
                    <a:pt x="2917" y="286"/>
                    <a:pt x="2917" y="274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21897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3">
  <p:cSld name="Title 3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6"/>
          <p:cNvSpPr/>
          <p:nvPr/>
        </p:nvSpPr>
        <p:spPr>
          <a:xfrm rot="-5400000" flipH="1">
            <a:off x="5330960" y="-206628"/>
            <a:ext cx="1530133" cy="12420655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noFill/>
          <a:ln w="19050" cap="flat" cmpd="sng">
            <a:solidFill>
              <a:srgbClr val="F1A1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4" name="Google Shape;574;p26"/>
          <p:cNvSpPr/>
          <p:nvPr/>
        </p:nvSpPr>
        <p:spPr>
          <a:xfrm>
            <a:off x="1" y="-321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F1A12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5" name="Google Shape;575;p26"/>
          <p:cNvSpPr/>
          <p:nvPr/>
        </p:nvSpPr>
        <p:spPr>
          <a:xfrm rot="-5400000" flipH="1">
            <a:off x="5330960" y="-47761"/>
            <a:ext cx="1530133" cy="12420655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solidFill>
            <a:srgbClr val="002E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6" name="Google Shape;576;p26"/>
          <p:cNvSpPr txBox="1">
            <a:spLocks noGrp="1"/>
          </p:cNvSpPr>
          <p:nvPr>
            <p:ph type="title"/>
          </p:nvPr>
        </p:nvSpPr>
        <p:spPr>
          <a:xfrm>
            <a:off x="960000" y="930767"/>
            <a:ext cx="10272000" cy="9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6933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19773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2">
  <p:cSld name="Four columns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7"/>
          <p:cNvSpPr/>
          <p:nvPr/>
        </p:nvSpPr>
        <p:spPr>
          <a:xfrm rot="5400000">
            <a:off x="5330960" y="-206628"/>
            <a:ext cx="1530133" cy="12420655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noFill/>
          <a:ln w="19050" cap="flat" cmpd="sng">
            <a:solidFill>
              <a:srgbClr val="F1A1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9" name="Google Shape;579;p27"/>
          <p:cNvSpPr txBox="1">
            <a:spLocks noGrp="1"/>
          </p:cNvSpPr>
          <p:nvPr>
            <p:ph type="subTitle" idx="1"/>
          </p:nvPr>
        </p:nvSpPr>
        <p:spPr>
          <a:xfrm>
            <a:off x="834800" y="3373967"/>
            <a:ext cx="2412800" cy="9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2133"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580" name="Google Shape;580;p27"/>
          <p:cNvSpPr txBox="1">
            <a:spLocks noGrp="1"/>
          </p:cNvSpPr>
          <p:nvPr>
            <p:ph type="subTitle" idx="2"/>
          </p:nvPr>
        </p:nvSpPr>
        <p:spPr>
          <a:xfrm>
            <a:off x="3533133" y="3881967"/>
            <a:ext cx="2412800" cy="9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2133"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581" name="Google Shape;581;p27"/>
          <p:cNvSpPr txBox="1">
            <a:spLocks noGrp="1"/>
          </p:cNvSpPr>
          <p:nvPr>
            <p:ph type="subTitle" idx="3"/>
          </p:nvPr>
        </p:nvSpPr>
        <p:spPr>
          <a:xfrm>
            <a:off x="6238767" y="3373967"/>
            <a:ext cx="2412800" cy="9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2133"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582" name="Google Shape;582;p27"/>
          <p:cNvSpPr txBox="1">
            <a:spLocks noGrp="1"/>
          </p:cNvSpPr>
          <p:nvPr>
            <p:ph type="subTitle" idx="4"/>
          </p:nvPr>
        </p:nvSpPr>
        <p:spPr>
          <a:xfrm>
            <a:off x="8944400" y="3881967"/>
            <a:ext cx="2412800" cy="9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2133"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583" name="Google Shape;583;p27"/>
          <p:cNvSpPr/>
          <p:nvPr/>
        </p:nvSpPr>
        <p:spPr>
          <a:xfrm flipH="1">
            <a:off x="9004259" y="-321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4" name="Google Shape;584;p27"/>
          <p:cNvSpPr/>
          <p:nvPr/>
        </p:nvSpPr>
        <p:spPr>
          <a:xfrm rot="5400000">
            <a:off x="5330960" y="-47761"/>
            <a:ext cx="1530133" cy="12420655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solidFill>
            <a:srgbClr val="208F9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5" name="Google Shape;585;p27"/>
          <p:cNvSpPr txBox="1">
            <a:spLocks noGrp="1"/>
          </p:cNvSpPr>
          <p:nvPr>
            <p:ph type="title"/>
          </p:nvPr>
        </p:nvSpPr>
        <p:spPr>
          <a:xfrm>
            <a:off x="960000" y="930767"/>
            <a:ext cx="10272000" cy="9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 sz="6933">
                <a:solidFill>
                  <a:srgbClr val="F1A1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29148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2">
  <p:cSld name="Three columns 2"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28"/>
          <p:cNvSpPr/>
          <p:nvPr/>
        </p:nvSpPr>
        <p:spPr>
          <a:xfrm>
            <a:off x="-88900" y="-95365"/>
            <a:ext cx="3541125" cy="1903417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noFill/>
          <a:ln w="19050" cap="flat" cmpd="sng">
            <a:solidFill>
              <a:srgbClr val="208F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8" name="Google Shape;588;p28"/>
          <p:cNvSpPr/>
          <p:nvPr/>
        </p:nvSpPr>
        <p:spPr>
          <a:xfrm rot="-3633303">
            <a:off x="-108449" y="909904"/>
            <a:ext cx="11744359" cy="15877265"/>
          </a:xfrm>
          <a:custGeom>
            <a:avLst/>
            <a:gdLst/>
            <a:ahLst/>
            <a:cxnLst/>
            <a:rect l="l" t="t" r="r" b="b"/>
            <a:pathLst>
              <a:path w="124123" h="134125" extrusionOk="0">
                <a:moveTo>
                  <a:pt x="39894" y="0"/>
                </a:moveTo>
                <a:cubicBezTo>
                  <a:pt x="35179" y="0"/>
                  <a:pt x="30429" y="611"/>
                  <a:pt x="25837" y="1635"/>
                </a:cubicBezTo>
                <a:lnTo>
                  <a:pt x="6275" y="16161"/>
                </a:lnTo>
                <a:cubicBezTo>
                  <a:pt x="619" y="26948"/>
                  <a:pt x="0" y="39866"/>
                  <a:pt x="2607" y="51761"/>
                </a:cubicBezTo>
                <a:cubicBezTo>
                  <a:pt x="5227" y="63655"/>
                  <a:pt x="10823" y="74680"/>
                  <a:pt x="17085" y="85110"/>
                </a:cubicBezTo>
                <a:cubicBezTo>
                  <a:pt x="26527" y="100826"/>
                  <a:pt x="38017" y="115935"/>
                  <a:pt x="53733" y="125389"/>
                </a:cubicBezTo>
                <a:cubicBezTo>
                  <a:pt x="62871" y="130872"/>
                  <a:pt x="73684" y="134125"/>
                  <a:pt x="84280" y="134125"/>
                </a:cubicBezTo>
                <a:cubicBezTo>
                  <a:pt x="91908" y="134125"/>
                  <a:pt x="99423" y="132439"/>
                  <a:pt x="106120" y="128687"/>
                </a:cubicBezTo>
                <a:cubicBezTo>
                  <a:pt x="116288" y="122995"/>
                  <a:pt x="124123" y="111387"/>
                  <a:pt x="121622" y="100016"/>
                </a:cubicBezTo>
                <a:cubicBezTo>
                  <a:pt x="119039" y="88205"/>
                  <a:pt x="107132" y="81300"/>
                  <a:pt x="96536" y="75513"/>
                </a:cubicBezTo>
                <a:cubicBezTo>
                  <a:pt x="85939" y="69727"/>
                  <a:pt x="74319" y="61869"/>
                  <a:pt x="73128" y="49844"/>
                </a:cubicBezTo>
                <a:cubicBezTo>
                  <a:pt x="72426" y="42783"/>
                  <a:pt x="75640" y="35901"/>
                  <a:pt x="75640" y="28817"/>
                </a:cubicBezTo>
                <a:cubicBezTo>
                  <a:pt x="75640" y="17935"/>
                  <a:pt x="67735" y="8100"/>
                  <a:pt x="57841" y="3600"/>
                </a:cubicBezTo>
                <a:cubicBezTo>
                  <a:pt x="52211" y="1052"/>
                  <a:pt x="46083" y="0"/>
                  <a:pt x="39894" y="0"/>
                </a:cubicBezTo>
                <a:close/>
              </a:path>
            </a:pathLst>
          </a:custGeom>
          <a:solidFill>
            <a:srgbClr val="208F9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9" name="Google Shape;589;p28"/>
          <p:cNvSpPr/>
          <p:nvPr/>
        </p:nvSpPr>
        <p:spPr>
          <a:xfrm>
            <a:off x="1" y="-321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F1A12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0" name="Google Shape;590;p28"/>
          <p:cNvSpPr txBox="1">
            <a:spLocks noGrp="1"/>
          </p:cNvSpPr>
          <p:nvPr>
            <p:ph type="title"/>
          </p:nvPr>
        </p:nvSpPr>
        <p:spPr>
          <a:xfrm>
            <a:off x="960000" y="930767"/>
            <a:ext cx="10272000" cy="9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 sz="6933">
                <a:solidFill>
                  <a:srgbClr val="F1A1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91" name="Google Shape;591;p28"/>
          <p:cNvSpPr txBox="1">
            <a:spLocks noGrp="1"/>
          </p:cNvSpPr>
          <p:nvPr>
            <p:ph type="subTitle" idx="1"/>
          </p:nvPr>
        </p:nvSpPr>
        <p:spPr>
          <a:xfrm>
            <a:off x="948267" y="3577167"/>
            <a:ext cx="390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2133"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592" name="Google Shape;592;p28"/>
          <p:cNvSpPr txBox="1">
            <a:spLocks noGrp="1"/>
          </p:cNvSpPr>
          <p:nvPr>
            <p:ph type="subTitle" idx="2"/>
          </p:nvPr>
        </p:nvSpPr>
        <p:spPr>
          <a:xfrm>
            <a:off x="948267" y="3198567"/>
            <a:ext cx="3908000" cy="4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9pPr>
          </a:lstStyle>
          <a:p>
            <a:endParaRPr/>
          </a:p>
        </p:txBody>
      </p:sp>
      <p:sp>
        <p:nvSpPr>
          <p:cNvPr id="593" name="Google Shape;593;p28"/>
          <p:cNvSpPr txBox="1">
            <a:spLocks noGrp="1"/>
          </p:cNvSpPr>
          <p:nvPr>
            <p:ph type="subTitle" idx="3"/>
          </p:nvPr>
        </p:nvSpPr>
        <p:spPr>
          <a:xfrm>
            <a:off x="7315200" y="3577167"/>
            <a:ext cx="390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2133"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594" name="Google Shape;594;p28"/>
          <p:cNvSpPr txBox="1">
            <a:spLocks noGrp="1"/>
          </p:cNvSpPr>
          <p:nvPr>
            <p:ph type="subTitle" idx="4"/>
          </p:nvPr>
        </p:nvSpPr>
        <p:spPr>
          <a:xfrm>
            <a:off x="7315200" y="3198567"/>
            <a:ext cx="3908000" cy="4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9pPr>
          </a:lstStyle>
          <a:p>
            <a:endParaRPr/>
          </a:p>
        </p:txBody>
      </p:sp>
      <p:sp>
        <p:nvSpPr>
          <p:cNvPr id="595" name="Google Shape;595;p28"/>
          <p:cNvSpPr txBox="1">
            <a:spLocks noGrp="1"/>
          </p:cNvSpPr>
          <p:nvPr>
            <p:ph type="subTitle" idx="5"/>
          </p:nvPr>
        </p:nvSpPr>
        <p:spPr>
          <a:xfrm>
            <a:off x="4142000" y="4942933"/>
            <a:ext cx="390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2133"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596" name="Google Shape;596;p28"/>
          <p:cNvSpPr txBox="1">
            <a:spLocks noGrp="1"/>
          </p:cNvSpPr>
          <p:nvPr>
            <p:ph type="subTitle" idx="6"/>
          </p:nvPr>
        </p:nvSpPr>
        <p:spPr>
          <a:xfrm>
            <a:off x="4142000" y="4564333"/>
            <a:ext cx="3908000" cy="4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9pPr>
          </a:lstStyle>
          <a:p>
            <a:endParaRPr/>
          </a:p>
        </p:txBody>
      </p:sp>
      <p:grpSp>
        <p:nvGrpSpPr>
          <p:cNvPr id="597" name="Google Shape;597;p28"/>
          <p:cNvGrpSpPr/>
          <p:nvPr/>
        </p:nvGrpSpPr>
        <p:grpSpPr>
          <a:xfrm rot="-805572">
            <a:off x="10152409" y="-139576"/>
            <a:ext cx="2418796" cy="2809528"/>
            <a:chOff x="7680725" y="0"/>
            <a:chExt cx="1814041" cy="2107080"/>
          </a:xfrm>
        </p:grpSpPr>
        <p:sp>
          <p:nvSpPr>
            <p:cNvPr id="598" name="Google Shape;598;p28"/>
            <p:cNvSpPr/>
            <p:nvPr/>
          </p:nvSpPr>
          <p:spPr>
            <a:xfrm>
              <a:off x="7680725" y="0"/>
              <a:ext cx="1814041" cy="2107080"/>
            </a:xfrm>
            <a:custGeom>
              <a:avLst/>
              <a:gdLst/>
              <a:ahLst/>
              <a:cxnLst/>
              <a:rect l="l" t="t" r="r" b="b"/>
              <a:pathLst>
                <a:path w="31565" h="36664" extrusionOk="0">
                  <a:moveTo>
                    <a:pt x="1" y="0"/>
                  </a:moveTo>
                  <a:cubicBezTo>
                    <a:pt x="906" y="798"/>
                    <a:pt x="1191" y="2072"/>
                    <a:pt x="1394" y="3251"/>
                  </a:cubicBezTo>
                  <a:cubicBezTo>
                    <a:pt x="1715" y="5025"/>
                    <a:pt x="2013" y="6811"/>
                    <a:pt x="2096" y="8597"/>
                  </a:cubicBezTo>
                  <a:cubicBezTo>
                    <a:pt x="3299" y="10180"/>
                    <a:pt x="4311" y="11906"/>
                    <a:pt x="5108" y="13740"/>
                  </a:cubicBezTo>
                  <a:cubicBezTo>
                    <a:pt x="4168" y="12978"/>
                    <a:pt x="3120" y="12359"/>
                    <a:pt x="2025" y="11895"/>
                  </a:cubicBezTo>
                  <a:cubicBezTo>
                    <a:pt x="1846" y="13811"/>
                    <a:pt x="1477" y="15716"/>
                    <a:pt x="1370" y="17657"/>
                  </a:cubicBezTo>
                  <a:cubicBezTo>
                    <a:pt x="1310" y="18717"/>
                    <a:pt x="1489" y="20443"/>
                    <a:pt x="2703" y="21705"/>
                  </a:cubicBezTo>
                  <a:cubicBezTo>
                    <a:pt x="3930" y="22967"/>
                    <a:pt x="5882" y="24503"/>
                    <a:pt x="8335" y="25468"/>
                  </a:cubicBezTo>
                  <a:cubicBezTo>
                    <a:pt x="7582" y="25601"/>
                    <a:pt x="6819" y="25667"/>
                    <a:pt x="6056" y="25667"/>
                  </a:cubicBezTo>
                  <a:cubicBezTo>
                    <a:pt x="4840" y="25667"/>
                    <a:pt x="3624" y="25499"/>
                    <a:pt x="2453" y="25170"/>
                  </a:cubicBezTo>
                  <a:lnTo>
                    <a:pt x="2453" y="25170"/>
                  </a:lnTo>
                  <a:cubicBezTo>
                    <a:pt x="3084" y="26932"/>
                    <a:pt x="4132" y="29456"/>
                    <a:pt x="5644" y="30480"/>
                  </a:cubicBezTo>
                  <a:cubicBezTo>
                    <a:pt x="7044" y="31447"/>
                    <a:pt x="10682" y="33284"/>
                    <a:pt x="13852" y="33284"/>
                  </a:cubicBezTo>
                  <a:cubicBezTo>
                    <a:pt x="14080" y="33284"/>
                    <a:pt x="14305" y="33274"/>
                    <a:pt x="14526" y="33254"/>
                  </a:cubicBezTo>
                  <a:lnTo>
                    <a:pt x="14526" y="33254"/>
                  </a:lnTo>
                  <a:cubicBezTo>
                    <a:pt x="13681" y="34040"/>
                    <a:pt x="12788" y="34862"/>
                    <a:pt x="11788" y="35469"/>
                  </a:cubicBezTo>
                  <a:cubicBezTo>
                    <a:pt x="13693" y="36267"/>
                    <a:pt x="15988" y="36664"/>
                    <a:pt x="17888" y="36664"/>
                  </a:cubicBezTo>
                  <a:cubicBezTo>
                    <a:pt x="18767" y="36664"/>
                    <a:pt x="19561" y="36579"/>
                    <a:pt x="20194" y="36409"/>
                  </a:cubicBezTo>
                  <a:cubicBezTo>
                    <a:pt x="22194" y="35874"/>
                    <a:pt x="23408" y="35028"/>
                    <a:pt x="24349" y="34100"/>
                  </a:cubicBezTo>
                  <a:lnTo>
                    <a:pt x="24349" y="34100"/>
                  </a:lnTo>
                  <a:cubicBezTo>
                    <a:pt x="24254" y="34731"/>
                    <a:pt x="23349" y="35802"/>
                    <a:pt x="23349" y="35802"/>
                  </a:cubicBezTo>
                  <a:cubicBezTo>
                    <a:pt x="24075" y="35528"/>
                    <a:pt x="24778" y="35183"/>
                    <a:pt x="25444" y="34790"/>
                  </a:cubicBezTo>
                  <a:cubicBezTo>
                    <a:pt x="26402" y="34211"/>
                    <a:pt x="27416" y="33502"/>
                    <a:pt x="28503" y="33502"/>
                  </a:cubicBezTo>
                  <a:cubicBezTo>
                    <a:pt x="28645" y="33502"/>
                    <a:pt x="28788" y="33514"/>
                    <a:pt x="28933" y="33540"/>
                  </a:cubicBezTo>
                  <a:cubicBezTo>
                    <a:pt x="29362" y="33611"/>
                    <a:pt x="29766" y="33814"/>
                    <a:pt x="30195" y="33862"/>
                  </a:cubicBezTo>
                  <a:cubicBezTo>
                    <a:pt x="30249" y="33868"/>
                    <a:pt x="30302" y="33871"/>
                    <a:pt x="30355" y="33871"/>
                  </a:cubicBezTo>
                  <a:cubicBezTo>
                    <a:pt x="31080" y="33871"/>
                    <a:pt x="31565" y="33276"/>
                    <a:pt x="30909" y="32742"/>
                  </a:cubicBezTo>
                  <a:cubicBezTo>
                    <a:pt x="30350" y="32290"/>
                    <a:pt x="28992" y="32254"/>
                    <a:pt x="28278" y="31909"/>
                  </a:cubicBezTo>
                  <a:cubicBezTo>
                    <a:pt x="26552" y="31064"/>
                    <a:pt x="25123" y="29635"/>
                    <a:pt x="24099" y="28016"/>
                  </a:cubicBezTo>
                  <a:cubicBezTo>
                    <a:pt x="23123" y="26492"/>
                    <a:pt x="22468" y="24849"/>
                    <a:pt x="21896" y="23134"/>
                  </a:cubicBezTo>
                  <a:cubicBezTo>
                    <a:pt x="21337" y="24944"/>
                    <a:pt x="21491" y="26658"/>
                    <a:pt x="21063" y="28516"/>
                  </a:cubicBezTo>
                  <a:cubicBezTo>
                    <a:pt x="19479" y="25444"/>
                    <a:pt x="19991" y="20991"/>
                    <a:pt x="19729" y="18431"/>
                  </a:cubicBezTo>
                  <a:cubicBezTo>
                    <a:pt x="19479" y="15871"/>
                    <a:pt x="18384" y="13276"/>
                    <a:pt x="16919" y="10954"/>
                  </a:cubicBezTo>
                  <a:cubicBezTo>
                    <a:pt x="16479" y="12668"/>
                    <a:pt x="16038" y="14371"/>
                    <a:pt x="15598" y="16074"/>
                  </a:cubicBezTo>
                  <a:cubicBezTo>
                    <a:pt x="15217" y="14204"/>
                    <a:pt x="15491" y="12240"/>
                    <a:pt x="15336" y="10097"/>
                  </a:cubicBezTo>
                  <a:cubicBezTo>
                    <a:pt x="15193" y="7965"/>
                    <a:pt x="14026" y="7227"/>
                    <a:pt x="13371" y="6608"/>
                  </a:cubicBezTo>
                  <a:cubicBezTo>
                    <a:pt x="13181" y="8727"/>
                    <a:pt x="12717" y="10823"/>
                    <a:pt x="11990" y="12835"/>
                  </a:cubicBezTo>
                  <a:cubicBezTo>
                    <a:pt x="11943" y="9847"/>
                    <a:pt x="11621" y="6751"/>
                    <a:pt x="10097" y="4191"/>
                  </a:cubicBezTo>
                  <a:cubicBezTo>
                    <a:pt x="7002" y="2310"/>
                    <a:pt x="3465" y="1131"/>
                    <a:pt x="1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28"/>
            <p:cNvSpPr/>
            <p:nvPr/>
          </p:nvSpPr>
          <p:spPr>
            <a:xfrm>
              <a:off x="7774457" y="102353"/>
              <a:ext cx="1421980" cy="1763639"/>
            </a:xfrm>
            <a:custGeom>
              <a:avLst/>
              <a:gdLst/>
              <a:ahLst/>
              <a:cxnLst/>
              <a:rect l="l" t="t" r="r" b="b"/>
              <a:pathLst>
                <a:path w="24743" h="30688" extrusionOk="0">
                  <a:moveTo>
                    <a:pt x="65" y="0"/>
                  </a:moveTo>
                  <a:cubicBezTo>
                    <a:pt x="48" y="0"/>
                    <a:pt x="33" y="12"/>
                    <a:pt x="25" y="29"/>
                  </a:cubicBezTo>
                  <a:cubicBezTo>
                    <a:pt x="1" y="41"/>
                    <a:pt x="25" y="65"/>
                    <a:pt x="37" y="88"/>
                  </a:cubicBezTo>
                  <a:cubicBezTo>
                    <a:pt x="1775" y="1434"/>
                    <a:pt x="3132" y="2791"/>
                    <a:pt x="4168" y="4208"/>
                  </a:cubicBezTo>
                  <a:cubicBezTo>
                    <a:pt x="6406" y="7256"/>
                    <a:pt x="7430" y="11042"/>
                    <a:pt x="8419" y="14686"/>
                  </a:cubicBezTo>
                  <a:lnTo>
                    <a:pt x="8561" y="15233"/>
                  </a:lnTo>
                  <a:cubicBezTo>
                    <a:pt x="9645" y="19234"/>
                    <a:pt x="10859" y="23079"/>
                    <a:pt x="13479" y="26044"/>
                  </a:cubicBezTo>
                  <a:cubicBezTo>
                    <a:pt x="16050" y="28961"/>
                    <a:pt x="19968" y="30687"/>
                    <a:pt x="23849" y="30687"/>
                  </a:cubicBezTo>
                  <a:cubicBezTo>
                    <a:pt x="24135" y="30687"/>
                    <a:pt x="24409" y="30664"/>
                    <a:pt x="24694" y="30652"/>
                  </a:cubicBezTo>
                  <a:cubicBezTo>
                    <a:pt x="24730" y="30652"/>
                    <a:pt x="24742" y="30640"/>
                    <a:pt x="24742" y="30604"/>
                  </a:cubicBezTo>
                  <a:cubicBezTo>
                    <a:pt x="24742" y="30580"/>
                    <a:pt x="24730" y="30568"/>
                    <a:pt x="24694" y="30568"/>
                  </a:cubicBezTo>
                  <a:cubicBezTo>
                    <a:pt x="24423" y="30586"/>
                    <a:pt x="24152" y="30594"/>
                    <a:pt x="23879" y="30594"/>
                  </a:cubicBezTo>
                  <a:cubicBezTo>
                    <a:pt x="20017" y="30594"/>
                    <a:pt x="16108" y="28876"/>
                    <a:pt x="13550" y="25985"/>
                  </a:cubicBezTo>
                  <a:cubicBezTo>
                    <a:pt x="10931" y="23032"/>
                    <a:pt x="9740" y="19198"/>
                    <a:pt x="8657" y="15209"/>
                  </a:cubicBezTo>
                  <a:lnTo>
                    <a:pt x="8502" y="14650"/>
                  </a:lnTo>
                  <a:cubicBezTo>
                    <a:pt x="7526" y="11007"/>
                    <a:pt x="6490" y="7232"/>
                    <a:pt x="4251" y="4149"/>
                  </a:cubicBezTo>
                  <a:cubicBezTo>
                    <a:pt x="3204" y="2720"/>
                    <a:pt x="1834" y="1362"/>
                    <a:pt x="84" y="5"/>
                  </a:cubicBezTo>
                  <a:cubicBezTo>
                    <a:pt x="78" y="2"/>
                    <a:pt x="71" y="0"/>
                    <a:pt x="65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08370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3">
  <p:cSld name="Three columns 3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29"/>
          <p:cNvSpPr/>
          <p:nvPr/>
        </p:nvSpPr>
        <p:spPr>
          <a:xfrm rot="5400000">
            <a:off x="5385445" y="432592"/>
            <a:ext cx="1358579" cy="12356529"/>
          </a:xfrm>
          <a:custGeom>
            <a:avLst/>
            <a:gdLst/>
            <a:ahLst/>
            <a:cxnLst/>
            <a:rect l="l" t="t" r="r" b="b"/>
            <a:pathLst>
              <a:path w="187822" h="163259" extrusionOk="0">
                <a:moveTo>
                  <a:pt x="85988" y="0"/>
                </a:moveTo>
                <a:cubicBezTo>
                  <a:pt x="85988" y="0"/>
                  <a:pt x="36577" y="2667"/>
                  <a:pt x="38672" y="72164"/>
                </a:cubicBezTo>
                <a:cubicBezTo>
                  <a:pt x="40780" y="141672"/>
                  <a:pt x="1" y="163258"/>
                  <a:pt x="1" y="163258"/>
                </a:cubicBezTo>
                <a:lnTo>
                  <a:pt x="187822" y="163258"/>
                </a:lnTo>
                <a:cubicBezTo>
                  <a:pt x="186608" y="162235"/>
                  <a:pt x="187822" y="0"/>
                  <a:pt x="187822" y="0"/>
                </a:cubicBezTo>
                <a:close/>
              </a:path>
            </a:pathLst>
          </a:custGeom>
          <a:noFill/>
          <a:ln w="19050" cap="flat" cmpd="sng">
            <a:solidFill>
              <a:srgbClr val="F1A1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2" name="Google Shape;602;p29"/>
          <p:cNvSpPr/>
          <p:nvPr/>
        </p:nvSpPr>
        <p:spPr>
          <a:xfrm rot="5400000">
            <a:off x="5385445" y="534192"/>
            <a:ext cx="1358579" cy="12356529"/>
          </a:xfrm>
          <a:custGeom>
            <a:avLst/>
            <a:gdLst/>
            <a:ahLst/>
            <a:cxnLst/>
            <a:rect l="l" t="t" r="r" b="b"/>
            <a:pathLst>
              <a:path w="187822" h="163259" extrusionOk="0">
                <a:moveTo>
                  <a:pt x="85988" y="0"/>
                </a:moveTo>
                <a:cubicBezTo>
                  <a:pt x="85988" y="0"/>
                  <a:pt x="36577" y="2667"/>
                  <a:pt x="38672" y="72164"/>
                </a:cubicBezTo>
                <a:cubicBezTo>
                  <a:pt x="40780" y="141672"/>
                  <a:pt x="1" y="163258"/>
                  <a:pt x="1" y="163258"/>
                </a:cubicBezTo>
                <a:lnTo>
                  <a:pt x="187822" y="163258"/>
                </a:lnTo>
                <a:cubicBezTo>
                  <a:pt x="186608" y="162235"/>
                  <a:pt x="187822" y="0"/>
                  <a:pt x="187822" y="0"/>
                </a:cubicBezTo>
                <a:close/>
              </a:path>
            </a:pathLst>
          </a:custGeom>
          <a:solidFill>
            <a:srgbClr val="002E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3" name="Google Shape;603;p29"/>
          <p:cNvSpPr/>
          <p:nvPr/>
        </p:nvSpPr>
        <p:spPr>
          <a:xfrm flipH="1">
            <a:off x="9918501" y="-2422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F1A12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4" name="Google Shape;604;p29"/>
          <p:cNvSpPr txBox="1">
            <a:spLocks noGrp="1"/>
          </p:cNvSpPr>
          <p:nvPr>
            <p:ph type="title"/>
          </p:nvPr>
        </p:nvSpPr>
        <p:spPr>
          <a:xfrm>
            <a:off x="960000" y="567600"/>
            <a:ext cx="5155200" cy="25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>
                <a:solidFill>
                  <a:srgbClr val="F1A1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5" name="Google Shape;605;p29"/>
          <p:cNvSpPr txBox="1">
            <a:spLocks noGrp="1"/>
          </p:cNvSpPr>
          <p:nvPr>
            <p:ph type="subTitle" idx="1"/>
          </p:nvPr>
        </p:nvSpPr>
        <p:spPr>
          <a:xfrm>
            <a:off x="6908800" y="1124000"/>
            <a:ext cx="36684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2133"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606" name="Google Shape;606;p29"/>
          <p:cNvSpPr txBox="1">
            <a:spLocks noGrp="1"/>
          </p:cNvSpPr>
          <p:nvPr>
            <p:ph type="subTitle" idx="2"/>
          </p:nvPr>
        </p:nvSpPr>
        <p:spPr>
          <a:xfrm>
            <a:off x="6908800" y="720000"/>
            <a:ext cx="36684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9pPr>
          </a:lstStyle>
          <a:p>
            <a:endParaRPr/>
          </a:p>
        </p:txBody>
      </p:sp>
      <p:sp>
        <p:nvSpPr>
          <p:cNvPr id="607" name="Google Shape;607;p29"/>
          <p:cNvSpPr txBox="1">
            <a:spLocks noGrp="1"/>
          </p:cNvSpPr>
          <p:nvPr>
            <p:ph type="subTitle" idx="3"/>
          </p:nvPr>
        </p:nvSpPr>
        <p:spPr>
          <a:xfrm>
            <a:off x="6908800" y="2880267"/>
            <a:ext cx="36684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2133"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608" name="Google Shape;608;p29"/>
          <p:cNvSpPr txBox="1">
            <a:spLocks noGrp="1"/>
          </p:cNvSpPr>
          <p:nvPr>
            <p:ph type="subTitle" idx="4"/>
          </p:nvPr>
        </p:nvSpPr>
        <p:spPr>
          <a:xfrm>
            <a:off x="6908800" y="2476267"/>
            <a:ext cx="36684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9pPr>
          </a:lstStyle>
          <a:p>
            <a:endParaRPr/>
          </a:p>
        </p:txBody>
      </p:sp>
      <p:sp>
        <p:nvSpPr>
          <p:cNvPr id="609" name="Google Shape;609;p29"/>
          <p:cNvSpPr txBox="1">
            <a:spLocks noGrp="1"/>
          </p:cNvSpPr>
          <p:nvPr>
            <p:ph type="subTitle" idx="5"/>
          </p:nvPr>
        </p:nvSpPr>
        <p:spPr>
          <a:xfrm>
            <a:off x="6908800" y="4636533"/>
            <a:ext cx="36684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2133"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610" name="Google Shape;610;p29"/>
          <p:cNvSpPr txBox="1">
            <a:spLocks noGrp="1"/>
          </p:cNvSpPr>
          <p:nvPr>
            <p:ph type="subTitle" idx="6"/>
          </p:nvPr>
        </p:nvSpPr>
        <p:spPr>
          <a:xfrm>
            <a:off x="6908800" y="4232533"/>
            <a:ext cx="36684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9pPr>
          </a:lstStyle>
          <a:p>
            <a:endParaRPr/>
          </a:p>
        </p:txBody>
      </p:sp>
      <p:grpSp>
        <p:nvGrpSpPr>
          <p:cNvPr id="611" name="Google Shape;611;p29"/>
          <p:cNvGrpSpPr/>
          <p:nvPr/>
        </p:nvGrpSpPr>
        <p:grpSpPr>
          <a:xfrm>
            <a:off x="791840" y="3566767"/>
            <a:ext cx="3641781" cy="3335408"/>
            <a:chOff x="289080" y="2675075"/>
            <a:chExt cx="2731336" cy="2501556"/>
          </a:xfrm>
        </p:grpSpPr>
        <p:sp>
          <p:nvSpPr>
            <p:cNvPr id="612" name="Google Shape;612;p29"/>
            <p:cNvSpPr/>
            <p:nvPr/>
          </p:nvSpPr>
          <p:spPr>
            <a:xfrm>
              <a:off x="1168050" y="2675075"/>
              <a:ext cx="1070307" cy="2501511"/>
            </a:xfrm>
            <a:custGeom>
              <a:avLst/>
              <a:gdLst/>
              <a:ahLst/>
              <a:cxnLst/>
              <a:rect l="l" t="t" r="r" b="b"/>
              <a:pathLst>
                <a:path w="19277" h="45054" extrusionOk="0">
                  <a:moveTo>
                    <a:pt x="12216" y="3715"/>
                  </a:moveTo>
                  <a:cubicBezTo>
                    <a:pt x="10370" y="6263"/>
                    <a:pt x="8430" y="8954"/>
                    <a:pt x="10097" y="13240"/>
                  </a:cubicBezTo>
                  <a:cubicBezTo>
                    <a:pt x="10073" y="13252"/>
                    <a:pt x="10061" y="13288"/>
                    <a:pt x="10061" y="13300"/>
                  </a:cubicBezTo>
                  <a:cubicBezTo>
                    <a:pt x="9287" y="15610"/>
                    <a:pt x="8846" y="17551"/>
                    <a:pt x="8608" y="19253"/>
                  </a:cubicBezTo>
                  <a:cubicBezTo>
                    <a:pt x="7989" y="17217"/>
                    <a:pt x="8037" y="16169"/>
                    <a:pt x="8049" y="15991"/>
                  </a:cubicBezTo>
                  <a:cubicBezTo>
                    <a:pt x="10775" y="10109"/>
                    <a:pt x="7442" y="5740"/>
                    <a:pt x="7430" y="5728"/>
                  </a:cubicBezTo>
                  <a:lnTo>
                    <a:pt x="7430" y="5728"/>
                  </a:lnTo>
                  <a:cubicBezTo>
                    <a:pt x="7418" y="5704"/>
                    <a:pt x="7418" y="5692"/>
                    <a:pt x="7394" y="5692"/>
                  </a:cubicBezTo>
                  <a:cubicBezTo>
                    <a:pt x="7322" y="5632"/>
                    <a:pt x="7203" y="5644"/>
                    <a:pt x="7144" y="5728"/>
                  </a:cubicBezTo>
                  <a:cubicBezTo>
                    <a:pt x="3929" y="9978"/>
                    <a:pt x="7322" y="15407"/>
                    <a:pt x="7692" y="15991"/>
                  </a:cubicBezTo>
                  <a:cubicBezTo>
                    <a:pt x="7680" y="16288"/>
                    <a:pt x="7680" y="17634"/>
                    <a:pt x="8513" y="20134"/>
                  </a:cubicBezTo>
                  <a:cubicBezTo>
                    <a:pt x="8275" y="22849"/>
                    <a:pt x="8668" y="24873"/>
                    <a:pt x="9358" y="26659"/>
                  </a:cubicBezTo>
                  <a:cubicBezTo>
                    <a:pt x="8251" y="25575"/>
                    <a:pt x="7275" y="23908"/>
                    <a:pt x="7096" y="23599"/>
                  </a:cubicBezTo>
                  <a:cubicBezTo>
                    <a:pt x="7989" y="17324"/>
                    <a:pt x="3727" y="14098"/>
                    <a:pt x="3560" y="13979"/>
                  </a:cubicBezTo>
                  <a:cubicBezTo>
                    <a:pt x="3548" y="13967"/>
                    <a:pt x="3524" y="13967"/>
                    <a:pt x="3512" y="13955"/>
                  </a:cubicBezTo>
                  <a:cubicBezTo>
                    <a:pt x="3429" y="13919"/>
                    <a:pt x="3322" y="13967"/>
                    <a:pt x="3286" y="14050"/>
                  </a:cubicBezTo>
                  <a:cubicBezTo>
                    <a:pt x="1405" y="19134"/>
                    <a:pt x="6406" y="23420"/>
                    <a:pt x="6787" y="23742"/>
                  </a:cubicBezTo>
                  <a:cubicBezTo>
                    <a:pt x="6953" y="24028"/>
                    <a:pt x="8275" y="26314"/>
                    <a:pt x="9692" y="27409"/>
                  </a:cubicBezTo>
                  <a:lnTo>
                    <a:pt x="10049" y="28171"/>
                  </a:lnTo>
                  <a:cubicBezTo>
                    <a:pt x="9358" y="27611"/>
                    <a:pt x="8692" y="27290"/>
                    <a:pt x="8489" y="27183"/>
                  </a:cubicBezTo>
                  <a:cubicBezTo>
                    <a:pt x="5715" y="21384"/>
                    <a:pt x="214" y="21146"/>
                    <a:pt x="191" y="21122"/>
                  </a:cubicBezTo>
                  <a:lnTo>
                    <a:pt x="191" y="21122"/>
                  </a:lnTo>
                  <a:lnTo>
                    <a:pt x="155" y="21122"/>
                  </a:lnTo>
                  <a:cubicBezTo>
                    <a:pt x="60" y="21158"/>
                    <a:pt x="0" y="21241"/>
                    <a:pt x="12" y="21337"/>
                  </a:cubicBezTo>
                  <a:cubicBezTo>
                    <a:pt x="1238" y="26599"/>
                    <a:pt x="7811" y="27421"/>
                    <a:pt x="8311" y="27480"/>
                  </a:cubicBezTo>
                  <a:cubicBezTo>
                    <a:pt x="8501" y="27564"/>
                    <a:pt x="9656" y="28135"/>
                    <a:pt x="10525" y="29076"/>
                  </a:cubicBezTo>
                  <a:cubicBezTo>
                    <a:pt x="10763" y="29516"/>
                    <a:pt x="11013" y="29945"/>
                    <a:pt x="11263" y="30397"/>
                  </a:cubicBezTo>
                  <a:cubicBezTo>
                    <a:pt x="12204" y="32028"/>
                    <a:pt x="13204" y="33743"/>
                    <a:pt x="13883" y="35993"/>
                  </a:cubicBezTo>
                  <a:cubicBezTo>
                    <a:pt x="13990" y="36327"/>
                    <a:pt x="14061" y="36708"/>
                    <a:pt x="14145" y="37124"/>
                  </a:cubicBezTo>
                  <a:cubicBezTo>
                    <a:pt x="13788" y="36624"/>
                    <a:pt x="13228" y="36041"/>
                    <a:pt x="12430" y="35457"/>
                  </a:cubicBezTo>
                  <a:cubicBezTo>
                    <a:pt x="10716" y="30100"/>
                    <a:pt x="6370" y="28088"/>
                    <a:pt x="6358" y="28076"/>
                  </a:cubicBezTo>
                  <a:cubicBezTo>
                    <a:pt x="6346" y="28076"/>
                    <a:pt x="6322" y="28064"/>
                    <a:pt x="6310" y="28064"/>
                  </a:cubicBezTo>
                  <a:cubicBezTo>
                    <a:pt x="6203" y="28040"/>
                    <a:pt x="6120" y="28099"/>
                    <a:pt x="6108" y="28207"/>
                  </a:cubicBezTo>
                  <a:cubicBezTo>
                    <a:pt x="6001" y="28873"/>
                    <a:pt x="5965" y="29516"/>
                    <a:pt x="6001" y="30123"/>
                  </a:cubicBezTo>
                  <a:cubicBezTo>
                    <a:pt x="5013" y="29683"/>
                    <a:pt x="3917" y="29588"/>
                    <a:pt x="3786" y="29576"/>
                  </a:cubicBezTo>
                  <a:cubicBezTo>
                    <a:pt x="3751" y="29576"/>
                    <a:pt x="3727" y="29576"/>
                    <a:pt x="3691" y="29588"/>
                  </a:cubicBezTo>
                  <a:cubicBezTo>
                    <a:pt x="3608" y="29635"/>
                    <a:pt x="3560" y="29742"/>
                    <a:pt x="3608" y="29826"/>
                  </a:cubicBezTo>
                  <a:cubicBezTo>
                    <a:pt x="4810" y="32624"/>
                    <a:pt x="7025" y="34041"/>
                    <a:pt x="7358" y="34255"/>
                  </a:cubicBezTo>
                  <a:cubicBezTo>
                    <a:pt x="9204" y="37291"/>
                    <a:pt x="12323" y="39089"/>
                    <a:pt x="12776" y="39339"/>
                  </a:cubicBezTo>
                  <a:cubicBezTo>
                    <a:pt x="12906" y="39672"/>
                    <a:pt x="13633" y="41244"/>
                    <a:pt x="15097" y="42482"/>
                  </a:cubicBezTo>
                  <a:cubicBezTo>
                    <a:pt x="14466" y="42351"/>
                    <a:pt x="14061" y="42304"/>
                    <a:pt x="14049" y="42304"/>
                  </a:cubicBezTo>
                  <a:lnTo>
                    <a:pt x="13990" y="42304"/>
                  </a:lnTo>
                  <a:cubicBezTo>
                    <a:pt x="9061" y="36612"/>
                    <a:pt x="5667" y="38041"/>
                    <a:pt x="5548" y="38089"/>
                  </a:cubicBezTo>
                  <a:cubicBezTo>
                    <a:pt x="5537" y="38089"/>
                    <a:pt x="5537" y="38113"/>
                    <a:pt x="5525" y="38113"/>
                  </a:cubicBezTo>
                  <a:cubicBezTo>
                    <a:pt x="5429" y="38148"/>
                    <a:pt x="5417" y="38267"/>
                    <a:pt x="5465" y="38351"/>
                  </a:cubicBezTo>
                  <a:cubicBezTo>
                    <a:pt x="8275" y="42887"/>
                    <a:pt x="12692" y="42875"/>
                    <a:pt x="13788" y="42792"/>
                  </a:cubicBezTo>
                  <a:cubicBezTo>
                    <a:pt x="13823" y="42851"/>
                    <a:pt x="13907" y="42887"/>
                    <a:pt x="13978" y="42899"/>
                  </a:cubicBezTo>
                  <a:cubicBezTo>
                    <a:pt x="13978" y="42899"/>
                    <a:pt x="15121" y="43006"/>
                    <a:pt x="16443" y="43530"/>
                  </a:cubicBezTo>
                  <a:cubicBezTo>
                    <a:pt x="16526" y="43566"/>
                    <a:pt x="16609" y="43601"/>
                    <a:pt x="16705" y="43625"/>
                  </a:cubicBezTo>
                  <a:lnTo>
                    <a:pt x="16705" y="43625"/>
                  </a:lnTo>
                  <a:cubicBezTo>
                    <a:pt x="17383" y="43923"/>
                    <a:pt x="18110" y="44340"/>
                    <a:pt x="18729" y="44935"/>
                  </a:cubicBezTo>
                  <a:cubicBezTo>
                    <a:pt x="18836" y="45054"/>
                    <a:pt x="19038" y="45042"/>
                    <a:pt x="19157" y="44923"/>
                  </a:cubicBezTo>
                  <a:cubicBezTo>
                    <a:pt x="19276" y="44804"/>
                    <a:pt x="19264" y="44613"/>
                    <a:pt x="19145" y="44494"/>
                  </a:cubicBezTo>
                  <a:cubicBezTo>
                    <a:pt x="18455" y="43851"/>
                    <a:pt x="17669" y="43387"/>
                    <a:pt x="16919" y="43077"/>
                  </a:cubicBezTo>
                  <a:cubicBezTo>
                    <a:pt x="16907" y="43077"/>
                    <a:pt x="16907" y="43066"/>
                    <a:pt x="16895" y="43066"/>
                  </a:cubicBezTo>
                  <a:cubicBezTo>
                    <a:pt x="16836" y="43030"/>
                    <a:pt x="16776" y="43018"/>
                    <a:pt x="16716" y="42994"/>
                  </a:cubicBezTo>
                  <a:cubicBezTo>
                    <a:pt x="15538" y="42399"/>
                    <a:pt x="15216" y="40256"/>
                    <a:pt x="14919" y="38291"/>
                  </a:cubicBezTo>
                  <a:cubicBezTo>
                    <a:pt x="14776" y="37374"/>
                    <a:pt x="14645" y="36505"/>
                    <a:pt x="14442" y="35815"/>
                  </a:cubicBezTo>
                  <a:cubicBezTo>
                    <a:pt x="14371" y="35612"/>
                    <a:pt x="14300" y="35398"/>
                    <a:pt x="14240" y="35207"/>
                  </a:cubicBezTo>
                  <a:cubicBezTo>
                    <a:pt x="14157" y="33755"/>
                    <a:pt x="14776" y="32719"/>
                    <a:pt x="14776" y="32719"/>
                  </a:cubicBezTo>
                  <a:lnTo>
                    <a:pt x="14776" y="32719"/>
                  </a:lnTo>
                  <a:cubicBezTo>
                    <a:pt x="17169" y="28945"/>
                    <a:pt x="17097" y="28457"/>
                    <a:pt x="16740" y="26468"/>
                  </a:cubicBezTo>
                  <a:cubicBezTo>
                    <a:pt x="16621" y="25825"/>
                    <a:pt x="16490" y="25028"/>
                    <a:pt x="16383" y="23897"/>
                  </a:cubicBezTo>
                  <a:cubicBezTo>
                    <a:pt x="16383" y="23849"/>
                    <a:pt x="16359" y="23801"/>
                    <a:pt x="16324" y="23777"/>
                  </a:cubicBezTo>
                  <a:cubicBezTo>
                    <a:pt x="16252" y="23718"/>
                    <a:pt x="16133" y="23718"/>
                    <a:pt x="16074" y="23789"/>
                  </a:cubicBezTo>
                  <a:cubicBezTo>
                    <a:pt x="12859" y="27576"/>
                    <a:pt x="14216" y="31981"/>
                    <a:pt x="14430" y="32612"/>
                  </a:cubicBezTo>
                  <a:cubicBezTo>
                    <a:pt x="14335" y="32826"/>
                    <a:pt x="14014" y="33469"/>
                    <a:pt x="13919" y="34326"/>
                  </a:cubicBezTo>
                  <a:cubicBezTo>
                    <a:pt x="13276" y="32731"/>
                    <a:pt x="12502" y="31397"/>
                    <a:pt x="11775" y="30100"/>
                  </a:cubicBezTo>
                  <a:cubicBezTo>
                    <a:pt x="11418" y="29492"/>
                    <a:pt x="11073" y="28885"/>
                    <a:pt x="10740" y="28254"/>
                  </a:cubicBezTo>
                  <a:cubicBezTo>
                    <a:pt x="10549" y="27373"/>
                    <a:pt x="10680" y="26647"/>
                    <a:pt x="10728" y="26444"/>
                  </a:cubicBezTo>
                  <a:cubicBezTo>
                    <a:pt x="13204" y="24278"/>
                    <a:pt x="12692" y="21575"/>
                    <a:pt x="12645" y="21396"/>
                  </a:cubicBezTo>
                  <a:cubicBezTo>
                    <a:pt x="12645" y="21384"/>
                    <a:pt x="12633" y="21349"/>
                    <a:pt x="12633" y="21337"/>
                  </a:cubicBezTo>
                  <a:cubicBezTo>
                    <a:pt x="12585" y="21241"/>
                    <a:pt x="12490" y="21218"/>
                    <a:pt x="12395" y="21265"/>
                  </a:cubicBezTo>
                  <a:cubicBezTo>
                    <a:pt x="9930" y="22599"/>
                    <a:pt x="10347" y="25944"/>
                    <a:pt x="10394" y="26325"/>
                  </a:cubicBezTo>
                  <a:cubicBezTo>
                    <a:pt x="10359" y="26444"/>
                    <a:pt x="10287" y="26814"/>
                    <a:pt x="10287" y="27314"/>
                  </a:cubicBezTo>
                  <a:cubicBezTo>
                    <a:pt x="9942" y="26575"/>
                    <a:pt x="9644" y="25813"/>
                    <a:pt x="9430" y="24968"/>
                  </a:cubicBezTo>
                  <a:cubicBezTo>
                    <a:pt x="9299" y="23051"/>
                    <a:pt x="10204" y="21146"/>
                    <a:pt x="10359" y="20825"/>
                  </a:cubicBezTo>
                  <a:cubicBezTo>
                    <a:pt x="15681" y="17420"/>
                    <a:pt x="15407" y="12121"/>
                    <a:pt x="15383" y="11859"/>
                  </a:cubicBezTo>
                  <a:cubicBezTo>
                    <a:pt x="15383" y="11836"/>
                    <a:pt x="15383" y="11812"/>
                    <a:pt x="15371" y="11800"/>
                  </a:cubicBezTo>
                  <a:cubicBezTo>
                    <a:pt x="15347" y="11705"/>
                    <a:pt x="15240" y="11657"/>
                    <a:pt x="15157" y="11693"/>
                  </a:cubicBezTo>
                  <a:cubicBezTo>
                    <a:pt x="10109" y="13562"/>
                    <a:pt x="10049" y="20087"/>
                    <a:pt x="10049" y="20670"/>
                  </a:cubicBezTo>
                  <a:cubicBezTo>
                    <a:pt x="9930" y="20908"/>
                    <a:pt x="9358" y="22099"/>
                    <a:pt x="9156" y="23539"/>
                  </a:cubicBezTo>
                  <a:cubicBezTo>
                    <a:pt x="8811" y="21063"/>
                    <a:pt x="9108" y="17943"/>
                    <a:pt x="10597" y="13467"/>
                  </a:cubicBezTo>
                  <a:cubicBezTo>
                    <a:pt x="10609" y="13431"/>
                    <a:pt x="10609" y="13383"/>
                    <a:pt x="10609" y="13360"/>
                  </a:cubicBezTo>
                  <a:cubicBezTo>
                    <a:pt x="16145" y="9002"/>
                    <a:pt x="14669" y="525"/>
                    <a:pt x="14621" y="191"/>
                  </a:cubicBezTo>
                  <a:cubicBezTo>
                    <a:pt x="14597" y="132"/>
                    <a:pt x="14573" y="72"/>
                    <a:pt x="14502" y="36"/>
                  </a:cubicBezTo>
                  <a:cubicBezTo>
                    <a:pt x="14407" y="1"/>
                    <a:pt x="14300" y="48"/>
                    <a:pt x="14276" y="144"/>
                  </a:cubicBezTo>
                  <a:cubicBezTo>
                    <a:pt x="13883" y="1406"/>
                    <a:pt x="13073" y="2537"/>
                    <a:pt x="12216" y="3715"/>
                  </a:cubicBezTo>
                  <a:close/>
                  <a:moveTo>
                    <a:pt x="12621" y="36053"/>
                  </a:moveTo>
                  <a:cubicBezTo>
                    <a:pt x="13585" y="36827"/>
                    <a:pt x="14085" y="37577"/>
                    <a:pt x="14323" y="38065"/>
                  </a:cubicBezTo>
                  <a:cubicBezTo>
                    <a:pt x="14335" y="38172"/>
                    <a:pt x="14347" y="38291"/>
                    <a:pt x="14359" y="38386"/>
                  </a:cubicBezTo>
                  <a:cubicBezTo>
                    <a:pt x="14561" y="39696"/>
                    <a:pt x="14764" y="41101"/>
                    <a:pt x="15252" y="42137"/>
                  </a:cubicBezTo>
                  <a:cubicBezTo>
                    <a:pt x="13871" y="40934"/>
                    <a:pt x="13204" y="39398"/>
                    <a:pt x="13109" y="39184"/>
                  </a:cubicBezTo>
                  <a:cubicBezTo>
                    <a:pt x="13049" y="38029"/>
                    <a:pt x="12871" y="36993"/>
                    <a:pt x="12621" y="36053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3" name="Google Shape;613;p29"/>
            <p:cNvSpPr/>
            <p:nvPr/>
          </p:nvSpPr>
          <p:spPr>
            <a:xfrm>
              <a:off x="1668575" y="4011249"/>
              <a:ext cx="773984" cy="1164384"/>
            </a:xfrm>
            <a:custGeom>
              <a:avLst/>
              <a:gdLst/>
              <a:ahLst/>
              <a:cxnLst/>
              <a:rect l="l" t="t" r="r" b="b"/>
              <a:pathLst>
                <a:path w="7741" h="11645" extrusionOk="0">
                  <a:moveTo>
                    <a:pt x="2775" y="8692"/>
                  </a:moveTo>
                  <a:cubicBezTo>
                    <a:pt x="1608" y="8145"/>
                    <a:pt x="61" y="7430"/>
                    <a:pt x="1" y="5037"/>
                  </a:cubicBezTo>
                  <a:lnTo>
                    <a:pt x="1" y="5037"/>
                  </a:lnTo>
                  <a:lnTo>
                    <a:pt x="1" y="5013"/>
                  </a:lnTo>
                  <a:cubicBezTo>
                    <a:pt x="1" y="4930"/>
                    <a:pt x="84" y="4870"/>
                    <a:pt x="168" y="4870"/>
                  </a:cubicBezTo>
                  <a:cubicBezTo>
                    <a:pt x="2370" y="4942"/>
                    <a:pt x="3418" y="5954"/>
                    <a:pt x="3871" y="7025"/>
                  </a:cubicBezTo>
                  <a:cubicBezTo>
                    <a:pt x="3871" y="6668"/>
                    <a:pt x="3894" y="6299"/>
                    <a:pt x="3918" y="5954"/>
                  </a:cubicBezTo>
                  <a:cubicBezTo>
                    <a:pt x="3918" y="5716"/>
                    <a:pt x="3620" y="5525"/>
                    <a:pt x="3228" y="5275"/>
                  </a:cubicBezTo>
                  <a:cubicBezTo>
                    <a:pt x="2477" y="4775"/>
                    <a:pt x="1442" y="4120"/>
                    <a:pt x="1632" y="2430"/>
                  </a:cubicBezTo>
                  <a:lnTo>
                    <a:pt x="1632" y="2418"/>
                  </a:lnTo>
                  <a:cubicBezTo>
                    <a:pt x="1644" y="2322"/>
                    <a:pt x="1715" y="2263"/>
                    <a:pt x="1811" y="2275"/>
                  </a:cubicBezTo>
                  <a:cubicBezTo>
                    <a:pt x="3311" y="2537"/>
                    <a:pt x="3954" y="3311"/>
                    <a:pt x="4204" y="4085"/>
                  </a:cubicBezTo>
                  <a:cubicBezTo>
                    <a:pt x="4252" y="3930"/>
                    <a:pt x="4275" y="3799"/>
                    <a:pt x="4335" y="3668"/>
                  </a:cubicBezTo>
                  <a:cubicBezTo>
                    <a:pt x="4228" y="3263"/>
                    <a:pt x="3668" y="477"/>
                    <a:pt x="6776" y="13"/>
                  </a:cubicBezTo>
                  <a:cubicBezTo>
                    <a:pt x="6871" y="1"/>
                    <a:pt x="6942" y="60"/>
                    <a:pt x="6954" y="155"/>
                  </a:cubicBezTo>
                  <a:lnTo>
                    <a:pt x="6954" y="167"/>
                  </a:lnTo>
                  <a:lnTo>
                    <a:pt x="6954" y="167"/>
                  </a:lnTo>
                  <a:cubicBezTo>
                    <a:pt x="7133" y="1858"/>
                    <a:pt x="6109" y="2501"/>
                    <a:pt x="5335" y="2989"/>
                  </a:cubicBezTo>
                  <a:cubicBezTo>
                    <a:pt x="5085" y="3156"/>
                    <a:pt x="4871" y="3287"/>
                    <a:pt x="4752" y="3430"/>
                  </a:cubicBezTo>
                  <a:cubicBezTo>
                    <a:pt x="4752" y="3454"/>
                    <a:pt x="4752" y="3489"/>
                    <a:pt x="4740" y="3501"/>
                  </a:cubicBezTo>
                  <a:cubicBezTo>
                    <a:pt x="4561" y="3930"/>
                    <a:pt x="4430" y="4418"/>
                    <a:pt x="4347" y="4942"/>
                  </a:cubicBezTo>
                  <a:lnTo>
                    <a:pt x="4347" y="5263"/>
                  </a:lnTo>
                  <a:cubicBezTo>
                    <a:pt x="4811" y="4454"/>
                    <a:pt x="5740" y="3668"/>
                    <a:pt x="7550" y="4096"/>
                  </a:cubicBezTo>
                  <a:cubicBezTo>
                    <a:pt x="7645" y="4108"/>
                    <a:pt x="7681" y="4204"/>
                    <a:pt x="7669" y="4287"/>
                  </a:cubicBezTo>
                  <a:lnTo>
                    <a:pt x="7669" y="4311"/>
                  </a:lnTo>
                  <a:cubicBezTo>
                    <a:pt x="7180" y="5930"/>
                    <a:pt x="5990" y="6132"/>
                    <a:pt x="5097" y="6299"/>
                  </a:cubicBezTo>
                  <a:cubicBezTo>
                    <a:pt x="4644" y="6371"/>
                    <a:pt x="4287" y="6430"/>
                    <a:pt x="4204" y="6656"/>
                  </a:cubicBezTo>
                  <a:cubicBezTo>
                    <a:pt x="4192" y="7133"/>
                    <a:pt x="4192" y="7609"/>
                    <a:pt x="4192" y="8097"/>
                  </a:cubicBezTo>
                  <a:cubicBezTo>
                    <a:pt x="4216" y="8264"/>
                    <a:pt x="4228" y="8418"/>
                    <a:pt x="4252" y="8549"/>
                  </a:cubicBezTo>
                  <a:cubicBezTo>
                    <a:pt x="4656" y="7597"/>
                    <a:pt x="5573" y="6644"/>
                    <a:pt x="7597" y="6799"/>
                  </a:cubicBezTo>
                  <a:cubicBezTo>
                    <a:pt x="7681" y="6799"/>
                    <a:pt x="7740" y="6882"/>
                    <a:pt x="7740" y="6966"/>
                  </a:cubicBezTo>
                  <a:lnTo>
                    <a:pt x="7740" y="6990"/>
                  </a:lnTo>
                  <a:cubicBezTo>
                    <a:pt x="7490" y="8918"/>
                    <a:pt x="6180" y="9383"/>
                    <a:pt x="5204" y="9728"/>
                  </a:cubicBezTo>
                  <a:cubicBezTo>
                    <a:pt x="4692" y="9907"/>
                    <a:pt x="4287" y="10038"/>
                    <a:pt x="4228" y="10335"/>
                  </a:cubicBezTo>
                  <a:lnTo>
                    <a:pt x="4228" y="11002"/>
                  </a:lnTo>
                  <a:cubicBezTo>
                    <a:pt x="4621" y="10276"/>
                    <a:pt x="5406" y="9621"/>
                    <a:pt x="6966" y="9800"/>
                  </a:cubicBezTo>
                  <a:cubicBezTo>
                    <a:pt x="7061" y="9811"/>
                    <a:pt x="7121" y="9883"/>
                    <a:pt x="7097" y="9978"/>
                  </a:cubicBezTo>
                  <a:lnTo>
                    <a:pt x="7097" y="9990"/>
                  </a:lnTo>
                  <a:cubicBezTo>
                    <a:pt x="6966" y="10835"/>
                    <a:pt x="6585" y="11335"/>
                    <a:pt x="6133" y="11645"/>
                  </a:cubicBezTo>
                  <a:lnTo>
                    <a:pt x="1251" y="11645"/>
                  </a:lnTo>
                  <a:cubicBezTo>
                    <a:pt x="656" y="11133"/>
                    <a:pt x="180" y="10383"/>
                    <a:pt x="144" y="9109"/>
                  </a:cubicBezTo>
                  <a:lnTo>
                    <a:pt x="144" y="9109"/>
                  </a:lnTo>
                  <a:lnTo>
                    <a:pt x="144" y="9097"/>
                  </a:lnTo>
                  <a:cubicBezTo>
                    <a:pt x="144" y="9014"/>
                    <a:pt x="215" y="8954"/>
                    <a:pt x="299" y="8954"/>
                  </a:cubicBezTo>
                  <a:cubicBezTo>
                    <a:pt x="2680" y="9026"/>
                    <a:pt x="3573" y="10288"/>
                    <a:pt x="3906" y="11454"/>
                  </a:cubicBezTo>
                  <a:cubicBezTo>
                    <a:pt x="3918" y="11073"/>
                    <a:pt x="3918" y="10704"/>
                    <a:pt x="3918" y="10323"/>
                  </a:cubicBezTo>
                  <a:lnTo>
                    <a:pt x="3918" y="10323"/>
                  </a:lnTo>
                  <a:lnTo>
                    <a:pt x="3918" y="10323"/>
                  </a:lnTo>
                  <a:lnTo>
                    <a:pt x="3918" y="10323"/>
                  </a:lnTo>
                  <a:lnTo>
                    <a:pt x="3918" y="10133"/>
                  </a:lnTo>
                  <a:cubicBezTo>
                    <a:pt x="3918" y="9930"/>
                    <a:pt x="3918" y="9728"/>
                    <a:pt x="3906" y="9514"/>
                  </a:cubicBezTo>
                  <a:cubicBezTo>
                    <a:pt x="3835" y="9192"/>
                    <a:pt x="3359" y="8966"/>
                    <a:pt x="2775" y="86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614" name="Google Shape;614;p29"/>
            <p:cNvGrpSpPr/>
            <p:nvPr/>
          </p:nvGrpSpPr>
          <p:grpSpPr>
            <a:xfrm>
              <a:off x="2041011" y="4415882"/>
              <a:ext cx="979406" cy="760749"/>
              <a:chOff x="2041011" y="4415882"/>
              <a:chExt cx="979406" cy="760749"/>
            </a:xfrm>
          </p:grpSpPr>
          <p:sp>
            <p:nvSpPr>
              <p:cNvPr id="615" name="Google Shape;615;p29"/>
              <p:cNvSpPr/>
              <p:nvPr/>
            </p:nvSpPr>
            <p:spPr>
              <a:xfrm>
                <a:off x="2041011" y="4415882"/>
                <a:ext cx="979406" cy="759752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9144" extrusionOk="0">
                    <a:moveTo>
                      <a:pt x="0" y="9144"/>
                    </a:moveTo>
                    <a:cubicBezTo>
                      <a:pt x="12" y="9013"/>
                      <a:pt x="12" y="8894"/>
                      <a:pt x="36" y="8751"/>
                    </a:cubicBezTo>
                    <a:cubicBezTo>
                      <a:pt x="298" y="5822"/>
                      <a:pt x="1488" y="3739"/>
                      <a:pt x="3191" y="2346"/>
                    </a:cubicBezTo>
                    <a:cubicBezTo>
                      <a:pt x="4882" y="941"/>
                      <a:pt x="7072" y="238"/>
                      <a:pt x="9323" y="60"/>
                    </a:cubicBezTo>
                    <a:cubicBezTo>
                      <a:pt x="10120" y="0"/>
                      <a:pt x="10930" y="24"/>
                      <a:pt x="11716" y="83"/>
                    </a:cubicBezTo>
                    <a:cubicBezTo>
                      <a:pt x="11763" y="83"/>
                      <a:pt x="11787" y="119"/>
                      <a:pt x="11787" y="167"/>
                    </a:cubicBezTo>
                    <a:lnTo>
                      <a:pt x="11787" y="167"/>
                    </a:lnTo>
                    <a:cubicBezTo>
                      <a:pt x="11775" y="321"/>
                      <a:pt x="11192" y="5834"/>
                      <a:pt x="8037" y="9132"/>
                    </a:cubicBezTo>
                    <a:lnTo>
                      <a:pt x="0" y="9132"/>
                    </a:lnTo>
                    <a:close/>
                  </a:path>
                </a:pathLst>
              </a:custGeom>
              <a:solidFill>
                <a:srgbClr val="F1A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29"/>
              <p:cNvSpPr/>
              <p:nvPr/>
            </p:nvSpPr>
            <p:spPr>
              <a:xfrm>
                <a:off x="2081556" y="4454434"/>
                <a:ext cx="905211" cy="722197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8692" extrusionOk="0">
                    <a:moveTo>
                      <a:pt x="10799" y="36"/>
                    </a:moveTo>
                    <a:cubicBezTo>
                      <a:pt x="10835" y="12"/>
                      <a:pt x="10871" y="36"/>
                      <a:pt x="10882" y="72"/>
                    </a:cubicBezTo>
                    <a:cubicBezTo>
                      <a:pt x="10894" y="119"/>
                      <a:pt x="10882" y="155"/>
                      <a:pt x="10835" y="167"/>
                    </a:cubicBezTo>
                    <a:cubicBezTo>
                      <a:pt x="10835" y="167"/>
                      <a:pt x="10025" y="465"/>
                      <a:pt x="8835" y="1143"/>
                    </a:cubicBezTo>
                    <a:cubicBezTo>
                      <a:pt x="9251" y="1227"/>
                      <a:pt x="10180" y="1405"/>
                      <a:pt x="10585" y="1536"/>
                    </a:cubicBezTo>
                    <a:cubicBezTo>
                      <a:pt x="10632" y="1548"/>
                      <a:pt x="10644" y="1596"/>
                      <a:pt x="10632" y="1620"/>
                    </a:cubicBezTo>
                    <a:cubicBezTo>
                      <a:pt x="10609" y="1667"/>
                      <a:pt x="10573" y="1679"/>
                      <a:pt x="10537" y="1667"/>
                    </a:cubicBezTo>
                    <a:cubicBezTo>
                      <a:pt x="10061" y="1501"/>
                      <a:pt x="8811" y="1298"/>
                      <a:pt x="8620" y="1262"/>
                    </a:cubicBezTo>
                    <a:cubicBezTo>
                      <a:pt x="8096" y="1560"/>
                      <a:pt x="7525" y="1941"/>
                      <a:pt x="6894" y="2382"/>
                    </a:cubicBezTo>
                    <a:lnTo>
                      <a:pt x="10132" y="3227"/>
                    </a:lnTo>
                    <a:cubicBezTo>
                      <a:pt x="10180" y="3251"/>
                      <a:pt x="10192" y="3275"/>
                      <a:pt x="10192" y="3322"/>
                    </a:cubicBezTo>
                    <a:cubicBezTo>
                      <a:pt x="10180" y="3370"/>
                      <a:pt x="10156" y="3382"/>
                      <a:pt x="10109" y="3382"/>
                    </a:cubicBezTo>
                    <a:lnTo>
                      <a:pt x="6739" y="2501"/>
                    </a:lnTo>
                    <a:cubicBezTo>
                      <a:pt x="6168" y="2917"/>
                      <a:pt x="5548" y="3394"/>
                      <a:pt x="4941" y="3941"/>
                    </a:cubicBezTo>
                    <a:cubicBezTo>
                      <a:pt x="5608" y="4156"/>
                      <a:pt x="8811" y="5132"/>
                      <a:pt x="9335" y="5406"/>
                    </a:cubicBezTo>
                    <a:cubicBezTo>
                      <a:pt x="9358" y="5418"/>
                      <a:pt x="9382" y="5465"/>
                      <a:pt x="9358" y="5513"/>
                    </a:cubicBezTo>
                    <a:cubicBezTo>
                      <a:pt x="9347" y="5537"/>
                      <a:pt x="9299" y="5549"/>
                      <a:pt x="9263" y="5537"/>
                    </a:cubicBezTo>
                    <a:cubicBezTo>
                      <a:pt x="8727" y="5251"/>
                      <a:pt x="5215" y="4179"/>
                      <a:pt x="4810" y="4060"/>
                    </a:cubicBezTo>
                    <a:cubicBezTo>
                      <a:pt x="4322" y="4513"/>
                      <a:pt x="3822" y="5001"/>
                      <a:pt x="3334" y="5537"/>
                    </a:cubicBezTo>
                    <a:lnTo>
                      <a:pt x="8335" y="7132"/>
                    </a:lnTo>
                    <a:cubicBezTo>
                      <a:pt x="8382" y="7144"/>
                      <a:pt x="8394" y="7192"/>
                      <a:pt x="8382" y="7216"/>
                    </a:cubicBezTo>
                    <a:cubicBezTo>
                      <a:pt x="8370" y="7263"/>
                      <a:pt x="8323" y="7275"/>
                      <a:pt x="8287" y="7263"/>
                    </a:cubicBezTo>
                    <a:lnTo>
                      <a:pt x="3227" y="5644"/>
                    </a:lnTo>
                    <a:cubicBezTo>
                      <a:pt x="2858" y="6061"/>
                      <a:pt x="2489" y="6525"/>
                      <a:pt x="2131" y="7001"/>
                    </a:cubicBezTo>
                    <a:cubicBezTo>
                      <a:pt x="2953" y="7275"/>
                      <a:pt x="7120" y="8573"/>
                      <a:pt x="7132" y="8573"/>
                    </a:cubicBezTo>
                    <a:cubicBezTo>
                      <a:pt x="7180" y="8585"/>
                      <a:pt x="7192" y="8632"/>
                      <a:pt x="7180" y="8668"/>
                    </a:cubicBezTo>
                    <a:cubicBezTo>
                      <a:pt x="7180" y="8680"/>
                      <a:pt x="7156" y="8680"/>
                      <a:pt x="7156" y="8692"/>
                    </a:cubicBezTo>
                    <a:lnTo>
                      <a:pt x="7025" y="8692"/>
                    </a:lnTo>
                    <a:cubicBezTo>
                      <a:pt x="6489" y="8525"/>
                      <a:pt x="2691" y="7335"/>
                      <a:pt x="2036" y="7120"/>
                    </a:cubicBezTo>
                    <a:cubicBezTo>
                      <a:pt x="1727" y="7537"/>
                      <a:pt x="1429" y="7966"/>
                      <a:pt x="1143" y="8430"/>
                    </a:cubicBezTo>
                    <a:cubicBezTo>
                      <a:pt x="1310" y="8501"/>
                      <a:pt x="1524" y="8585"/>
                      <a:pt x="1774" y="8680"/>
                    </a:cubicBezTo>
                    <a:lnTo>
                      <a:pt x="1357" y="8680"/>
                    </a:lnTo>
                    <a:cubicBezTo>
                      <a:pt x="1238" y="8632"/>
                      <a:pt x="1143" y="8585"/>
                      <a:pt x="1060" y="8549"/>
                    </a:cubicBezTo>
                    <a:cubicBezTo>
                      <a:pt x="1024" y="8585"/>
                      <a:pt x="1000" y="8632"/>
                      <a:pt x="988" y="8680"/>
                    </a:cubicBezTo>
                    <a:lnTo>
                      <a:pt x="810" y="8680"/>
                    </a:lnTo>
                    <a:cubicBezTo>
                      <a:pt x="846" y="8609"/>
                      <a:pt x="893" y="8513"/>
                      <a:pt x="953" y="8442"/>
                    </a:cubicBezTo>
                    <a:cubicBezTo>
                      <a:pt x="893" y="8228"/>
                      <a:pt x="548" y="7001"/>
                      <a:pt x="453" y="5656"/>
                    </a:cubicBezTo>
                    <a:cubicBezTo>
                      <a:pt x="453" y="5608"/>
                      <a:pt x="476" y="5584"/>
                      <a:pt x="524" y="5584"/>
                    </a:cubicBezTo>
                    <a:cubicBezTo>
                      <a:pt x="572" y="5584"/>
                      <a:pt x="595" y="5608"/>
                      <a:pt x="595" y="5656"/>
                    </a:cubicBezTo>
                    <a:cubicBezTo>
                      <a:pt x="667" y="6823"/>
                      <a:pt x="953" y="7894"/>
                      <a:pt x="1060" y="8287"/>
                    </a:cubicBezTo>
                    <a:cubicBezTo>
                      <a:pt x="1346" y="7847"/>
                      <a:pt x="1619" y="7430"/>
                      <a:pt x="1917" y="7025"/>
                    </a:cubicBezTo>
                    <a:cubicBezTo>
                      <a:pt x="1834" y="6763"/>
                      <a:pt x="1298" y="5132"/>
                      <a:pt x="1250" y="3989"/>
                    </a:cubicBezTo>
                    <a:cubicBezTo>
                      <a:pt x="1250" y="3941"/>
                      <a:pt x="1286" y="3917"/>
                      <a:pt x="1322" y="3917"/>
                    </a:cubicBezTo>
                    <a:cubicBezTo>
                      <a:pt x="1369" y="3917"/>
                      <a:pt x="1405" y="3941"/>
                      <a:pt x="1405" y="3989"/>
                    </a:cubicBezTo>
                    <a:cubicBezTo>
                      <a:pt x="1441" y="5013"/>
                      <a:pt x="1881" y="6442"/>
                      <a:pt x="2024" y="6882"/>
                    </a:cubicBezTo>
                    <a:cubicBezTo>
                      <a:pt x="2381" y="6406"/>
                      <a:pt x="2739" y="5965"/>
                      <a:pt x="3108" y="5549"/>
                    </a:cubicBezTo>
                    <a:cubicBezTo>
                      <a:pt x="2334" y="3929"/>
                      <a:pt x="2322" y="2655"/>
                      <a:pt x="2322" y="2655"/>
                    </a:cubicBezTo>
                    <a:cubicBezTo>
                      <a:pt x="2322" y="2608"/>
                      <a:pt x="2358" y="2572"/>
                      <a:pt x="2393" y="2572"/>
                    </a:cubicBezTo>
                    <a:cubicBezTo>
                      <a:pt x="2441" y="2572"/>
                      <a:pt x="2477" y="2608"/>
                      <a:pt x="2477" y="2655"/>
                    </a:cubicBezTo>
                    <a:cubicBezTo>
                      <a:pt x="2477" y="2655"/>
                      <a:pt x="2489" y="3870"/>
                      <a:pt x="3215" y="5430"/>
                    </a:cubicBezTo>
                    <a:cubicBezTo>
                      <a:pt x="3703" y="4894"/>
                      <a:pt x="4203" y="4406"/>
                      <a:pt x="4691" y="3965"/>
                    </a:cubicBezTo>
                    <a:cubicBezTo>
                      <a:pt x="4382" y="3251"/>
                      <a:pt x="4060" y="1370"/>
                      <a:pt x="4060" y="1370"/>
                    </a:cubicBezTo>
                    <a:cubicBezTo>
                      <a:pt x="4060" y="1322"/>
                      <a:pt x="4084" y="1298"/>
                      <a:pt x="4120" y="1286"/>
                    </a:cubicBezTo>
                    <a:cubicBezTo>
                      <a:pt x="4167" y="1286"/>
                      <a:pt x="4203" y="1298"/>
                      <a:pt x="4215" y="1346"/>
                    </a:cubicBezTo>
                    <a:cubicBezTo>
                      <a:pt x="4215" y="1346"/>
                      <a:pt x="4513" y="3132"/>
                      <a:pt x="4810" y="3858"/>
                    </a:cubicBezTo>
                    <a:cubicBezTo>
                      <a:pt x="5429" y="3310"/>
                      <a:pt x="6049" y="2810"/>
                      <a:pt x="6620" y="2382"/>
                    </a:cubicBezTo>
                    <a:cubicBezTo>
                      <a:pt x="6382" y="1441"/>
                      <a:pt x="6418" y="417"/>
                      <a:pt x="6418" y="417"/>
                    </a:cubicBezTo>
                    <a:cubicBezTo>
                      <a:pt x="6418" y="369"/>
                      <a:pt x="6441" y="346"/>
                      <a:pt x="6489" y="346"/>
                    </a:cubicBezTo>
                    <a:cubicBezTo>
                      <a:pt x="6537" y="346"/>
                      <a:pt x="6561" y="369"/>
                      <a:pt x="6561" y="417"/>
                    </a:cubicBezTo>
                    <a:cubicBezTo>
                      <a:pt x="6561" y="417"/>
                      <a:pt x="6537" y="1381"/>
                      <a:pt x="6763" y="2274"/>
                    </a:cubicBezTo>
                    <a:cubicBezTo>
                      <a:pt x="7394" y="1834"/>
                      <a:pt x="7989" y="1441"/>
                      <a:pt x="8513" y="1143"/>
                    </a:cubicBezTo>
                    <a:cubicBezTo>
                      <a:pt x="8442" y="631"/>
                      <a:pt x="8501" y="72"/>
                      <a:pt x="8501" y="72"/>
                    </a:cubicBezTo>
                    <a:cubicBezTo>
                      <a:pt x="8501" y="36"/>
                      <a:pt x="8549" y="0"/>
                      <a:pt x="8573" y="12"/>
                    </a:cubicBezTo>
                    <a:cubicBezTo>
                      <a:pt x="8620" y="12"/>
                      <a:pt x="8644" y="60"/>
                      <a:pt x="8632" y="96"/>
                    </a:cubicBezTo>
                    <a:cubicBezTo>
                      <a:pt x="8632" y="96"/>
                      <a:pt x="8585" y="584"/>
                      <a:pt x="8644" y="1072"/>
                    </a:cubicBezTo>
                    <a:cubicBezTo>
                      <a:pt x="9942" y="358"/>
                      <a:pt x="10799" y="36"/>
                      <a:pt x="10799" y="36"/>
                    </a:cubicBezTo>
                    <a:close/>
                    <a:moveTo>
                      <a:pt x="155" y="8680"/>
                    </a:moveTo>
                    <a:cubicBezTo>
                      <a:pt x="60" y="8156"/>
                      <a:pt x="0" y="7656"/>
                      <a:pt x="0" y="7656"/>
                    </a:cubicBezTo>
                    <a:cubicBezTo>
                      <a:pt x="0" y="7608"/>
                      <a:pt x="36" y="7573"/>
                      <a:pt x="60" y="7573"/>
                    </a:cubicBezTo>
                    <a:cubicBezTo>
                      <a:pt x="107" y="7573"/>
                      <a:pt x="143" y="7608"/>
                      <a:pt x="143" y="7632"/>
                    </a:cubicBezTo>
                    <a:cubicBezTo>
                      <a:pt x="143" y="7632"/>
                      <a:pt x="191" y="8156"/>
                      <a:pt x="286" y="8680"/>
                    </a:cubicBezTo>
                    <a:close/>
                  </a:path>
                </a:pathLst>
              </a:custGeom>
              <a:solidFill>
                <a:srgbClr val="EB6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17" name="Google Shape;617;p29"/>
            <p:cNvGrpSpPr/>
            <p:nvPr/>
          </p:nvGrpSpPr>
          <p:grpSpPr>
            <a:xfrm>
              <a:off x="289080" y="3948930"/>
              <a:ext cx="1533334" cy="1227701"/>
              <a:chOff x="289080" y="3948930"/>
              <a:chExt cx="1533334" cy="1227701"/>
            </a:xfrm>
          </p:grpSpPr>
          <p:sp>
            <p:nvSpPr>
              <p:cNvPr id="618" name="Google Shape;618;p29"/>
              <p:cNvSpPr/>
              <p:nvPr/>
            </p:nvSpPr>
            <p:spPr>
              <a:xfrm>
                <a:off x="289080" y="3948930"/>
                <a:ext cx="1533334" cy="1226704"/>
              </a:xfrm>
              <a:custGeom>
                <a:avLst/>
                <a:gdLst/>
                <a:ahLst/>
                <a:cxnLst/>
                <a:rect l="l" t="t" r="r" b="b"/>
                <a:pathLst>
                  <a:path w="18455" h="14764" extrusionOk="0">
                    <a:moveTo>
                      <a:pt x="18455" y="14764"/>
                    </a:moveTo>
                    <a:cubicBezTo>
                      <a:pt x="18098" y="11061"/>
                      <a:pt x="16669" y="8108"/>
                      <a:pt x="14585" y="5858"/>
                    </a:cubicBezTo>
                    <a:cubicBezTo>
                      <a:pt x="11990" y="3048"/>
                      <a:pt x="8370" y="1322"/>
                      <a:pt x="4536" y="524"/>
                    </a:cubicBezTo>
                    <a:cubicBezTo>
                      <a:pt x="3167" y="238"/>
                      <a:pt x="1786" y="60"/>
                      <a:pt x="405" y="0"/>
                    </a:cubicBezTo>
                    <a:cubicBezTo>
                      <a:pt x="322" y="0"/>
                      <a:pt x="262" y="60"/>
                      <a:pt x="250" y="131"/>
                    </a:cubicBezTo>
                    <a:lnTo>
                      <a:pt x="250" y="143"/>
                    </a:lnTo>
                    <a:cubicBezTo>
                      <a:pt x="238" y="381"/>
                      <a:pt x="0" y="8477"/>
                      <a:pt x="3536" y="14764"/>
                    </a:cubicBezTo>
                    <a:lnTo>
                      <a:pt x="18455" y="14764"/>
                    </a:lnTo>
                    <a:close/>
                  </a:path>
                </a:pathLst>
              </a:custGeom>
              <a:solidFill>
                <a:srgbClr val="F1A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29"/>
              <p:cNvSpPr/>
              <p:nvPr/>
            </p:nvSpPr>
            <p:spPr>
              <a:xfrm>
                <a:off x="358290" y="4012243"/>
                <a:ext cx="1389929" cy="1164388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14014" extrusionOk="0">
                    <a:moveTo>
                      <a:pt x="203" y="24"/>
                    </a:moveTo>
                    <a:cubicBezTo>
                      <a:pt x="143" y="0"/>
                      <a:pt x="72" y="12"/>
                      <a:pt x="24" y="72"/>
                    </a:cubicBezTo>
                    <a:cubicBezTo>
                      <a:pt x="0" y="131"/>
                      <a:pt x="12" y="203"/>
                      <a:pt x="72" y="250"/>
                    </a:cubicBezTo>
                    <a:cubicBezTo>
                      <a:pt x="84" y="250"/>
                      <a:pt x="1394" y="965"/>
                      <a:pt x="3310" y="2405"/>
                    </a:cubicBezTo>
                    <a:cubicBezTo>
                      <a:pt x="2584" y="2441"/>
                      <a:pt x="929" y="2512"/>
                      <a:pt x="191" y="2655"/>
                    </a:cubicBezTo>
                    <a:cubicBezTo>
                      <a:pt x="120" y="2679"/>
                      <a:pt x="72" y="2739"/>
                      <a:pt x="84" y="2810"/>
                    </a:cubicBezTo>
                    <a:cubicBezTo>
                      <a:pt x="96" y="2882"/>
                      <a:pt x="155" y="2929"/>
                      <a:pt x="239" y="2917"/>
                    </a:cubicBezTo>
                    <a:cubicBezTo>
                      <a:pt x="1096" y="2751"/>
                      <a:pt x="3299" y="2679"/>
                      <a:pt x="3632" y="2655"/>
                    </a:cubicBezTo>
                    <a:cubicBezTo>
                      <a:pt x="4442" y="3298"/>
                      <a:pt x="5382" y="4072"/>
                      <a:pt x="6347" y="4977"/>
                    </a:cubicBezTo>
                    <a:lnTo>
                      <a:pt x="560" y="5691"/>
                    </a:lnTo>
                    <a:cubicBezTo>
                      <a:pt x="489" y="5715"/>
                      <a:pt x="441" y="5775"/>
                      <a:pt x="453" y="5846"/>
                    </a:cubicBezTo>
                    <a:cubicBezTo>
                      <a:pt x="477" y="5918"/>
                      <a:pt x="536" y="5965"/>
                      <a:pt x="608" y="5953"/>
                    </a:cubicBezTo>
                    <a:lnTo>
                      <a:pt x="6608" y="5203"/>
                    </a:lnTo>
                    <a:cubicBezTo>
                      <a:pt x="7501" y="6049"/>
                      <a:pt x="8430" y="7037"/>
                      <a:pt x="9371" y="8120"/>
                    </a:cubicBezTo>
                    <a:cubicBezTo>
                      <a:pt x="8180" y="8311"/>
                      <a:pt x="2441" y="9251"/>
                      <a:pt x="1465" y="9597"/>
                    </a:cubicBezTo>
                    <a:cubicBezTo>
                      <a:pt x="1405" y="9620"/>
                      <a:pt x="1370" y="9704"/>
                      <a:pt x="1394" y="9763"/>
                    </a:cubicBezTo>
                    <a:cubicBezTo>
                      <a:pt x="1429" y="9823"/>
                      <a:pt x="1489" y="9859"/>
                      <a:pt x="1560" y="9835"/>
                    </a:cubicBezTo>
                    <a:cubicBezTo>
                      <a:pt x="2560" y="9478"/>
                      <a:pt x="8871" y="8454"/>
                      <a:pt x="9561" y="8347"/>
                    </a:cubicBezTo>
                    <a:cubicBezTo>
                      <a:pt x="10311" y="9228"/>
                      <a:pt x="11038" y="10180"/>
                      <a:pt x="11752" y="11216"/>
                    </a:cubicBezTo>
                    <a:lnTo>
                      <a:pt x="2787" y="12799"/>
                    </a:lnTo>
                    <a:cubicBezTo>
                      <a:pt x="2703" y="12811"/>
                      <a:pt x="2667" y="12871"/>
                      <a:pt x="2679" y="12942"/>
                    </a:cubicBezTo>
                    <a:cubicBezTo>
                      <a:pt x="2691" y="13014"/>
                      <a:pt x="2751" y="13061"/>
                      <a:pt x="2822" y="13049"/>
                    </a:cubicBezTo>
                    <a:lnTo>
                      <a:pt x="11919" y="11454"/>
                    </a:lnTo>
                    <a:cubicBezTo>
                      <a:pt x="12466" y="12264"/>
                      <a:pt x="12990" y="13109"/>
                      <a:pt x="13502" y="14014"/>
                    </a:cubicBezTo>
                    <a:lnTo>
                      <a:pt x="13919" y="14014"/>
                    </a:lnTo>
                    <a:cubicBezTo>
                      <a:pt x="14240" y="13347"/>
                      <a:pt x="15383" y="10894"/>
                      <a:pt x="15717" y="9061"/>
                    </a:cubicBezTo>
                    <a:cubicBezTo>
                      <a:pt x="15729" y="8989"/>
                      <a:pt x="15681" y="8930"/>
                      <a:pt x="15610" y="8906"/>
                    </a:cubicBezTo>
                    <a:cubicBezTo>
                      <a:pt x="15538" y="8894"/>
                      <a:pt x="15479" y="8942"/>
                      <a:pt x="15467" y="9013"/>
                    </a:cubicBezTo>
                    <a:cubicBezTo>
                      <a:pt x="15145" y="10787"/>
                      <a:pt x="14062" y="13133"/>
                      <a:pt x="13705" y="13847"/>
                    </a:cubicBezTo>
                    <a:cubicBezTo>
                      <a:pt x="13205" y="12954"/>
                      <a:pt x="12681" y="12109"/>
                      <a:pt x="12133" y="11311"/>
                    </a:cubicBezTo>
                    <a:cubicBezTo>
                      <a:pt x="13824" y="8692"/>
                      <a:pt x="14157" y="6489"/>
                      <a:pt x="14157" y="6489"/>
                    </a:cubicBezTo>
                    <a:cubicBezTo>
                      <a:pt x="14169" y="6406"/>
                      <a:pt x="14121" y="6346"/>
                      <a:pt x="14050" y="6334"/>
                    </a:cubicBezTo>
                    <a:cubicBezTo>
                      <a:pt x="13978" y="6322"/>
                      <a:pt x="13919" y="6370"/>
                      <a:pt x="13895" y="6442"/>
                    </a:cubicBezTo>
                    <a:cubicBezTo>
                      <a:pt x="13895" y="6442"/>
                      <a:pt x="13586" y="8537"/>
                      <a:pt x="11966" y="11073"/>
                    </a:cubicBezTo>
                    <a:cubicBezTo>
                      <a:pt x="11252" y="10025"/>
                      <a:pt x="10502" y="9073"/>
                      <a:pt x="9776" y="8180"/>
                    </a:cubicBezTo>
                    <a:cubicBezTo>
                      <a:pt x="10490" y="7025"/>
                      <a:pt x="11454" y="3870"/>
                      <a:pt x="11454" y="3846"/>
                    </a:cubicBezTo>
                    <a:cubicBezTo>
                      <a:pt x="11466" y="3775"/>
                      <a:pt x="11442" y="3715"/>
                      <a:pt x="11371" y="3691"/>
                    </a:cubicBezTo>
                    <a:cubicBezTo>
                      <a:pt x="11288" y="3667"/>
                      <a:pt x="11228" y="3703"/>
                      <a:pt x="11204" y="3775"/>
                    </a:cubicBezTo>
                    <a:cubicBezTo>
                      <a:pt x="11204" y="3786"/>
                      <a:pt x="10276" y="6787"/>
                      <a:pt x="9585" y="7977"/>
                    </a:cubicBezTo>
                    <a:cubicBezTo>
                      <a:pt x="8644" y="6870"/>
                      <a:pt x="7692" y="5894"/>
                      <a:pt x="6787" y="5025"/>
                    </a:cubicBezTo>
                    <a:cubicBezTo>
                      <a:pt x="7406" y="3465"/>
                      <a:pt x="7597" y="1691"/>
                      <a:pt x="7597" y="1691"/>
                    </a:cubicBezTo>
                    <a:cubicBezTo>
                      <a:pt x="7620" y="1620"/>
                      <a:pt x="7561" y="1560"/>
                      <a:pt x="7490" y="1548"/>
                    </a:cubicBezTo>
                    <a:cubicBezTo>
                      <a:pt x="7406" y="1524"/>
                      <a:pt x="7347" y="1584"/>
                      <a:pt x="7335" y="1667"/>
                    </a:cubicBezTo>
                    <a:cubicBezTo>
                      <a:pt x="7335" y="1667"/>
                      <a:pt x="7156" y="3334"/>
                      <a:pt x="6573" y="4834"/>
                    </a:cubicBezTo>
                    <a:cubicBezTo>
                      <a:pt x="5596" y="3906"/>
                      <a:pt x="4656" y="3120"/>
                      <a:pt x="3810" y="2465"/>
                    </a:cubicBezTo>
                    <a:cubicBezTo>
                      <a:pt x="4061" y="1572"/>
                      <a:pt x="4084" y="619"/>
                      <a:pt x="4084" y="619"/>
                    </a:cubicBezTo>
                    <a:cubicBezTo>
                      <a:pt x="4084" y="548"/>
                      <a:pt x="4049" y="488"/>
                      <a:pt x="3965" y="488"/>
                    </a:cubicBezTo>
                    <a:cubicBezTo>
                      <a:pt x="3894" y="488"/>
                      <a:pt x="3834" y="536"/>
                      <a:pt x="3834" y="607"/>
                    </a:cubicBezTo>
                    <a:cubicBezTo>
                      <a:pt x="3834" y="607"/>
                      <a:pt x="3810" y="1465"/>
                      <a:pt x="3584" y="2286"/>
                    </a:cubicBezTo>
                    <a:cubicBezTo>
                      <a:pt x="1620" y="786"/>
                      <a:pt x="227" y="36"/>
                      <a:pt x="203" y="24"/>
                    </a:cubicBezTo>
                    <a:close/>
                    <a:moveTo>
                      <a:pt x="16241" y="14002"/>
                    </a:moveTo>
                    <a:cubicBezTo>
                      <a:pt x="16419" y="13419"/>
                      <a:pt x="16574" y="12776"/>
                      <a:pt x="16717" y="12121"/>
                    </a:cubicBezTo>
                    <a:cubicBezTo>
                      <a:pt x="16729" y="12049"/>
                      <a:pt x="16681" y="11990"/>
                      <a:pt x="16610" y="11978"/>
                    </a:cubicBezTo>
                    <a:cubicBezTo>
                      <a:pt x="16538" y="11966"/>
                      <a:pt x="16479" y="12002"/>
                      <a:pt x="16455" y="12085"/>
                    </a:cubicBezTo>
                    <a:cubicBezTo>
                      <a:pt x="16324" y="12764"/>
                      <a:pt x="16145" y="13407"/>
                      <a:pt x="15967" y="14002"/>
                    </a:cubicBezTo>
                    <a:close/>
                  </a:path>
                </a:pathLst>
              </a:custGeom>
              <a:solidFill>
                <a:srgbClr val="EB6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4401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4">
  <p:cSld name="Three columns 4"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30"/>
          <p:cNvSpPr txBox="1">
            <a:spLocks noGrp="1"/>
          </p:cNvSpPr>
          <p:nvPr>
            <p:ph type="subTitle" idx="1"/>
          </p:nvPr>
        </p:nvSpPr>
        <p:spPr>
          <a:xfrm>
            <a:off x="5486400" y="1251000"/>
            <a:ext cx="36684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2133"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622" name="Google Shape;622;p30"/>
          <p:cNvSpPr txBox="1">
            <a:spLocks noGrp="1"/>
          </p:cNvSpPr>
          <p:nvPr>
            <p:ph type="subTitle" idx="2"/>
          </p:nvPr>
        </p:nvSpPr>
        <p:spPr>
          <a:xfrm>
            <a:off x="5486400" y="904133"/>
            <a:ext cx="36684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9pPr>
          </a:lstStyle>
          <a:p>
            <a:endParaRPr/>
          </a:p>
        </p:txBody>
      </p:sp>
      <p:sp>
        <p:nvSpPr>
          <p:cNvPr id="623" name="Google Shape;623;p30"/>
          <p:cNvSpPr txBox="1">
            <a:spLocks noGrp="1"/>
          </p:cNvSpPr>
          <p:nvPr>
            <p:ph type="subTitle" idx="3"/>
          </p:nvPr>
        </p:nvSpPr>
        <p:spPr>
          <a:xfrm>
            <a:off x="5486400" y="3007267"/>
            <a:ext cx="36684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2133"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624" name="Google Shape;624;p30"/>
          <p:cNvSpPr txBox="1">
            <a:spLocks noGrp="1"/>
          </p:cNvSpPr>
          <p:nvPr>
            <p:ph type="subTitle" idx="4"/>
          </p:nvPr>
        </p:nvSpPr>
        <p:spPr>
          <a:xfrm>
            <a:off x="5486400" y="2660400"/>
            <a:ext cx="36684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9pPr>
          </a:lstStyle>
          <a:p>
            <a:endParaRPr/>
          </a:p>
        </p:txBody>
      </p:sp>
      <p:sp>
        <p:nvSpPr>
          <p:cNvPr id="625" name="Google Shape;625;p30"/>
          <p:cNvSpPr txBox="1">
            <a:spLocks noGrp="1"/>
          </p:cNvSpPr>
          <p:nvPr>
            <p:ph type="subTitle" idx="5"/>
          </p:nvPr>
        </p:nvSpPr>
        <p:spPr>
          <a:xfrm>
            <a:off x="5486400" y="4763533"/>
            <a:ext cx="36684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002E47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2133"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626" name="Google Shape;626;p30"/>
          <p:cNvSpPr txBox="1">
            <a:spLocks noGrp="1"/>
          </p:cNvSpPr>
          <p:nvPr>
            <p:ph type="subTitle" idx="6"/>
          </p:nvPr>
        </p:nvSpPr>
        <p:spPr>
          <a:xfrm>
            <a:off x="5486400" y="4416667"/>
            <a:ext cx="36684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9pPr>
          </a:lstStyle>
          <a:p>
            <a:endParaRPr/>
          </a:p>
        </p:txBody>
      </p:sp>
      <p:sp>
        <p:nvSpPr>
          <p:cNvPr id="627" name="Google Shape;627;p30"/>
          <p:cNvSpPr/>
          <p:nvPr/>
        </p:nvSpPr>
        <p:spPr>
          <a:xfrm rot="6299942">
            <a:off x="2776158" y="3330226"/>
            <a:ext cx="17521301" cy="6488433"/>
          </a:xfrm>
          <a:custGeom>
            <a:avLst/>
            <a:gdLst/>
            <a:ahLst/>
            <a:cxnLst/>
            <a:rect l="l" t="t" r="r" b="b"/>
            <a:pathLst>
              <a:path w="296312" h="116630" extrusionOk="0">
                <a:moveTo>
                  <a:pt x="292401" y="1"/>
                </a:moveTo>
                <a:cubicBezTo>
                  <a:pt x="291015" y="1"/>
                  <a:pt x="289635" y="80"/>
                  <a:pt x="288266" y="232"/>
                </a:cubicBezTo>
                <a:lnTo>
                  <a:pt x="288266" y="232"/>
                </a:lnTo>
                <a:lnTo>
                  <a:pt x="296311" y="214"/>
                </a:lnTo>
                <a:cubicBezTo>
                  <a:pt x="295004" y="70"/>
                  <a:pt x="293699" y="1"/>
                  <a:pt x="292401" y="1"/>
                </a:cubicBezTo>
                <a:close/>
                <a:moveTo>
                  <a:pt x="288266" y="232"/>
                </a:moveTo>
                <a:lnTo>
                  <a:pt x="274594" y="262"/>
                </a:lnTo>
                <a:cubicBezTo>
                  <a:pt x="195180" y="13775"/>
                  <a:pt x="116003" y="28849"/>
                  <a:pt x="37208" y="45458"/>
                </a:cubicBezTo>
                <a:cubicBezTo>
                  <a:pt x="24123" y="48208"/>
                  <a:pt x="8954" y="52375"/>
                  <a:pt x="3906" y="62031"/>
                </a:cubicBezTo>
                <a:cubicBezTo>
                  <a:pt x="1" y="69520"/>
                  <a:pt x="3930" y="77307"/>
                  <a:pt x="7835" y="84153"/>
                </a:cubicBezTo>
                <a:cubicBezTo>
                  <a:pt x="13466" y="94000"/>
                  <a:pt x="19420" y="104179"/>
                  <a:pt x="30385" y="110775"/>
                </a:cubicBezTo>
                <a:cubicBezTo>
                  <a:pt x="36461" y="114430"/>
                  <a:pt x="44554" y="116630"/>
                  <a:pt x="52642" y="116630"/>
                </a:cubicBezTo>
                <a:cubicBezTo>
                  <a:pt x="59151" y="116630"/>
                  <a:pt x="65657" y="115205"/>
                  <a:pt x="71105" y="111966"/>
                </a:cubicBezTo>
                <a:cubicBezTo>
                  <a:pt x="80392" y="106442"/>
                  <a:pt x="84928" y="96857"/>
                  <a:pt x="95155" y="92511"/>
                </a:cubicBezTo>
                <a:cubicBezTo>
                  <a:pt x="99090" y="90838"/>
                  <a:pt x="103123" y="90185"/>
                  <a:pt x="107203" y="90185"/>
                </a:cubicBezTo>
                <a:cubicBezTo>
                  <a:pt x="117494" y="90185"/>
                  <a:pt x="128081" y="94340"/>
                  <a:pt x="138125" y="96762"/>
                </a:cubicBezTo>
                <a:cubicBezTo>
                  <a:pt x="144298" y="98250"/>
                  <a:pt x="150810" y="98957"/>
                  <a:pt x="157430" y="98957"/>
                </a:cubicBezTo>
                <a:cubicBezTo>
                  <a:pt x="185229" y="98957"/>
                  <a:pt x="214923" y="86492"/>
                  <a:pt x="229386" y="67115"/>
                </a:cubicBezTo>
                <a:cubicBezTo>
                  <a:pt x="239280" y="53864"/>
                  <a:pt x="242257" y="38695"/>
                  <a:pt x="250841" y="25027"/>
                </a:cubicBezTo>
                <a:cubicBezTo>
                  <a:pt x="258196" y="13323"/>
                  <a:pt x="272557" y="1976"/>
                  <a:pt x="288266" y="23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208F9E"/>
              </a:solidFill>
              <a:cs typeface="Arial"/>
              <a:sym typeface="Arial"/>
            </a:endParaRPr>
          </a:p>
        </p:txBody>
      </p:sp>
      <p:sp>
        <p:nvSpPr>
          <p:cNvPr id="628" name="Google Shape;628;p30"/>
          <p:cNvSpPr txBox="1">
            <a:spLocks noGrp="1"/>
          </p:cNvSpPr>
          <p:nvPr>
            <p:ph type="title"/>
          </p:nvPr>
        </p:nvSpPr>
        <p:spPr>
          <a:xfrm>
            <a:off x="960000" y="567600"/>
            <a:ext cx="5155200" cy="25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5200"/>
              <a:buNone/>
              <a:defRPr>
                <a:solidFill>
                  <a:srgbClr val="208F9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3786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00FE-4AD2-44E0-A0D5-CD1EEAF573CB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37C9-BD30-43BD-BA78-05C663C69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93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5">
  <p:cSld name="Title 5"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1"/>
          <p:cNvSpPr/>
          <p:nvPr/>
        </p:nvSpPr>
        <p:spPr>
          <a:xfrm>
            <a:off x="1676400" y="3657601"/>
            <a:ext cx="8813915" cy="3035348"/>
          </a:xfrm>
          <a:custGeom>
            <a:avLst/>
            <a:gdLst/>
            <a:ahLst/>
            <a:cxnLst/>
            <a:rect l="l" t="t" r="r" b="b"/>
            <a:pathLst>
              <a:path w="102547" h="46533" extrusionOk="0">
                <a:moveTo>
                  <a:pt x="97021" y="3161"/>
                </a:moveTo>
                <a:cubicBezTo>
                  <a:pt x="90032" y="1300"/>
                  <a:pt x="72398" y="5806"/>
                  <a:pt x="60184" y="5316"/>
                </a:cubicBezTo>
                <a:cubicBezTo>
                  <a:pt x="47970" y="4826"/>
                  <a:pt x="33275" y="-1118"/>
                  <a:pt x="23739" y="221"/>
                </a:cubicBezTo>
                <a:cubicBezTo>
                  <a:pt x="14203" y="1560"/>
                  <a:pt x="6235" y="6623"/>
                  <a:pt x="2969" y="13350"/>
                </a:cubicBezTo>
                <a:cubicBezTo>
                  <a:pt x="-297" y="20078"/>
                  <a:pt x="-2028" y="36243"/>
                  <a:pt x="4144" y="40586"/>
                </a:cubicBezTo>
                <a:cubicBezTo>
                  <a:pt x="10316" y="44929"/>
                  <a:pt x="28931" y="38430"/>
                  <a:pt x="40002" y="39410"/>
                </a:cubicBezTo>
                <a:cubicBezTo>
                  <a:pt x="51073" y="40390"/>
                  <a:pt x="61425" y="47019"/>
                  <a:pt x="70569" y="46464"/>
                </a:cubicBezTo>
                <a:cubicBezTo>
                  <a:pt x="79713" y="45909"/>
                  <a:pt x="89608" y="41076"/>
                  <a:pt x="94866" y="36079"/>
                </a:cubicBezTo>
                <a:cubicBezTo>
                  <a:pt x="100124" y="31083"/>
                  <a:pt x="101757" y="21971"/>
                  <a:pt x="102116" y="16485"/>
                </a:cubicBezTo>
                <a:cubicBezTo>
                  <a:pt x="102475" y="10999"/>
                  <a:pt x="104010" y="5023"/>
                  <a:pt x="97021" y="3161"/>
                </a:cubicBezTo>
                <a:close/>
              </a:path>
            </a:pathLst>
          </a:custGeom>
          <a:solidFill>
            <a:srgbClr val="208F9E">
              <a:alpha val="51440"/>
            </a:srgbClr>
          </a:solidFill>
          <a:ln>
            <a:noFill/>
          </a:ln>
        </p:spPr>
      </p:sp>
      <p:sp>
        <p:nvSpPr>
          <p:cNvPr id="631" name="Google Shape;631;p31"/>
          <p:cNvSpPr txBox="1">
            <a:spLocks noGrp="1"/>
          </p:cNvSpPr>
          <p:nvPr>
            <p:ph type="title"/>
          </p:nvPr>
        </p:nvSpPr>
        <p:spPr>
          <a:xfrm>
            <a:off x="960000" y="4025900"/>
            <a:ext cx="10272000" cy="20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Zilla Slab SemiBold"/>
                <a:ea typeface="Zilla Slab SemiBold"/>
                <a:cs typeface="Zilla Slab SemiBold"/>
                <a:sym typeface="Zilla Slab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Zilla Slab SemiBold"/>
                <a:ea typeface="Zilla Slab SemiBold"/>
                <a:cs typeface="Zilla Slab SemiBold"/>
                <a:sym typeface="Zilla Slab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Zilla Slab SemiBold"/>
                <a:ea typeface="Zilla Slab SemiBold"/>
                <a:cs typeface="Zilla Slab SemiBold"/>
                <a:sym typeface="Zilla Slab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Zilla Slab SemiBold"/>
                <a:ea typeface="Zilla Slab SemiBold"/>
                <a:cs typeface="Zilla Slab SemiBold"/>
                <a:sym typeface="Zilla Slab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Zilla Slab SemiBold"/>
                <a:ea typeface="Zilla Slab SemiBold"/>
                <a:cs typeface="Zilla Slab SemiBold"/>
                <a:sym typeface="Zilla Slab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Zilla Slab SemiBold"/>
                <a:ea typeface="Zilla Slab SemiBold"/>
                <a:cs typeface="Zilla Slab SemiBold"/>
                <a:sym typeface="Zilla Slab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Zilla Slab SemiBold"/>
                <a:ea typeface="Zilla Slab SemiBold"/>
                <a:cs typeface="Zilla Slab SemiBold"/>
                <a:sym typeface="Zilla Slab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Zilla Slab SemiBold"/>
                <a:ea typeface="Zilla Slab SemiBold"/>
                <a:cs typeface="Zilla Slab SemiBold"/>
                <a:sym typeface="Zilla Slab SemiBold"/>
              </a:defRPr>
            </a:lvl9pPr>
          </a:lstStyle>
          <a:p>
            <a:endParaRPr/>
          </a:p>
        </p:txBody>
      </p:sp>
      <p:sp>
        <p:nvSpPr>
          <p:cNvPr id="632" name="Google Shape;632;p31"/>
          <p:cNvSpPr/>
          <p:nvPr/>
        </p:nvSpPr>
        <p:spPr>
          <a:xfrm>
            <a:off x="1" y="-321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208F9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98642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32"/>
          <p:cNvSpPr/>
          <p:nvPr/>
        </p:nvSpPr>
        <p:spPr>
          <a:xfrm>
            <a:off x="1" y="-321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F1A12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5" name="Google Shape;635;p32"/>
          <p:cNvSpPr/>
          <p:nvPr/>
        </p:nvSpPr>
        <p:spPr>
          <a:xfrm rot="-10166023">
            <a:off x="-4125377" y="5030972"/>
            <a:ext cx="17521725" cy="6488553"/>
          </a:xfrm>
          <a:custGeom>
            <a:avLst/>
            <a:gdLst/>
            <a:ahLst/>
            <a:cxnLst/>
            <a:rect l="l" t="t" r="r" b="b"/>
            <a:pathLst>
              <a:path w="296312" h="116630" extrusionOk="0">
                <a:moveTo>
                  <a:pt x="292401" y="1"/>
                </a:moveTo>
                <a:cubicBezTo>
                  <a:pt x="291015" y="1"/>
                  <a:pt x="289635" y="80"/>
                  <a:pt x="288266" y="232"/>
                </a:cubicBezTo>
                <a:lnTo>
                  <a:pt x="288266" y="232"/>
                </a:lnTo>
                <a:lnTo>
                  <a:pt x="296311" y="214"/>
                </a:lnTo>
                <a:cubicBezTo>
                  <a:pt x="295004" y="70"/>
                  <a:pt x="293699" y="1"/>
                  <a:pt x="292401" y="1"/>
                </a:cubicBezTo>
                <a:close/>
                <a:moveTo>
                  <a:pt x="288266" y="232"/>
                </a:moveTo>
                <a:lnTo>
                  <a:pt x="274594" y="262"/>
                </a:lnTo>
                <a:cubicBezTo>
                  <a:pt x="195180" y="13775"/>
                  <a:pt x="116003" y="28849"/>
                  <a:pt x="37208" y="45458"/>
                </a:cubicBezTo>
                <a:cubicBezTo>
                  <a:pt x="24123" y="48208"/>
                  <a:pt x="8954" y="52375"/>
                  <a:pt x="3906" y="62031"/>
                </a:cubicBezTo>
                <a:cubicBezTo>
                  <a:pt x="1" y="69520"/>
                  <a:pt x="3930" y="77307"/>
                  <a:pt x="7835" y="84153"/>
                </a:cubicBezTo>
                <a:cubicBezTo>
                  <a:pt x="13466" y="94000"/>
                  <a:pt x="19420" y="104179"/>
                  <a:pt x="30385" y="110775"/>
                </a:cubicBezTo>
                <a:cubicBezTo>
                  <a:pt x="36461" y="114430"/>
                  <a:pt x="44554" y="116630"/>
                  <a:pt x="52642" y="116630"/>
                </a:cubicBezTo>
                <a:cubicBezTo>
                  <a:pt x="59151" y="116630"/>
                  <a:pt x="65657" y="115205"/>
                  <a:pt x="71105" y="111966"/>
                </a:cubicBezTo>
                <a:cubicBezTo>
                  <a:pt x="80392" y="106442"/>
                  <a:pt x="84928" y="96857"/>
                  <a:pt x="95155" y="92511"/>
                </a:cubicBezTo>
                <a:cubicBezTo>
                  <a:pt x="99090" y="90838"/>
                  <a:pt x="103123" y="90185"/>
                  <a:pt x="107203" y="90185"/>
                </a:cubicBezTo>
                <a:cubicBezTo>
                  <a:pt x="117494" y="90185"/>
                  <a:pt x="128081" y="94340"/>
                  <a:pt x="138125" y="96762"/>
                </a:cubicBezTo>
                <a:cubicBezTo>
                  <a:pt x="144298" y="98250"/>
                  <a:pt x="150810" y="98957"/>
                  <a:pt x="157430" y="98957"/>
                </a:cubicBezTo>
                <a:cubicBezTo>
                  <a:pt x="185229" y="98957"/>
                  <a:pt x="214923" y="86492"/>
                  <a:pt x="229386" y="67115"/>
                </a:cubicBezTo>
                <a:cubicBezTo>
                  <a:pt x="239280" y="53864"/>
                  <a:pt x="242257" y="38695"/>
                  <a:pt x="250841" y="25027"/>
                </a:cubicBezTo>
                <a:cubicBezTo>
                  <a:pt x="258196" y="13323"/>
                  <a:pt x="272557" y="1976"/>
                  <a:pt x="288266" y="232"/>
                </a:cubicBezTo>
                <a:close/>
              </a:path>
            </a:pathLst>
          </a:custGeom>
          <a:solidFill>
            <a:srgbClr val="002E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6" name="Google Shape;636;p32"/>
          <p:cNvSpPr txBox="1"/>
          <p:nvPr/>
        </p:nvSpPr>
        <p:spPr>
          <a:xfrm>
            <a:off x="1438900" y="3745067"/>
            <a:ext cx="3910400" cy="11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F1A129"/>
                </a:solidFill>
                <a:latin typeface="Zilla Slab Medium"/>
                <a:ea typeface="Zilla Slab Medium"/>
                <a:cs typeface="Zilla Slab Medium"/>
                <a:sym typeface="Zilla Slab Medium"/>
              </a:rPr>
              <a:t>CREDITS: This presentation template was created by </a:t>
            </a:r>
            <a:r>
              <a:rPr lang="en" sz="1600" b="1" kern="0">
                <a:solidFill>
                  <a:srgbClr val="F1A129"/>
                </a:solidFill>
                <a:uFill>
                  <a:noFill/>
                </a:uFill>
                <a:latin typeface="Zilla Slab"/>
                <a:ea typeface="Zilla Slab"/>
                <a:cs typeface="Zilla Slab"/>
                <a:sym typeface="Zilla Slab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F1A129"/>
                </a:solidFill>
                <a:latin typeface="Zilla Slab Medium"/>
                <a:ea typeface="Zilla Slab Medium"/>
                <a:cs typeface="Zilla Slab Medium"/>
                <a:sym typeface="Zilla Slab Medium"/>
              </a:rPr>
              <a:t>, including icons by </a:t>
            </a:r>
            <a:r>
              <a:rPr lang="en" sz="1600" b="1" kern="0">
                <a:solidFill>
                  <a:srgbClr val="F1A129"/>
                </a:solidFill>
                <a:uFill>
                  <a:noFill/>
                </a:uFill>
                <a:latin typeface="Zilla Slab"/>
                <a:ea typeface="Zilla Slab"/>
                <a:cs typeface="Zilla Slab"/>
                <a:sym typeface="Zilla Slab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F1A129"/>
                </a:solidFill>
                <a:latin typeface="Zilla Slab Medium"/>
                <a:ea typeface="Zilla Slab Medium"/>
                <a:cs typeface="Zilla Slab Medium"/>
                <a:sym typeface="Zilla Slab Medium"/>
              </a:rPr>
              <a:t>, and infographics &amp; images by </a:t>
            </a:r>
            <a:r>
              <a:rPr lang="en" sz="1600" b="1" kern="0">
                <a:solidFill>
                  <a:srgbClr val="F1A129"/>
                </a:solidFill>
                <a:uFill>
                  <a:noFill/>
                </a:uFill>
                <a:latin typeface="Zilla Slab"/>
                <a:ea typeface="Zilla Slab"/>
                <a:cs typeface="Zilla Slab"/>
                <a:sym typeface="Zilla Slab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 kern="0">
              <a:solidFill>
                <a:srgbClr val="F1A129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637" name="Google Shape;637;p32"/>
          <p:cNvSpPr txBox="1">
            <a:spLocks noGrp="1"/>
          </p:cNvSpPr>
          <p:nvPr>
            <p:ph type="title"/>
          </p:nvPr>
        </p:nvSpPr>
        <p:spPr>
          <a:xfrm>
            <a:off x="960000" y="930767"/>
            <a:ext cx="10272000" cy="9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6933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grpSp>
        <p:nvGrpSpPr>
          <p:cNvPr id="638" name="Google Shape;638;p32"/>
          <p:cNvGrpSpPr/>
          <p:nvPr/>
        </p:nvGrpSpPr>
        <p:grpSpPr>
          <a:xfrm>
            <a:off x="7898440" y="1809081"/>
            <a:ext cx="3751867" cy="5091433"/>
            <a:chOff x="8538550" y="-2979400"/>
            <a:chExt cx="1464200" cy="1986875"/>
          </a:xfrm>
        </p:grpSpPr>
        <p:sp>
          <p:nvSpPr>
            <p:cNvPr id="639" name="Google Shape;639;p32"/>
            <p:cNvSpPr/>
            <p:nvPr/>
          </p:nvSpPr>
          <p:spPr>
            <a:xfrm>
              <a:off x="8538550" y="-2291825"/>
              <a:ext cx="437275" cy="1298100"/>
            </a:xfrm>
            <a:custGeom>
              <a:avLst/>
              <a:gdLst/>
              <a:ahLst/>
              <a:cxnLst/>
              <a:rect l="l" t="t" r="r" b="b"/>
              <a:pathLst>
                <a:path w="17491" h="51924" extrusionOk="0">
                  <a:moveTo>
                    <a:pt x="11478" y="51924"/>
                  </a:moveTo>
                  <a:cubicBezTo>
                    <a:pt x="11252" y="48102"/>
                    <a:pt x="10359" y="41863"/>
                    <a:pt x="7359" y="33874"/>
                  </a:cubicBezTo>
                  <a:cubicBezTo>
                    <a:pt x="2180" y="20075"/>
                    <a:pt x="1" y="5811"/>
                    <a:pt x="5180" y="2846"/>
                  </a:cubicBezTo>
                  <a:cubicBezTo>
                    <a:pt x="10169" y="1"/>
                    <a:pt x="17491" y="19479"/>
                    <a:pt x="16431" y="51924"/>
                  </a:cubicBezTo>
                  <a:lnTo>
                    <a:pt x="11705" y="51924"/>
                  </a:ln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0" name="Google Shape;640;p32"/>
            <p:cNvSpPr/>
            <p:nvPr/>
          </p:nvSpPr>
          <p:spPr>
            <a:xfrm>
              <a:off x="8957650" y="-1597400"/>
              <a:ext cx="198275" cy="603675"/>
            </a:xfrm>
            <a:custGeom>
              <a:avLst/>
              <a:gdLst/>
              <a:ahLst/>
              <a:cxnLst/>
              <a:rect l="l" t="t" r="r" b="b"/>
              <a:pathLst>
                <a:path w="7931" h="24147" extrusionOk="0">
                  <a:moveTo>
                    <a:pt x="3454" y="24147"/>
                  </a:moveTo>
                  <a:cubicBezTo>
                    <a:pt x="3358" y="22301"/>
                    <a:pt x="3061" y="19920"/>
                    <a:pt x="2287" y="17110"/>
                  </a:cubicBezTo>
                  <a:cubicBezTo>
                    <a:pt x="370" y="10121"/>
                    <a:pt x="1" y="2882"/>
                    <a:pt x="2775" y="1382"/>
                  </a:cubicBezTo>
                  <a:cubicBezTo>
                    <a:pt x="5335" y="1"/>
                    <a:pt x="7930" y="8966"/>
                    <a:pt x="6228" y="24147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1" name="Google Shape;641;p32"/>
            <p:cNvSpPr/>
            <p:nvPr/>
          </p:nvSpPr>
          <p:spPr>
            <a:xfrm>
              <a:off x="9612500" y="-1847125"/>
              <a:ext cx="294700" cy="853400"/>
            </a:xfrm>
            <a:custGeom>
              <a:avLst/>
              <a:gdLst/>
              <a:ahLst/>
              <a:cxnLst/>
              <a:rect l="l" t="t" r="r" b="b"/>
              <a:pathLst>
                <a:path w="11788" h="34136" extrusionOk="0">
                  <a:moveTo>
                    <a:pt x="4037" y="34136"/>
                  </a:moveTo>
                  <a:cubicBezTo>
                    <a:pt x="4311" y="31505"/>
                    <a:pt x="5025" y="27766"/>
                    <a:pt x="6739" y="23206"/>
                  </a:cubicBezTo>
                  <a:cubicBezTo>
                    <a:pt x="10299" y="13740"/>
                    <a:pt x="11788" y="3942"/>
                    <a:pt x="8228" y="1906"/>
                  </a:cubicBezTo>
                  <a:cubicBezTo>
                    <a:pt x="4882" y="1"/>
                    <a:pt x="0" y="12740"/>
                    <a:pt x="465" y="34136"/>
                  </a:cubicBez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2" name="Google Shape;642;p32"/>
            <p:cNvSpPr/>
            <p:nvPr/>
          </p:nvSpPr>
          <p:spPr>
            <a:xfrm>
              <a:off x="9786625" y="-1461650"/>
              <a:ext cx="216125" cy="467925"/>
            </a:xfrm>
            <a:custGeom>
              <a:avLst/>
              <a:gdLst/>
              <a:ahLst/>
              <a:cxnLst/>
              <a:rect l="l" t="t" r="r" b="b"/>
              <a:pathLst>
                <a:path w="8645" h="18717" extrusionOk="0">
                  <a:moveTo>
                    <a:pt x="2608" y="18717"/>
                  </a:moveTo>
                  <a:cubicBezTo>
                    <a:pt x="3001" y="17550"/>
                    <a:pt x="3561" y="16217"/>
                    <a:pt x="4346" y="14788"/>
                  </a:cubicBezTo>
                  <a:cubicBezTo>
                    <a:pt x="7097" y="9751"/>
                    <a:pt x="8645" y="4001"/>
                    <a:pt x="6668" y="1905"/>
                  </a:cubicBezTo>
                  <a:cubicBezTo>
                    <a:pt x="4870" y="0"/>
                    <a:pt x="1275" y="6239"/>
                    <a:pt x="1" y="18717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3" name="Google Shape;643;p32"/>
            <p:cNvSpPr/>
            <p:nvPr/>
          </p:nvSpPr>
          <p:spPr>
            <a:xfrm>
              <a:off x="8725475" y="-2979400"/>
              <a:ext cx="657850" cy="1985675"/>
            </a:xfrm>
            <a:custGeom>
              <a:avLst/>
              <a:gdLst/>
              <a:ahLst/>
              <a:cxnLst/>
              <a:rect l="l" t="t" r="r" b="b"/>
              <a:pathLst>
                <a:path w="26314" h="79427" extrusionOk="0">
                  <a:moveTo>
                    <a:pt x="18289" y="79427"/>
                  </a:moveTo>
                  <a:cubicBezTo>
                    <a:pt x="18170" y="78022"/>
                    <a:pt x="17932" y="76391"/>
                    <a:pt x="17491" y="74629"/>
                  </a:cubicBezTo>
                  <a:cubicBezTo>
                    <a:pt x="16039" y="68866"/>
                    <a:pt x="18217" y="66675"/>
                    <a:pt x="18527" y="63913"/>
                  </a:cubicBezTo>
                  <a:cubicBezTo>
                    <a:pt x="18837" y="61139"/>
                    <a:pt x="18884" y="58496"/>
                    <a:pt x="16527" y="54424"/>
                  </a:cubicBezTo>
                  <a:cubicBezTo>
                    <a:pt x="14181" y="50364"/>
                    <a:pt x="13276" y="47911"/>
                    <a:pt x="14824" y="40886"/>
                  </a:cubicBezTo>
                  <a:cubicBezTo>
                    <a:pt x="16360" y="33862"/>
                    <a:pt x="15729" y="31147"/>
                    <a:pt x="9847" y="26111"/>
                  </a:cubicBezTo>
                  <a:cubicBezTo>
                    <a:pt x="3966" y="21063"/>
                    <a:pt x="1" y="15276"/>
                    <a:pt x="2442" y="7751"/>
                  </a:cubicBezTo>
                  <a:cubicBezTo>
                    <a:pt x="4882" y="239"/>
                    <a:pt x="13193" y="0"/>
                    <a:pt x="15372" y="11073"/>
                  </a:cubicBezTo>
                  <a:cubicBezTo>
                    <a:pt x="17539" y="22158"/>
                    <a:pt x="19432" y="25361"/>
                    <a:pt x="21873" y="29802"/>
                  </a:cubicBezTo>
                  <a:cubicBezTo>
                    <a:pt x="24313" y="34231"/>
                    <a:pt x="22516" y="40886"/>
                    <a:pt x="21611" y="44946"/>
                  </a:cubicBezTo>
                  <a:cubicBezTo>
                    <a:pt x="20694" y="49006"/>
                    <a:pt x="22051" y="52209"/>
                    <a:pt x="23956" y="55293"/>
                  </a:cubicBezTo>
                  <a:cubicBezTo>
                    <a:pt x="25861" y="58377"/>
                    <a:pt x="26314" y="65258"/>
                    <a:pt x="23956" y="70069"/>
                  </a:cubicBezTo>
                  <a:cubicBezTo>
                    <a:pt x="22539" y="72974"/>
                    <a:pt x="22158" y="76712"/>
                    <a:pt x="22111" y="79427"/>
                  </a:cubicBezTo>
                  <a:lnTo>
                    <a:pt x="18289" y="79427"/>
                  </a:ln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9321975" y="-2802600"/>
              <a:ext cx="295025" cy="1808875"/>
            </a:xfrm>
            <a:custGeom>
              <a:avLst/>
              <a:gdLst/>
              <a:ahLst/>
              <a:cxnLst/>
              <a:rect l="l" t="t" r="r" b="b"/>
              <a:pathLst>
                <a:path w="11801" h="72355" extrusionOk="0">
                  <a:moveTo>
                    <a:pt x="4240" y="72355"/>
                  </a:moveTo>
                  <a:cubicBezTo>
                    <a:pt x="4168" y="71307"/>
                    <a:pt x="4013" y="70128"/>
                    <a:pt x="3751" y="68878"/>
                  </a:cubicBezTo>
                  <a:cubicBezTo>
                    <a:pt x="2692" y="63866"/>
                    <a:pt x="4644" y="61973"/>
                    <a:pt x="5013" y="59544"/>
                  </a:cubicBezTo>
                  <a:cubicBezTo>
                    <a:pt x="5383" y="57139"/>
                    <a:pt x="5502" y="54829"/>
                    <a:pt x="3597" y="51281"/>
                  </a:cubicBezTo>
                  <a:cubicBezTo>
                    <a:pt x="1692" y="47745"/>
                    <a:pt x="989" y="45602"/>
                    <a:pt x="2561" y="39494"/>
                  </a:cubicBezTo>
                  <a:cubicBezTo>
                    <a:pt x="3668" y="35136"/>
                    <a:pt x="3966" y="33040"/>
                    <a:pt x="1501" y="30028"/>
                  </a:cubicBezTo>
                  <a:cubicBezTo>
                    <a:pt x="191" y="28421"/>
                    <a:pt x="1" y="25111"/>
                    <a:pt x="1870" y="21099"/>
                  </a:cubicBezTo>
                  <a:cubicBezTo>
                    <a:pt x="3751" y="17098"/>
                    <a:pt x="6026" y="9716"/>
                    <a:pt x="3811" y="3811"/>
                  </a:cubicBezTo>
                  <a:cubicBezTo>
                    <a:pt x="3811" y="3811"/>
                    <a:pt x="3335" y="2084"/>
                    <a:pt x="4001" y="1037"/>
                  </a:cubicBezTo>
                  <a:cubicBezTo>
                    <a:pt x="4668" y="1"/>
                    <a:pt x="7919" y="3692"/>
                    <a:pt x="8181" y="10704"/>
                  </a:cubicBezTo>
                  <a:cubicBezTo>
                    <a:pt x="8454" y="17729"/>
                    <a:pt x="5978" y="21182"/>
                    <a:pt x="7573" y="23873"/>
                  </a:cubicBezTo>
                  <a:cubicBezTo>
                    <a:pt x="11800" y="31016"/>
                    <a:pt x="10395" y="35029"/>
                    <a:pt x="8300" y="43042"/>
                  </a:cubicBezTo>
                  <a:cubicBezTo>
                    <a:pt x="7383" y="46578"/>
                    <a:pt x="8454" y="49364"/>
                    <a:pt x="10002" y="52043"/>
                  </a:cubicBezTo>
                  <a:cubicBezTo>
                    <a:pt x="11550" y="54722"/>
                    <a:pt x="11705" y="60722"/>
                    <a:pt x="9490" y="64902"/>
                  </a:cubicBezTo>
                  <a:cubicBezTo>
                    <a:pt x="8288" y="67199"/>
                    <a:pt x="7800" y="70069"/>
                    <a:pt x="7621" y="72355"/>
                  </a:cubicBezTo>
                  <a:lnTo>
                    <a:pt x="4240" y="72355"/>
                  </a:ln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5" name="Google Shape;645;p32"/>
            <p:cNvSpPr/>
            <p:nvPr/>
          </p:nvSpPr>
          <p:spPr>
            <a:xfrm>
              <a:off x="8993675" y="-1521775"/>
              <a:ext cx="122650" cy="528350"/>
            </a:xfrm>
            <a:custGeom>
              <a:avLst/>
              <a:gdLst/>
              <a:ahLst/>
              <a:cxnLst/>
              <a:rect l="l" t="t" r="r" b="b"/>
              <a:pathLst>
                <a:path w="4906" h="21134" extrusionOk="0">
                  <a:moveTo>
                    <a:pt x="1655" y="393"/>
                  </a:moveTo>
                  <a:cubicBezTo>
                    <a:pt x="1608" y="274"/>
                    <a:pt x="1643" y="119"/>
                    <a:pt x="1727" y="60"/>
                  </a:cubicBezTo>
                  <a:cubicBezTo>
                    <a:pt x="1822" y="0"/>
                    <a:pt x="1941" y="36"/>
                    <a:pt x="1977" y="155"/>
                  </a:cubicBezTo>
                  <a:cubicBezTo>
                    <a:pt x="1977" y="179"/>
                    <a:pt x="2274" y="893"/>
                    <a:pt x="2655" y="2215"/>
                  </a:cubicBezTo>
                  <a:lnTo>
                    <a:pt x="2751" y="762"/>
                  </a:lnTo>
                  <a:cubicBezTo>
                    <a:pt x="2751" y="679"/>
                    <a:pt x="2810" y="607"/>
                    <a:pt x="2894" y="619"/>
                  </a:cubicBezTo>
                  <a:cubicBezTo>
                    <a:pt x="2965" y="631"/>
                    <a:pt x="3013" y="715"/>
                    <a:pt x="3013" y="798"/>
                  </a:cubicBezTo>
                  <a:lnTo>
                    <a:pt x="2858" y="2953"/>
                  </a:lnTo>
                  <a:cubicBezTo>
                    <a:pt x="3025" y="3584"/>
                    <a:pt x="3191" y="4310"/>
                    <a:pt x="3346" y="5132"/>
                  </a:cubicBezTo>
                  <a:lnTo>
                    <a:pt x="3679" y="3429"/>
                  </a:lnTo>
                  <a:cubicBezTo>
                    <a:pt x="3691" y="3346"/>
                    <a:pt x="3763" y="3286"/>
                    <a:pt x="3822" y="3310"/>
                  </a:cubicBezTo>
                  <a:cubicBezTo>
                    <a:pt x="3882" y="3346"/>
                    <a:pt x="3929" y="3429"/>
                    <a:pt x="3918" y="3524"/>
                  </a:cubicBezTo>
                  <a:lnTo>
                    <a:pt x="3465" y="5787"/>
                  </a:lnTo>
                  <a:cubicBezTo>
                    <a:pt x="3632" y="6644"/>
                    <a:pt x="3763" y="7584"/>
                    <a:pt x="3906" y="8608"/>
                  </a:cubicBezTo>
                  <a:lnTo>
                    <a:pt x="4227" y="7156"/>
                  </a:lnTo>
                  <a:cubicBezTo>
                    <a:pt x="4239" y="7061"/>
                    <a:pt x="4310" y="7025"/>
                    <a:pt x="4382" y="7037"/>
                  </a:cubicBezTo>
                  <a:cubicBezTo>
                    <a:pt x="4441" y="7061"/>
                    <a:pt x="4477" y="7156"/>
                    <a:pt x="4465" y="7239"/>
                  </a:cubicBezTo>
                  <a:lnTo>
                    <a:pt x="3989" y="9358"/>
                  </a:lnTo>
                  <a:cubicBezTo>
                    <a:pt x="4108" y="10442"/>
                    <a:pt x="4179" y="11609"/>
                    <a:pt x="4227" y="12835"/>
                  </a:cubicBezTo>
                  <a:lnTo>
                    <a:pt x="4656" y="11502"/>
                  </a:lnTo>
                  <a:cubicBezTo>
                    <a:pt x="4691" y="11406"/>
                    <a:pt x="4763" y="11383"/>
                    <a:pt x="4822" y="11406"/>
                  </a:cubicBezTo>
                  <a:cubicBezTo>
                    <a:pt x="4882" y="11442"/>
                    <a:pt x="4906" y="11549"/>
                    <a:pt x="4882" y="11633"/>
                  </a:cubicBezTo>
                  <a:lnTo>
                    <a:pt x="4239" y="13633"/>
                  </a:lnTo>
                  <a:cubicBezTo>
                    <a:pt x="4251" y="14800"/>
                    <a:pt x="4239" y="16038"/>
                    <a:pt x="4179" y="17336"/>
                  </a:cubicBezTo>
                  <a:lnTo>
                    <a:pt x="4549" y="16633"/>
                  </a:lnTo>
                  <a:cubicBezTo>
                    <a:pt x="4596" y="16562"/>
                    <a:pt x="4680" y="16550"/>
                    <a:pt x="4727" y="16609"/>
                  </a:cubicBezTo>
                  <a:cubicBezTo>
                    <a:pt x="4787" y="16669"/>
                    <a:pt x="4810" y="16764"/>
                    <a:pt x="4763" y="16847"/>
                  </a:cubicBezTo>
                  <a:lnTo>
                    <a:pt x="4156" y="17990"/>
                  </a:lnTo>
                  <a:cubicBezTo>
                    <a:pt x="4096" y="18991"/>
                    <a:pt x="3989" y="20003"/>
                    <a:pt x="3870" y="21050"/>
                  </a:cubicBezTo>
                  <a:lnTo>
                    <a:pt x="4275" y="20384"/>
                  </a:lnTo>
                  <a:cubicBezTo>
                    <a:pt x="4310" y="20312"/>
                    <a:pt x="4394" y="20300"/>
                    <a:pt x="4453" y="20360"/>
                  </a:cubicBezTo>
                  <a:cubicBezTo>
                    <a:pt x="4513" y="20419"/>
                    <a:pt x="4513" y="20515"/>
                    <a:pt x="4465" y="20598"/>
                  </a:cubicBezTo>
                  <a:lnTo>
                    <a:pt x="4156" y="21134"/>
                  </a:lnTo>
                  <a:lnTo>
                    <a:pt x="3477" y="21134"/>
                  </a:lnTo>
                  <a:cubicBezTo>
                    <a:pt x="3525" y="20777"/>
                    <a:pt x="3572" y="20419"/>
                    <a:pt x="3596" y="20062"/>
                  </a:cubicBezTo>
                  <a:cubicBezTo>
                    <a:pt x="3406" y="19729"/>
                    <a:pt x="2929" y="18943"/>
                    <a:pt x="2453" y="18538"/>
                  </a:cubicBezTo>
                  <a:cubicBezTo>
                    <a:pt x="2394" y="18491"/>
                    <a:pt x="2382" y="18395"/>
                    <a:pt x="2405" y="18300"/>
                  </a:cubicBezTo>
                  <a:cubicBezTo>
                    <a:pt x="2441" y="18229"/>
                    <a:pt x="2524" y="18193"/>
                    <a:pt x="2572" y="18241"/>
                  </a:cubicBezTo>
                  <a:cubicBezTo>
                    <a:pt x="2989" y="18586"/>
                    <a:pt x="3394" y="19193"/>
                    <a:pt x="3644" y="19598"/>
                  </a:cubicBezTo>
                  <a:cubicBezTo>
                    <a:pt x="3715" y="18776"/>
                    <a:pt x="3775" y="17990"/>
                    <a:pt x="3822" y="17217"/>
                  </a:cubicBezTo>
                  <a:cubicBezTo>
                    <a:pt x="3477" y="16824"/>
                    <a:pt x="2370" y="15633"/>
                    <a:pt x="1739" y="15300"/>
                  </a:cubicBezTo>
                  <a:cubicBezTo>
                    <a:pt x="1679" y="15264"/>
                    <a:pt x="1655" y="15157"/>
                    <a:pt x="1667" y="15073"/>
                  </a:cubicBezTo>
                  <a:cubicBezTo>
                    <a:pt x="1691" y="14978"/>
                    <a:pt x="1774" y="14942"/>
                    <a:pt x="1834" y="14978"/>
                  </a:cubicBezTo>
                  <a:cubicBezTo>
                    <a:pt x="2405" y="15300"/>
                    <a:pt x="3382" y="16312"/>
                    <a:pt x="3834" y="16800"/>
                  </a:cubicBezTo>
                  <a:cubicBezTo>
                    <a:pt x="3870" y="15966"/>
                    <a:pt x="3882" y="15181"/>
                    <a:pt x="3882" y="14383"/>
                  </a:cubicBezTo>
                  <a:cubicBezTo>
                    <a:pt x="3537" y="14002"/>
                    <a:pt x="2429" y="12752"/>
                    <a:pt x="1381" y="12156"/>
                  </a:cubicBezTo>
                  <a:cubicBezTo>
                    <a:pt x="1322" y="12121"/>
                    <a:pt x="1298" y="12025"/>
                    <a:pt x="1322" y="11930"/>
                  </a:cubicBezTo>
                  <a:cubicBezTo>
                    <a:pt x="1358" y="11847"/>
                    <a:pt x="1429" y="11811"/>
                    <a:pt x="1489" y="11847"/>
                  </a:cubicBezTo>
                  <a:cubicBezTo>
                    <a:pt x="2429" y="12383"/>
                    <a:pt x="3417" y="13430"/>
                    <a:pt x="3882" y="13954"/>
                  </a:cubicBezTo>
                  <a:cubicBezTo>
                    <a:pt x="3882" y="13573"/>
                    <a:pt x="3870" y="13192"/>
                    <a:pt x="3858" y="12823"/>
                  </a:cubicBezTo>
                  <a:cubicBezTo>
                    <a:pt x="3525" y="12406"/>
                    <a:pt x="2394" y="10990"/>
                    <a:pt x="893" y="10025"/>
                  </a:cubicBezTo>
                  <a:cubicBezTo>
                    <a:pt x="834" y="9978"/>
                    <a:pt x="798" y="9894"/>
                    <a:pt x="834" y="9799"/>
                  </a:cubicBezTo>
                  <a:cubicBezTo>
                    <a:pt x="858" y="9716"/>
                    <a:pt x="941" y="9680"/>
                    <a:pt x="1000" y="9728"/>
                  </a:cubicBezTo>
                  <a:cubicBezTo>
                    <a:pt x="2310" y="10573"/>
                    <a:pt x="3346" y="11752"/>
                    <a:pt x="3822" y="12347"/>
                  </a:cubicBezTo>
                  <a:cubicBezTo>
                    <a:pt x="3763" y="11025"/>
                    <a:pt x="3656" y="9787"/>
                    <a:pt x="3525" y="8656"/>
                  </a:cubicBezTo>
                  <a:cubicBezTo>
                    <a:pt x="3036" y="8287"/>
                    <a:pt x="1143" y="6846"/>
                    <a:pt x="108" y="6382"/>
                  </a:cubicBezTo>
                  <a:cubicBezTo>
                    <a:pt x="48" y="6346"/>
                    <a:pt x="0" y="6263"/>
                    <a:pt x="24" y="6168"/>
                  </a:cubicBezTo>
                  <a:cubicBezTo>
                    <a:pt x="48" y="6084"/>
                    <a:pt x="119" y="6037"/>
                    <a:pt x="179" y="6072"/>
                  </a:cubicBezTo>
                  <a:cubicBezTo>
                    <a:pt x="1155" y="6501"/>
                    <a:pt x="2810" y="7715"/>
                    <a:pt x="3477" y="8239"/>
                  </a:cubicBezTo>
                  <a:cubicBezTo>
                    <a:pt x="3382" y="7394"/>
                    <a:pt x="3239" y="6620"/>
                    <a:pt x="3108" y="5894"/>
                  </a:cubicBezTo>
                  <a:cubicBezTo>
                    <a:pt x="2620" y="5596"/>
                    <a:pt x="822" y="4501"/>
                    <a:pt x="358" y="4263"/>
                  </a:cubicBezTo>
                  <a:cubicBezTo>
                    <a:pt x="298" y="4239"/>
                    <a:pt x="262" y="4132"/>
                    <a:pt x="286" y="4048"/>
                  </a:cubicBezTo>
                  <a:cubicBezTo>
                    <a:pt x="310" y="3953"/>
                    <a:pt x="369" y="3905"/>
                    <a:pt x="441" y="3941"/>
                  </a:cubicBezTo>
                  <a:cubicBezTo>
                    <a:pt x="858" y="4144"/>
                    <a:pt x="2382" y="5072"/>
                    <a:pt x="3036" y="5453"/>
                  </a:cubicBezTo>
                  <a:cubicBezTo>
                    <a:pt x="2858" y="4525"/>
                    <a:pt x="2667" y="3703"/>
                    <a:pt x="2489" y="3012"/>
                  </a:cubicBezTo>
                  <a:cubicBezTo>
                    <a:pt x="2013" y="2774"/>
                    <a:pt x="858" y="2203"/>
                    <a:pt x="584" y="2084"/>
                  </a:cubicBezTo>
                  <a:cubicBezTo>
                    <a:pt x="524" y="2048"/>
                    <a:pt x="477" y="1965"/>
                    <a:pt x="489" y="1869"/>
                  </a:cubicBezTo>
                  <a:cubicBezTo>
                    <a:pt x="500" y="1786"/>
                    <a:pt x="584" y="1738"/>
                    <a:pt x="643" y="1750"/>
                  </a:cubicBezTo>
                  <a:cubicBezTo>
                    <a:pt x="893" y="1858"/>
                    <a:pt x="1834" y="2322"/>
                    <a:pt x="2370" y="2584"/>
                  </a:cubicBezTo>
                  <a:cubicBezTo>
                    <a:pt x="1965" y="1167"/>
                    <a:pt x="1655" y="417"/>
                    <a:pt x="1655" y="393"/>
                  </a:cubicBezTo>
                  <a:close/>
                  <a:moveTo>
                    <a:pt x="3072" y="21122"/>
                  </a:moveTo>
                  <a:lnTo>
                    <a:pt x="3370" y="21122"/>
                  </a:lnTo>
                  <a:cubicBezTo>
                    <a:pt x="3156" y="20729"/>
                    <a:pt x="2870" y="20217"/>
                    <a:pt x="2655" y="20015"/>
                  </a:cubicBezTo>
                  <a:cubicBezTo>
                    <a:pt x="2596" y="19967"/>
                    <a:pt x="2513" y="19979"/>
                    <a:pt x="2477" y="20050"/>
                  </a:cubicBezTo>
                  <a:cubicBezTo>
                    <a:pt x="2429" y="20134"/>
                    <a:pt x="2453" y="20229"/>
                    <a:pt x="2501" y="20288"/>
                  </a:cubicBezTo>
                  <a:cubicBezTo>
                    <a:pt x="2679" y="20443"/>
                    <a:pt x="2894" y="20788"/>
                    <a:pt x="3072" y="21122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6" name="Google Shape;646;p32"/>
            <p:cNvSpPr/>
            <p:nvPr/>
          </p:nvSpPr>
          <p:spPr>
            <a:xfrm>
              <a:off x="8919550" y="-2859150"/>
              <a:ext cx="380725" cy="1865125"/>
            </a:xfrm>
            <a:custGeom>
              <a:avLst/>
              <a:gdLst/>
              <a:ahLst/>
              <a:cxnLst/>
              <a:rect l="l" t="t" r="r" b="b"/>
              <a:pathLst>
                <a:path w="15229" h="74605" extrusionOk="0">
                  <a:moveTo>
                    <a:pt x="167" y="524"/>
                  </a:moveTo>
                  <a:cubicBezTo>
                    <a:pt x="60" y="489"/>
                    <a:pt x="1" y="346"/>
                    <a:pt x="36" y="203"/>
                  </a:cubicBezTo>
                  <a:cubicBezTo>
                    <a:pt x="60" y="72"/>
                    <a:pt x="167" y="1"/>
                    <a:pt x="263" y="24"/>
                  </a:cubicBezTo>
                  <a:cubicBezTo>
                    <a:pt x="275" y="24"/>
                    <a:pt x="4394" y="1501"/>
                    <a:pt x="5918" y="8442"/>
                  </a:cubicBezTo>
                  <a:cubicBezTo>
                    <a:pt x="6061" y="9097"/>
                    <a:pt x="6216" y="9787"/>
                    <a:pt x="6347" y="10442"/>
                  </a:cubicBezTo>
                  <a:cubicBezTo>
                    <a:pt x="7478" y="15681"/>
                    <a:pt x="7918" y="17753"/>
                    <a:pt x="10181" y="22098"/>
                  </a:cubicBezTo>
                  <a:cubicBezTo>
                    <a:pt x="11466" y="24575"/>
                    <a:pt x="12562" y="26897"/>
                    <a:pt x="13014" y="29468"/>
                  </a:cubicBezTo>
                  <a:cubicBezTo>
                    <a:pt x="13455" y="32052"/>
                    <a:pt x="13240" y="34898"/>
                    <a:pt x="11847" y="38362"/>
                  </a:cubicBezTo>
                  <a:cubicBezTo>
                    <a:pt x="10323" y="42196"/>
                    <a:pt x="11716" y="45542"/>
                    <a:pt x="13133" y="48923"/>
                  </a:cubicBezTo>
                  <a:cubicBezTo>
                    <a:pt x="14169" y="51435"/>
                    <a:pt x="15229" y="53960"/>
                    <a:pt x="15157" y="56757"/>
                  </a:cubicBezTo>
                  <a:cubicBezTo>
                    <a:pt x="15098" y="58877"/>
                    <a:pt x="14693" y="60532"/>
                    <a:pt x="14252" y="62330"/>
                  </a:cubicBezTo>
                  <a:cubicBezTo>
                    <a:pt x="13526" y="65199"/>
                    <a:pt x="12728" y="68449"/>
                    <a:pt x="13145" y="74605"/>
                  </a:cubicBezTo>
                  <a:lnTo>
                    <a:pt x="12776" y="74605"/>
                  </a:lnTo>
                  <a:cubicBezTo>
                    <a:pt x="12359" y="68390"/>
                    <a:pt x="13169" y="65080"/>
                    <a:pt x="13907" y="62163"/>
                  </a:cubicBezTo>
                  <a:cubicBezTo>
                    <a:pt x="14336" y="60389"/>
                    <a:pt x="14741" y="58770"/>
                    <a:pt x="14800" y="56734"/>
                  </a:cubicBezTo>
                  <a:cubicBezTo>
                    <a:pt x="14872" y="54079"/>
                    <a:pt x="13848" y="51614"/>
                    <a:pt x="12812" y="49161"/>
                  </a:cubicBezTo>
                  <a:cubicBezTo>
                    <a:pt x="11359" y="45661"/>
                    <a:pt x="9895" y="42196"/>
                    <a:pt x="11538" y="38112"/>
                  </a:cubicBezTo>
                  <a:cubicBezTo>
                    <a:pt x="12871" y="34779"/>
                    <a:pt x="13086" y="32052"/>
                    <a:pt x="12657" y="29576"/>
                  </a:cubicBezTo>
                  <a:cubicBezTo>
                    <a:pt x="12217" y="27075"/>
                    <a:pt x="11133" y="24813"/>
                    <a:pt x="9871" y="22384"/>
                  </a:cubicBezTo>
                  <a:cubicBezTo>
                    <a:pt x="7573" y="17979"/>
                    <a:pt x="7133" y="15883"/>
                    <a:pt x="5990" y="10585"/>
                  </a:cubicBezTo>
                  <a:cubicBezTo>
                    <a:pt x="5859" y="9990"/>
                    <a:pt x="5716" y="9359"/>
                    <a:pt x="5561" y="8573"/>
                  </a:cubicBezTo>
                  <a:cubicBezTo>
                    <a:pt x="4096" y="1917"/>
                    <a:pt x="179" y="524"/>
                    <a:pt x="167" y="524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7" name="Google Shape;647;p32"/>
            <p:cNvSpPr/>
            <p:nvPr/>
          </p:nvSpPr>
          <p:spPr>
            <a:xfrm>
              <a:off x="9424675" y="-2726700"/>
              <a:ext cx="132775" cy="1732675"/>
            </a:xfrm>
            <a:custGeom>
              <a:avLst/>
              <a:gdLst/>
              <a:ahLst/>
              <a:cxnLst/>
              <a:rect l="l" t="t" r="r" b="b"/>
              <a:pathLst>
                <a:path w="5311" h="69307" extrusionOk="0">
                  <a:moveTo>
                    <a:pt x="1203" y="429"/>
                  </a:moveTo>
                  <a:cubicBezTo>
                    <a:pt x="1144" y="310"/>
                    <a:pt x="1167" y="167"/>
                    <a:pt x="1263" y="72"/>
                  </a:cubicBezTo>
                  <a:cubicBezTo>
                    <a:pt x="1346" y="1"/>
                    <a:pt x="1465" y="25"/>
                    <a:pt x="1513" y="144"/>
                  </a:cubicBezTo>
                  <a:cubicBezTo>
                    <a:pt x="1525" y="167"/>
                    <a:pt x="4323" y="5882"/>
                    <a:pt x="2001" y="13336"/>
                  </a:cubicBezTo>
                  <a:cubicBezTo>
                    <a:pt x="536" y="18063"/>
                    <a:pt x="1263" y="20479"/>
                    <a:pt x="2084" y="23194"/>
                  </a:cubicBezTo>
                  <a:cubicBezTo>
                    <a:pt x="2513" y="24647"/>
                    <a:pt x="2977" y="26183"/>
                    <a:pt x="3168" y="28195"/>
                  </a:cubicBezTo>
                  <a:cubicBezTo>
                    <a:pt x="3370" y="30516"/>
                    <a:pt x="2799" y="32921"/>
                    <a:pt x="2215" y="35374"/>
                  </a:cubicBezTo>
                  <a:cubicBezTo>
                    <a:pt x="1322" y="39101"/>
                    <a:pt x="429" y="42875"/>
                    <a:pt x="2334" y="46352"/>
                  </a:cubicBezTo>
                  <a:cubicBezTo>
                    <a:pt x="3965" y="49304"/>
                    <a:pt x="4882" y="51507"/>
                    <a:pt x="5096" y="53674"/>
                  </a:cubicBezTo>
                  <a:cubicBezTo>
                    <a:pt x="5311" y="55853"/>
                    <a:pt x="4823" y="57972"/>
                    <a:pt x="3668" y="60770"/>
                  </a:cubicBezTo>
                  <a:cubicBezTo>
                    <a:pt x="2751" y="62985"/>
                    <a:pt x="2382" y="66247"/>
                    <a:pt x="2275" y="69307"/>
                  </a:cubicBezTo>
                  <a:lnTo>
                    <a:pt x="1906" y="69307"/>
                  </a:lnTo>
                  <a:cubicBezTo>
                    <a:pt x="2025" y="66176"/>
                    <a:pt x="2394" y="62818"/>
                    <a:pt x="3346" y="60520"/>
                  </a:cubicBezTo>
                  <a:cubicBezTo>
                    <a:pt x="4465" y="57817"/>
                    <a:pt x="4930" y="55781"/>
                    <a:pt x="4727" y="53734"/>
                  </a:cubicBezTo>
                  <a:cubicBezTo>
                    <a:pt x="4525" y="51662"/>
                    <a:pt x="3644" y="49531"/>
                    <a:pt x="2037" y="46649"/>
                  </a:cubicBezTo>
                  <a:cubicBezTo>
                    <a:pt x="1" y="42970"/>
                    <a:pt x="929" y="39053"/>
                    <a:pt x="1858" y="35219"/>
                  </a:cubicBezTo>
                  <a:cubicBezTo>
                    <a:pt x="2418" y="32814"/>
                    <a:pt x="2989" y="30457"/>
                    <a:pt x="2799" y="28254"/>
                  </a:cubicBezTo>
                  <a:cubicBezTo>
                    <a:pt x="2620" y="26302"/>
                    <a:pt x="2168" y="24801"/>
                    <a:pt x="1739" y="23373"/>
                  </a:cubicBezTo>
                  <a:cubicBezTo>
                    <a:pt x="894" y="20551"/>
                    <a:pt x="143" y="18051"/>
                    <a:pt x="1667" y="13133"/>
                  </a:cubicBezTo>
                  <a:cubicBezTo>
                    <a:pt x="3906" y="5942"/>
                    <a:pt x="1215" y="441"/>
                    <a:pt x="1203" y="429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9637800" y="-1732525"/>
              <a:ext cx="197975" cy="738800"/>
            </a:xfrm>
            <a:custGeom>
              <a:avLst/>
              <a:gdLst/>
              <a:ahLst/>
              <a:cxnLst/>
              <a:rect l="l" t="t" r="r" b="b"/>
              <a:pathLst>
                <a:path w="7919" h="29552" extrusionOk="0">
                  <a:moveTo>
                    <a:pt x="6216" y="203"/>
                  </a:moveTo>
                  <a:cubicBezTo>
                    <a:pt x="6275" y="96"/>
                    <a:pt x="6394" y="60"/>
                    <a:pt x="6466" y="143"/>
                  </a:cubicBezTo>
                  <a:cubicBezTo>
                    <a:pt x="6561" y="227"/>
                    <a:pt x="6573" y="393"/>
                    <a:pt x="6513" y="501"/>
                  </a:cubicBezTo>
                  <a:cubicBezTo>
                    <a:pt x="6501" y="524"/>
                    <a:pt x="5537" y="2382"/>
                    <a:pt x="4430" y="5966"/>
                  </a:cubicBezTo>
                  <a:cubicBezTo>
                    <a:pt x="5001" y="5335"/>
                    <a:pt x="6037" y="4334"/>
                    <a:pt x="7716" y="3418"/>
                  </a:cubicBezTo>
                  <a:cubicBezTo>
                    <a:pt x="7787" y="3394"/>
                    <a:pt x="7859" y="3441"/>
                    <a:pt x="7882" y="3513"/>
                  </a:cubicBezTo>
                  <a:cubicBezTo>
                    <a:pt x="7918" y="3608"/>
                    <a:pt x="7882" y="3691"/>
                    <a:pt x="7811" y="3739"/>
                  </a:cubicBezTo>
                  <a:cubicBezTo>
                    <a:pt x="5620" y="4930"/>
                    <a:pt x="4549" y="6228"/>
                    <a:pt x="4215" y="6704"/>
                  </a:cubicBezTo>
                  <a:cubicBezTo>
                    <a:pt x="3977" y="7501"/>
                    <a:pt x="3739" y="8383"/>
                    <a:pt x="3489" y="9335"/>
                  </a:cubicBezTo>
                  <a:cubicBezTo>
                    <a:pt x="4001" y="8978"/>
                    <a:pt x="5084" y="8335"/>
                    <a:pt x="7335" y="7537"/>
                  </a:cubicBezTo>
                  <a:cubicBezTo>
                    <a:pt x="7394" y="7501"/>
                    <a:pt x="7466" y="7561"/>
                    <a:pt x="7490" y="7656"/>
                  </a:cubicBezTo>
                  <a:cubicBezTo>
                    <a:pt x="7501" y="7740"/>
                    <a:pt x="7454" y="7835"/>
                    <a:pt x="7394" y="7859"/>
                  </a:cubicBezTo>
                  <a:cubicBezTo>
                    <a:pt x="4644" y="8847"/>
                    <a:pt x="3656" y="9549"/>
                    <a:pt x="3382" y="9811"/>
                  </a:cubicBezTo>
                  <a:cubicBezTo>
                    <a:pt x="3156" y="10740"/>
                    <a:pt x="2929" y="11764"/>
                    <a:pt x="2727" y="12824"/>
                  </a:cubicBezTo>
                  <a:cubicBezTo>
                    <a:pt x="3287" y="12562"/>
                    <a:pt x="4644" y="11978"/>
                    <a:pt x="6561" y="11573"/>
                  </a:cubicBezTo>
                  <a:cubicBezTo>
                    <a:pt x="6632" y="11562"/>
                    <a:pt x="6692" y="11621"/>
                    <a:pt x="6692" y="11716"/>
                  </a:cubicBezTo>
                  <a:cubicBezTo>
                    <a:pt x="6716" y="11800"/>
                    <a:pt x="6668" y="11895"/>
                    <a:pt x="6597" y="11907"/>
                  </a:cubicBezTo>
                  <a:cubicBezTo>
                    <a:pt x="4477" y="12347"/>
                    <a:pt x="3060" y="13002"/>
                    <a:pt x="2644" y="13216"/>
                  </a:cubicBezTo>
                  <a:cubicBezTo>
                    <a:pt x="2572" y="13633"/>
                    <a:pt x="2489" y="14062"/>
                    <a:pt x="2406" y="14514"/>
                  </a:cubicBezTo>
                  <a:cubicBezTo>
                    <a:pt x="2977" y="14252"/>
                    <a:pt x="4287" y="13705"/>
                    <a:pt x="5561" y="13419"/>
                  </a:cubicBezTo>
                  <a:cubicBezTo>
                    <a:pt x="5644" y="13407"/>
                    <a:pt x="5704" y="13467"/>
                    <a:pt x="5715" y="13562"/>
                  </a:cubicBezTo>
                  <a:cubicBezTo>
                    <a:pt x="5727" y="13645"/>
                    <a:pt x="5680" y="13740"/>
                    <a:pt x="5608" y="13752"/>
                  </a:cubicBezTo>
                  <a:cubicBezTo>
                    <a:pt x="4227" y="14050"/>
                    <a:pt x="2787" y="14693"/>
                    <a:pt x="2346" y="14883"/>
                  </a:cubicBezTo>
                  <a:cubicBezTo>
                    <a:pt x="2108" y="16312"/>
                    <a:pt x="1905" y="17860"/>
                    <a:pt x="1727" y="19491"/>
                  </a:cubicBezTo>
                  <a:cubicBezTo>
                    <a:pt x="2167" y="19301"/>
                    <a:pt x="3156" y="18896"/>
                    <a:pt x="4239" y="18693"/>
                  </a:cubicBezTo>
                  <a:cubicBezTo>
                    <a:pt x="4311" y="18681"/>
                    <a:pt x="4370" y="18741"/>
                    <a:pt x="4370" y="18836"/>
                  </a:cubicBezTo>
                  <a:cubicBezTo>
                    <a:pt x="4394" y="18931"/>
                    <a:pt x="4334" y="19015"/>
                    <a:pt x="4275" y="19039"/>
                  </a:cubicBezTo>
                  <a:cubicBezTo>
                    <a:pt x="3096" y="19253"/>
                    <a:pt x="2048" y="19705"/>
                    <a:pt x="1691" y="19872"/>
                  </a:cubicBezTo>
                  <a:cubicBezTo>
                    <a:pt x="1560" y="21217"/>
                    <a:pt x="1441" y="22646"/>
                    <a:pt x="1370" y="24134"/>
                  </a:cubicBezTo>
                  <a:cubicBezTo>
                    <a:pt x="1715" y="23861"/>
                    <a:pt x="2334" y="23396"/>
                    <a:pt x="3120" y="23111"/>
                  </a:cubicBezTo>
                  <a:cubicBezTo>
                    <a:pt x="3179" y="23087"/>
                    <a:pt x="3263" y="23146"/>
                    <a:pt x="3275" y="23230"/>
                  </a:cubicBezTo>
                  <a:cubicBezTo>
                    <a:pt x="3287" y="23325"/>
                    <a:pt x="3239" y="23408"/>
                    <a:pt x="3179" y="23444"/>
                  </a:cubicBezTo>
                  <a:cubicBezTo>
                    <a:pt x="2275" y="23765"/>
                    <a:pt x="1608" y="24337"/>
                    <a:pt x="1358" y="24551"/>
                  </a:cubicBezTo>
                  <a:cubicBezTo>
                    <a:pt x="1298" y="25658"/>
                    <a:pt x="1263" y="26790"/>
                    <a:pt x="1251" y="27944"/>
                  </a:cubicBezTo>
                  <a:cubicBezTo>
                    <a:pt x="1560" y="27623"/>
                    <a:pt x="2084" y="27135"/>
                    <a:pt x="2620" y="26873"/>
                  </a:cubicBezTo>
                  <a:cubicBezTo>
                    <a:pt x="2679" y="26849"/>
                    <a:pt x="2751" y="26897"/>
                    <a:pt x="2787" y="26980"/>
                  </a:cubicBezTo>
                  <a:cubicBezTo>
                    <a:pt x="2810" y="27075"/>
                    <a:pt x="2763" y="27159"/>
                    <a:pt x="2703" y="27206"/>
                  </a:cubicBezTo>
                  <a:cubicBezTo>
                    <a:pt x="2096" y="27504"/>
                    <a:pt x="1489" y="28123"/>
                    <a:pt x="1251" y="28397"/>
                  </a:cubicBezTo>
                  <a:lnTo>
                    <a:pt x="1251" y="29242"/>
                  </a:lnTo>
                  <a:cubicBezTo>
                    <a:pt x="1501" y="28945"/>
                    <a:pt x="1894" y="28516"/>
                    <a:pt x="2215" y="28325"/>
                  </a:cubicBezTo>
                  <a:cubicBezTo>
                    <a:pt x="2275" y="28278"/>
                    <a:pt x="2346" y="28325"/>
                    <a:pt x="2382" y="28409"/>
                  </a:cubicBezTo>
                  <a:cubicBezTo>
                    <a:pt x="2406" y="28504"/>
                    <a:pt x="2382" y="28587"/>
                    <a:pt x="2322" y="28635"/>
                  </a:cubicBezTo>
                  <a:cubicBezTo>
                    <a:pt x="2013" y="28826"/>
                    <a:pt x="1620" y="29242"/>
                    <a:pt x="1382" y="29540"/>
                  </a:cubicBezTo>
                  <a:lnTo>
                    <a:pt x="882" y="29540"/>
                  </a:lnTo>
                  <a:cubicBezTo>
                    <a:pt x="882" y="29040"/>
                    <a:pt x="882" y="28540"/>
                    <a:pt x="893" y="28040"/>
                  </a:cubicBezTo>
                  <a:cubicBezTo>
                    <a:pt x="620" y="27516"/>
                    <a:pt x="120" y="26516"/>
                    <a:pt x="12" y="25944"/>
                  </a:cubicBezTo>
                  <a:cubicBezTo>
                    <a:pt x="0" y="25849"/>
                    <a:pt x="24" y="25766"/>
                    <a:pt x="108" y="25730"/>
                  </a:cubicBezTo>
                  <a:cubicBezTo>
                    <a:pt x="167" y="25706"/>
                    <a:pt x="239" y="25766"/>
                    <a:pt x="251" y="25849"/>
                  </a:cubicBezTo>
                  <a:cubicBezTo>
                    <a:pt x="346" y="26266"/>
                    <a:pt x="655" y="26956"/>
                    <a:pt x="905" y="27468"/>
                  </a:cubicBezTo>
                  <a:cubicBezTo>
                    <a:pt x="917" y="26361"/>
                    <a:pt x="965" y="25289"/>
                    <a:pt x="1024" y="24242"/>
                  </a:cubicBezTo>
                  <a:cubicBezTo>
                    <a:pt x="798" y="23646"/>
                    <a:pt x="120" y="21813"/>
                    <a:pt x="60" y="21432"/>
                  </a:cubicBezTo>
                  <a:cubicBezTo>
                    <a:pt x="48" y="21337"/>
                    <a:pt x="84" y="21253"/>
                    <a:pt x="167" y="21241"/>
                  </a:cubicBezTo>
                  <a:cubicBezTo>
                    <a:pt x="239" y="21217"/>
                    <a:pt x="298" y="21277"/>
                    <a:pt x="310" y="21372"/>
                  </a:cubicBezTo>
                  <a:cubicBezTo>
                    <a:pt x="358" y="21658"/>
                    <a:pt x="786" y="22849"/>
                    <a:pt x="1072" y="23599"/>
                  </a:cubicBezTo>
                  <a:cubicBezTo>
                    <a:pt x="1155" y="22110"/>
                    <a:pt x="1274" y="20705"/>
                    <a:pt x="1429" y="19360"/>
                  </a:cubicBezTo>
                  <a:cubicBezTo>
                    <a:pt x="1203" y="18586"/>
                    <a:pt x="762" y="16991"/>
                    <a:pt x="703" y="16193"/>
                  </a:cubicBezTo>
                  <a:cubicBezTo>
                    <a:pt x="703" y="16098"/>
                    <a:pt x="739" y="16014"/>
                    <a:pt x="822" y="16014"/>
                  </a:cubicBezTo>
                  <a:cubicBezTo>
                    <a:pt x="893" y="16003"/>
                    <a:pt x="953" y="16074"/>
                    <a:pt x="953" y="16157"/>
                  </a:cubicBezTo>
                  <a:cubicBezTo>
                    <a:pt x="1001" y="16753"/>
                    <a:pt x="1274" y="17872"/>
                    <a:pt x="1501" y="18693"/>
                  </a:cubicBezTo>
                  <a:cubicBezTo>
                    <a:pt x="1667" y="17265"/>
                    <a:pt x="1858" y="15907"/>
                    <a:pt x="2072" y="14645"/>
                  </a:cubicBezTo>
                  <a:lnTo>
                    <a:pt x="1251" y="11181"/>
                  </a:lnTo>
                  <a:cubicBezTo>
                    <a:pt x="1239" y="11085"/>
                    <a:pt x="1263" y="11002"/>
                    <a:pt x="1322" y="10966"/>
                  </a:cubicBezTo>
                  <a:cubicBezTo>
                    <a:pt x="1382" y="10942"/>
                    <a:pt x="1453" y="10978"/>
                    <a:pt x="1477" y="11073"/>
                  </a:cubicBezTo>
                  <a:lnTo>
                    <a:pt x="2156" y="13990"/>
                  </a:lnTo>
                  <a:cubicBezTo>
                    <a:pt x="2346" y="12871"/>
                    <a:pt x="2560" y="11835"/>
                    <a:pt x="2787" y="10871"/>
                  </a:cubicBezTo>
                  <a:cubicBezTo>
                    <a:pt x="2584" y="10371"/>
                    <a:pt x="2048" y="8871"/>
                    <a:pt x="1846" y="7335"/>
                  </a:cubicBezTo>
                  <a:cubicBezTo>
                    <a:pt x="1834" y="7251"/>
                    <a:pt x="1870" y="7156"/>
                    <a:pt x="1941" y="7144"/>
                  </a:cubicBezTo>
                  <a:cubicBezTo>
                    <a:pt x="2025" y="7132"/>
                    <a:pt x="2084" y="7192"/>
                    <a:pt x="2096" y="7275"/>
                  </a:cubicBezTo>
                  <a:cubicBezTo>
                    <a:pt x="2263" y="8525"/>
                    <a:pt x="2656" y="9752"/>
                    <a:pt x="2882" y="10407"/>
                  </a:cubicBezTo>
                  <a:cubicBezTo>
                    <a:pt x="3096" y="9466"/>
                    <a:pt x="3322" y="8597"/>
                    <a:pt x="3537" y="7787"/>
                  </a:cubicBezTo>
                  <a:cubicBezTo>
                    <a:pt x="3406" y="7156"/>
                    <a:pt x="3001" y="5144"/>
                    <a:pt x="2989" y="3358"/>
                  </a:cubicBezTo>
                  <a:cubicBezTo>
                    <a:pt x="2989" y="3275"/>
                    <a:pt x="3048" y="3203"/>
                    <a:pt x="3108" y="3203"/>
                  </a:cubicBezTo>
                  <a:cubicBezTo>
                    <a:pt x="3179" y="3203"/>
                    <a:pt x="3227" y="3275"/>
                    <a:pt x="3227" y="3358"/>
                  </a:cubicBezTo>
                  <a:cubicBezTo>
                    <a:pt x="3239" y="4787"/>
                    <a:pt x="3513" y="6382"/>
                    <a:pt x="3680" y="7251"/>
                  </a:cubicBezTo>
                  <a:cubicBezTo>
                    <a:pt x="4037" y="5977"/>
                    <a:pt x="4370" y="4882"/>
                    <a:pt x="4703" y="3953"/>
                  </a:cubicBezTo>
                  <a:cubicBezTo>
                    <a:pt x="4668" y="3334"/>
                    <a:pt x="4584" y="1513"/>
                    <a:pt x="4692" y="167"/>
                  </a:cubicBezTo>
                  <a:cubicBezTo>
                    <a:pt x="4692" y="72"/>
                    <a:pt x="4763" y="1"/>
                    <a:pt x="4823" y="12"/>
                  </a:cubicBezTo>
                  <a:cubicBezTo>
                    <a:pt x="4894" y="24"/>
                    <a:pt x="4942" y="108"/>
                    <a:pt x="4930" y="191"/>
                  </a:cubicBezTo>
                  <a:cubicBezTo>
                    <a:pt x="4834" y="1215"/>
                    <a:pt x="4882" y="2525"/>
                    <a:pt x="4906" y="3346"/>
                  </a:cubicBezTo>
                  <a:cubicBezTo>
                    <a:pt x="5668" y="1275"/>
                    <a:pt x="6216" y="203"/>
                    <a:pt x="6216" y="203"/>
                  </a:cubicBezTo>
                  <a:close/>
                  <a:moveTo>
                    <a:pt x="358" y="29552"/>
                  </a:moveTo>
                  <a:lnTo>
                    <a:pt x="667" y="29552"/>
                  </a:lnTo>
                  <a:cubicBezTo>
                    <a:pt x="512" y="29302"/>
                    <a:pt x="370" y="29016"/>
                    <a:pt x="298" y="28754"/>
                  </a:cubicBezTo>
                  <a:cubicBezTo>
                    <a:pt x="262" y="28659"/>
                    <a:pt x="203" y="28623"/>
                    <a:pt x="131" y="28647"/>
                  </a:cubicBezTo>
                  <a:cubicBezTo>
                    <a:pt x="72" y="28683"/>
                    <a:pt x="24" y="28778"/>
                    <a:pt x="60" y="28861"/>
                  </a:cubicBezTo>
                  <a:cubicBezTo>
                    <a:pt x="120" y="29076"/>
                    <a:pt x="227" y="29338"/>
                    <a:pt x="358" y="29552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9800325" y="-1380100"/>
              <a:ext cx="150925" cy="385500"/>
            </a:xfrm>
            <a:custGeom>
              <a:avLst/>
              <a:gdLst/>
              <a:ahLst/>
              <a:cxnLst/>
              <a:rect l="l" t="t" r="r" b="b"/>
              <a:pathLst>
                <a:path w="6037" h="15420" extrusionOk="0">
                  <a:moveTo>
                    <a:pt x="3977" y="3287"/>
                  </a:moveTo>
                  <a:cubicBezTo>
                    <a:pt x="4525" y="3037"/>
                    <a:pt x="5549" y="2572"/>
                    <a:pt x="5846" y="2382"/>
                  </a:cubicBezTo>
                  <a:cubicBezTo>
                    <a:pt x="5906" y="2334"/>
                    <a:pt x="5977" y="2382"/>
                    <a:pt x="6013" y="2453"/>
                  </a:cubicBezTo>
                  <a:cubicBezTo>
                    <a:pt x="6037" y="2537"/>
                    <a:pt x="6013" y="2632"/>
                    <a:pt x="5953" y="2679"/>
                  </a:cubicBezTo>
                  <a:cubicBezTo>
                    <a:pt x="5596" y="2894"/>
                    <a:pt x="4239" y="3513"/>
                    <a:pt x="3810" y="3703"/>
                  </a:cubicBezTo>
                  <a:cubicBezTo>
                    <a:pt x="3501" y="4501"/>
                    <a:pt x="3167" y="5442"/>
                    <a:pt x="2822" y="6501"/>
                  </a:cubicBezTo>
                  <a:lnTo>
                    <a:pt x="5203" y="6073"/>
                  </a:lnTo>
                  <a:cubicBezTo>
                    <a:pt x="5287" y="6049"/>
                    <a:pt x="5346" y="6132"/>
                    <a:pt x="5346" y="6216"/>
                  </a:cubicBezTo>
                  <a:cubicBezTo>
                    <a:pt x="5358" y="6311"/>
                    <a:pt x="5299" y="6394"/>
                    <a:pt x="5239" y="6406"/>
                  </a:cubicBezTo>
                  <a:lnTo>
                    <a:pt x="2703" y="6870"/>
                  </a:lnTo>
                  <a:cubicBezTo>
                    <a:pt x="2620" y="7144"/>
                    <a:pt x="2548" y="7418"/>
                    <a:pt x="2453" y="7692"/>
                  </a:cubicBezTo>
                  <a:lnTo>
                    <a:pt x="4179" y="7466"/>
                  </a:lnTo>
                  <a:cubicBezTo>
                    <a:pt x="4263" y="7454"/>
                    <a:pt x="4322" y="7525"/>
                    <a:pt x="4322" y="7621"/>
                  </a:cubicBezTo>
                  <a:cubicBezTo>
                    <a:pt x="4322" y="7704"/>
                    <a:pt x="4275" y="7799"/>
                    <a:pt x="4215" y="7799"/>
                  </a:cubicBezTo>
                  <a:lnTo>
                    <a:pt x="2370" y="8037"/>
                  </a:lnTo>
                  <a:cubicBezTo>
                    <a:pt x="2132" y="8835"/>
                    <a:pt x="1905" y="9704"/>
                    <a:pt x="1679" y="10609"/>
                  </a:cubicBezTo>
                  <a:lnTo>
                    <a:pt x="3525" y="10204"/>
                  </a:lnTo>
                  <a:cubicBezTo>
                    <a:pt x="3608" y="10192"/>
                    <a:pt x="3667" y="10252"/>
                    <a:pt x="3679" y="10335"/>
                  </a:cubicBezTo>
                  <a:cubicBezTo>
                    <a:pt x="3691" y="10430"/>
                    <a:pt x="3644" y="10514"/>
                    <a:pt x="3572" y="10538"/>
                  </a:cubicBezTo>
                  <a:lnTo>
                    <a:pt x="1596" y="10954"/>
                  </a:lnTo>
                  <a:cubicBezTo>
                    <a:pt x="1524" y="11252"/>
                    <a:pt x="1465" y="11550"/>
                    <a:pt x="1381" y="11847"/>
                  </a:cubicBezTo>
                  <a:lnTo>
                    <a:pt x="2298" y="11740"/>
                  </a:lnTo>
                  <a:cubicBezTo>
                    <a:pt x="2370" y="11740"/>
                    <a:pt x="2429" y="11800"/>
                    <a:pt x="2429" y="11883"/>
                  </a:cubicBezTo>
                  <a:cubicBezTo>
                    <a:pt x="2429" y="11978"/>
                    <a:pt x="2382" y="12062"/>
                    <a:pt x="2310" y="12062"/>
                  </a:cubicBezTo>
                  <a:lnTo>
                    <a:pt x="1298" y="12169"/>
                  </a:lnTo>
                  <a:cubicBezTo>
                    <a:pt x="1131" y="12919"/>
                    <a:pt x="989" y="13693"/>
                    <a:pt x="846" y="14490"/>
                  </a:cubicBezTo>
                  <a:lnTo>
                    <a:pt x="1751" y="14312"/>
                  </a:lnTo>
                  <a:cubicBezTo>
                    <a:pt x="1834" y="14300"/>
                    <a:pt x="1893" y="14359"/>
                    <a:pt x="1893" y="14467"/>
                  </a:cubicBezTo>
                  <a:cubicBezTo>
                    <a:pt x="1905" y="14550"/>
                    <a:pt x="1858" y="14645"/>
                    <a:pt x="1786" y="14657"/>
                  </a:cubicBezTo>
                  <a:lnTo>
                    <a:pt x="786" y="14848"/>
                  </a:lnTo>
                  <a:cubicBezTo>
                    <a:pt x="762" y="15038"/>
                    <a:pt x="727" y="15241"/>
                    <a:pt x="703" y="15419"/>
                  </a:cubicBezTo>
                  <a:lnTo>
                    <a:pt x="334" y="15419"/>
                  </a:lnTo>
                  <a:cubicBezTo>
                    <a:pt x="346" y="15371"/>
                    <a:pt x="346" y="15312"/>
                    <a:pt x="357" y="15264"/>
                  </a:cubicBezTo>
                  <a:lnTo>
                    <a:pt x="36" y="14181"/>
                  </a:lnTo>
                  <a:cubicBezTo>
                    <a:pt x="0" y="14086"/>
                    <a:pt x="36" y="14002"/>
                    <a:pt x="96" y="13955"/>
                  </a:cubicBezTo>
                  <a:cubicBezTo>
                    <a:pt x="155" y="13931"/>
                    <a:pt x="227" y="13955"/>
                    <a:pt x="250" y="14050"/>
                  </a:cubicBezTo>
                  <a:lnTo>
                    <a:pt x="453" y="14681"/>
                  </a:lnTo>
                  <a:cubicBezTo>
                    <a:pt x="584" y="13895"/>
                    <a:pt x="715" y="13133"/>
                    <a:pt x="869" y="12407"/>
                  </a:cubicBezTo>
                  <a:lnTo>
                    <a:pt x="584" y="10573"/>
                  </a:lnTo>
                  <a:cubicBezTo>
                    <a:pt x="572" y="10490"/>
                    <a:pt x="608" y="10395"/>
                    <a:pt x="667" y="10383"/>
                  </a:cubicBezTo>
                  <a:cubicBezTo>
                    <a:pt x="750" y="10371"/>
                    <a:pt x="810" y="10430"/>
                    <a:pt x="822" y="10526"/>
                  </a:cubicBezTo>
                  <a:lnTo>
                    <a:pt x="1000" y="11728"/>
                  </a:lnTo>
                  <a:cubicBezTo>
                    <a:pt x="1167" y="11002"/>
                    <a:pt x="1322" y="10276"/>
                    <a:pt x="1500" y="9597"/>
                  </a:cubicBezTo>
                  <a:lnTo>
                    <a:pt x="1119" y="7632"/>
                  </a:lnTo>
                  <a:cubicBezTo>
                    <a:pt x="1108" y="7549"/>
                    <a:pt x="1131" y="7454"/>
                    <a:pt x="1203" y="7430"/>
                  </a:cubicBezTo>
                  <a:cubicBezTo>
                    <a:pt x="1262" y="7394"/>
                    <a:pt x="1346" y="7454"/>
                    <a:pt x="1358" y="7549"/>
                  </a:cubicBezTo>
                  <a:lnTo>
                    <a:pt x="1655" y="9037"/>
                  </a:lnTo>
                  <a:cubicBezTo>
                    <a:pt x="1846" y="8299"/>
                    <a:pt x="2060" y="7597"/>
                    <a:pt x="2262" y="6930"/>
                  </a:cubicBezTo>
                  <a:lnTo>
                    <a:pt x="1893" y="4739"/>
                  </a:lnTo>
                  <a:cubicBezTo>
                    <a:pt x="1881" y="4656"/>
                    <a:pt x="1917" y="4561"/>
                    <a:pt x="1977" y="4537"/>
                  </a:cubicBezTo>
                  <a:cubicBezTo>
                    <a:pt x="2036" y="4525"/>
                    <a:pt x="2120" y="4573"/>
                    <a:pt x="2132" y="4668"/>
                  </a:cubicBezTo>
                  <a:lnTo>
                    <a:pt x="2429" y="6406"/>
                  </a:lnTo>
                  <a:cubicBezTo>
                    <a:pt x="2536" y="6097"/>
                    <a:pt x="2620" y="5811"/>
                    <a:pt x="2727" y="5513"/>
                  </a:cubicBezTo>
                  <a:lnTo>
                    <a:pt x="2453" y="3299"/>
                  </a:lnTo>
                  <a:cubicBezTo>
                    <a:pt x="2441" y="3215"/>
                    <a:pt x="2489" y="3120"/>
                    <a:pt x="2560" y="3108"/>
                  </a:cubicBezTo>
                  <a:cubicBezTo>
                    <a:pt x="2632" y="3096"/>
                    <a:pt x="2691" y="3156"/>
                    <a:pt x="2703" y="3239"/>
                  </a:cubicBezTo>
                  <a:lnTo>
                    <a:pt x="2917" y="4965"/>
                  </a:lnTo>
                  <a:cubicBezTo>
                    <a:pt x="3298" y="3858"/>
                    <a:pt x="3679" y="2918"/>
                    <a:pt x="3989" y="2156"/>
                  </a:cubicBezTo>
                  <a:lnTo>
                    <a:pt x="3822" y="727"/>
                  </a:lnTo>
                  <a:cubicBezTo>
                    <a:pt x="3810" y="643"/>
                    <a:pt x="3858" y="548"/>
                    <a:pt x="3929" y="536"/>
                  </a:cubicBezTo>
                  <a:cubicBezTo>
                    <a:pt x="4001" y="524"/>
                    <a:pt x="4060" y="584"/>
                    <a:pt x="4060" y="679"/>
                  </a:cubicBezTo>
                  <a:lnTo>
                    <a:pt x="4167" y="1691"/>
                  </a:lnTo>
                  <a:cubicBezTo>
                    <a:pt x="4596" y="703"/>
                    <a:pt x="4870" y="167"/>
                    <a:pt x="4870" y="143"/>
                  </a:cubicBezTo>
                  <a:cubicBezTo>
                    <a:pt x="4929" y="24"/>
                    <a:pt x="5049" y="1"/>
                    <a:pt x="5120" y="84"/>
                  </a:cubicBezTo>
                  <a:cubicBezTo>
                    <a:pt x="5203" y="167"/>
                    <a:pt x="5227" y="322"/>
                    <a:pt x="5168" y="441"/>
                  </a:cubicBezTo>
                  <a:cubicBezTo>
                    <a:pt x="5191" y="489"/>
                    <a:pt x="4679" y="1501"/>
                    <a:pt x="3977" y="3287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8633200" y="-2165900"/>
              <a:ext cx="301250" cy="1173375"/>
            </a:xfrm>
            <a:custGeom>
              <a:avLst/>
              <a:gdLst/>
              <a:ahLst/>
              <a:cxnLst/>
              <a:rect l="l" t="t" r="r" b="b"/>
              <a:pathLst>
                <a:path w="12050" h="46935" extrusionOk="0">
                  <a:moveTo>
                    <a:pt x="10359" y="46887"/>
                  </a:moveTo>
                  <a:cubicBezTo>
                    <a:pt x="10109" y="46649"/>
                    <a:pt x="9514" y="46196"/>
                    <a:pt x="8645" y="45863"/>
                  </a:cubicBezTo>
                  <a:cubicBezTo>
                    <a:pt x="8585" y="45839"/>
                    <a:pt x="8538" y="45744"/>
                    <a:pt x="8561" y="45660"/>
                  </a:cubicBezTo>
                  <a:cubicBezTo>
                    <a:pt x="8573" y="45565"/>
                    <a:pt x="8645" y="45506"/>
                    <a:pt x="8704" y="45541"/>
                  </a:cubicBezTo>
                  <a:cubicBezTo>
                    <a:pt x="9526" y="45851"/>
                    <a:pt x="10121" y="46280"/>
                    <a:pt x="10419" y="46553"/>
                  </a:cubicBezTo>
                  <a:cubicBezTo>
                    <a:pt x="10431" y="45982"/>
                    <a:pt x="10431" y="45422"/>
                    <a:pt x="10443" y="44863"/>
                  </a:cubicBezTo>
                  <a:cubicBezTo>
                    <a:pt x="10085" y="44541"/>
                    <a:pt x="8931" y="43517"/>
                    <a:pt x="8466" y="43172"/>
                  </a:cubicBezTo>
                  <a:cubicBezTo>
                    <a:pt x="8407" y="43124"/>
                    <a:pt x="8383" y="43017"/>
                    <a:pt x="8419" y="42946"/>
                  </a:cubicBezTo>
                  <a:cubicBezTo>
                    <a:pt x="8454" y="42874"/>
                    <a:pt x="8526" y="42839"/>
                    <a:pt x="8585" y="42886"/>
                  </a:cubicBezTo>
                  <a:cubicBezTo>
                    <a:pt x="9002" y="43196"/>
                    <a:pt x="10002" y="44077"/>
                    <a:pt x="10443" y="44482"/>
                  </a:cubicBezTo>
                  <a:lnTo>
                    <a:pt x="10443" y="41446"/>
                  </a:lnTo>
                  <a:cubicBezTo>
                    <a:pt x="10085" y="41148"/>
                    <a:pt x="8966" y="40267"/>
                    <a:pt x="7657" y="39445"/>
                  </a:cubicBezTo>
                  <a:cubicBezTo>
                    <a:pt x="7597" y="39410"/>
                    <a:pt x="7573" y="39314"/>
                    <a:pt x="7597" y="39231"/>
                  </a:cubicBezTo>
                  <a:cubicBezTo>
                    <a:pt x="7633" y="39136"/>
                    <a:pt x="7704" y="39112"/>
                    <a:pt x="7764" y="39136"/>
                  </a:cubicBezTo>
                  <a:cubicBezTo>
                    <a:pt x="8954" y="39862"/>
                    <a:pt x="9978" y="40672"/>
                    <a:pt x="10443" y="41041"/>
                  </a:cubicBezTo>
                  <a:cubicBezTo>
                    <a:pt x="10431" y="40041"/>
                    <a:pt x="10419" y="39064"/>
                    <a:pt x="10383" y="38112"/>
                  </a:cubicBezTo>
                  <a:cubicBezTo>
                    <a:pt x="9895" y="37707"/>
                    <a:pt x="8288" y="36433"/>
                    <a:pt x="6395" y="35266"/>
                  </a:cubicBezTo>
                  <a:cubicBezTo>
                    <a:pt x="6335" y="35219"/>
                    <a:pt x="6311" y="35135"/>
                    <a:pt x="6335" y="35040"/>
                  </a:cubicBezTo>
                  <a:cubicBezTo>
                    <a:pt x="6371" y="34957"/>
                    <a:pt x="6442" y="34921"/>
                    <a:pt x="6502" y="34957"/>
                  </a:cubicBezTo>
                  <a:cubicBezTo>
                    <a:pt x="8240" y="36028"/>
                    <a:pt x="9740" y="37207"/>
                    <a:pt x="10371" y="37695"/>
                  </a:cubicBezTo>
                  <a:cubicBezTo>
                    <a:pt x="10324" y="36445"/>
                    <a:pt x="10264" y="35219"/>
                    <a:pt x="10193" y="34028"/>
                  </a:cubicBezTo>
                  <a:cubicBezTo>
                    <a:pt x="9704" y="33576"/>
                    <a:pt x="7633" y="31706"/>
                    <a:pt x="5740" y="31052"/>
                  </a:cubicBezTo>
                  <a:cubicBezTo>
                    <a:pt x="5680" y="31028"/>
                    <a:pt x="5633" y="30932"/>
                    <a:pt x="5656" y="30849"/>
                  </a:cubicBezTo>
                  <a:cubicBezTo>
                    <a:pt x="5668" y="30754"/>
                    <a:pt x="5740" y="30694"/>
                    <a:pt x="5799" y="30730"/>
                  </a:cubicBezTo>
                  <a:cubicBezTo>
                    <a:pt x="7573" y="31337"/>
                    <a:pt x="9478" y="32957"/>
                    <a:pt x="10181" y="33599"/>
                  </a:cubicBezTo>
                  <a:cubicBezTo>
                    <a:pt x="10085" y="32159"/>
                    <a:pt x="9966" y="30754"/>
                    <a:pt x="9847" y="29408"/>
                  </a:cubicBezTo>
                  <a:cubicBezTo>
                    <a:pt x="9133" y="28873"/>
                    <a:pt x="6216" y="26801"/>
                    <a:pt x="4347" y="26944"/>
                  </a:cubicBezTo>
                  <a:cubicBezTo>
                    <a:pt x="4263" y="26944"/>
                    <a:pt x="4204" y="26884"/>
                    <a:pt x="4204" y="26789"/>
                  </a:cubicBezTo>
                  <a:cubicBezTo>
                    <a:pt x="4204" y="26694"/>
                    <a:pt x="4251" y="26611"/>
                    <a:pt x="4323" y="26611"/>
                  </a:cubicBezTo>
                  <a:cubicBezTo>
                    <a:pt x="6145" y="26456"/>
                    <a:pt x="8871" y="28313"/>
                    <a:pt x="9800" y="28992"/>
                  </a:cubicBezTo>
                  <a:cubicBezTo>
                    <a:pt x="9669" y="27575"/>
                    <a:pt x="9502" y="26206"/>
                    <a:pt x="9335" y="24908"/>
                  </a:cubicBezTo>
                  <a:cubicBezTo>
                    <a:pt x="8752" y="24646"/>
                    <a:pt x="6323" y="23539"/>
                    <a:pt x="3716" y="23217"/>
                  </a:cubicBezTo>
                  <a:cubicBezTo>
                    <a:pt x="3644" y="23193"/>
                    <a:pt x="3597" y="23122"/>
                    <a:pt x="3597" y="23039"/>
                  </a:cubicBezTo>
                  <a:cubicBezTo>
                    <a:pt x="3597" y="22943"/>
                    <a:pt x="3656" y="22872"/>
                    <a:pt x="3739" y="22884"/>
                  </a:cubicBezTo>
                  <a:cubicBezTo>
                    <a:pt x="6204" y="23193"/>
                    <a:pt x="8514" y="24194"/>
                    <a:pt x="9276" y="24539"/>
                  </a:cubicBezTo>
                  <a:cubicBezTo>
                    <a:pt x="9169" y="23765"/>
                    <a:pt x="9062" y="23015"/>
                    <a:pt x="8942" y="22289"/>
                  </a:cubicBezTo>
                  <a:cubicBezTo>
                    <a:pt x="8395" y="22003"/>
                    <a:pt x="6061" y="20907"/>
                    <a:pt x="2501" y="20384"/>
                  </a:cubicBezTo>
                  <a:cubicBezTo>
                    <a:pt x="2430" y="20372"/>
                    <a:pt x="2382" y="20300"/>
                    <a:pt x="2394" y="20205"/>
                  </a:cubicBezTo>
                  <a:cubicBezTo>
                    <a:pt x="2394" y="20122"/>
                    <a:pt x="2465" y="20038"/>
                    <a:pt x="2525" y="20062"/>
                  </a:cubicBezTo>
                  <a:cubicBezTo>
                    <a:pt x="5835" y="20550"/>
                    <a:pt x="8121" y="21550"/>
                    <a:pt x="8883" y="21908"/>
                  </a:cubicBezTo>
                  <a:cubicBezTo>
                    <a:pt x="8597" y="20193"/>
                    <a:pt x="8300" y="18586"/>
                    <a:pt x="7990" y="17097"/>
                  </a:cubicBezTo>
                  <a:cubicBezTo>
                    <a:pt x="7252" y="16859"/>
                    <a:pt x="3513" y="15657"/>
                    <a:pt x="1239" y="15681"/>
                  </a:cubicBezTo>
                  <a:cubicBezTo>
                    <a:pt x="1156" y="15681"/>
                    <a:pt x="1108" y="15609"/>
                    <a:pt x="1108" y="15514"/>
                  </a:cubicBezTo>
                  <a:cubicBezTo>
                    <a:pt x="1108" y="15431"/>
                    <a:pt x="1168" y="15359"/>
                    <a:pt x="1239" y="15359"/>
                  </a:cubicBezTo>
                  <a:cubicBezTo>
                    <a:pt x="3418" y="15323"/>
                    <a:pt x="6918" y="16407"/>
                    <a:pt x="7919" y="16740"/>
                  </a:cubicBezTo>
                  <a:cubicBezTo>
                    <a:pt x="7716" y="15871"/>
                    <a:pt x="7526" y="15038"/>
                    <a:pt x="7335" y="14252"/>
                  </a:cubicBezTo>
                  <a:cubicBezTo>
                    <a:pt x="6692" y="14049"/>
                    <a:pt x="3775" y="13168"/>
                    <a:pt x="799" y="13037"/>
                  </a:cubicBezTo>
                  <a:cubicBezTo>
                    <a:pt x="727" y="13037"/>
                    <a:pt x="680" y="12954"/>
                    <a:pt x="680" y="12859"/>
                  </a:cubicBezTo>
                  <a:cubicBezTo>
                    <a:pt x="680" y="12764"/>
                    <a:pt x="739" y="12692"/>
                    <a:pt x="811" y="12692"/>
                  </a:cubicBezTo>
                  <a:cubicBezTo>
                    <a:pt x="3632" y="12811"/>
                    <a:pt x="6383" y="13597"/>
                    <a:pt x="7240" y="13883"/>
                  </a:cubicBezTo>
                  <a:cubicBezTo>
                    <a:pt x="6764" y="12049"/>
                    <a:pt x="6287" y="10418"/>
                    <a:pt x="5799" y="8989"/>
                  </a:cubicBezTo>
                  <a:cubicBezTo>
                    <a:pt x="5204" y="8715"/>
                    <a:pt x="2513" y="7525"/>
                    <a:pt x="120" y="7418"/>
                  </a:cubicBezTo>
                  <a:cubicBezTo>
                    <a:pt x="49" y="7418"/>
                    <a:pt x="1" y="7346"/>
                    <a:pt x="1" y="7239"/>
                  </a:cubicBezTo>
                  <a:cubicBezTo>
                    <a:pt x="1" y="7156"/>
                    <a:pt x="60" y="7084"/>
                    <a:pt x="132" y="7084"/>
                  </a:cubicBezTo>
                  <a:cubicBezTo>
                    <a:pt x="2335" y="7168"/>
                    <a:pt x="4775" y="8168"/>
                    <a:pt x="5668" y="8573"/>
                  </a:cubicBezTo>
                  <a:cubicBezTo>
                    <a:pt x="5454" y="7989"/>
                    <a:pt x="5263" y="7441"/>
                    <a:pt x="5073" y="6918"/>
                  </a:cubicBezTo>
                  <a:cubicBezTo>
                    <a:pt x="4621" y="6620"/>
                    <a:pt x="2942" y="5572"/>
                    <a:pt x="453" y="4905"/>
                  </a:cubicBezTo>
                  <a:cubicBezTo>
                    <a:pt x="382" y="4894"/>
                    <a:pt x="358" y="4798"/>
                    <a:pt x="358" y="4715"/>
                  </a:cubicBezTo>
                  <a:cubicBezTo>
                    <a:pt x="370" y="4620"/>
                    <a:pt x="430" y="4560"/>
                    <a:pt x="501" y="4584"/>
                  </a:cubicBezTo>
                  <a:cubicBezTo>
                    <a:pt x="2632" y="5144"/>
                    <a:pt x="4180" y="5989"/>
                    <a:pt x="4882" y="6429"/>
                  </a:cubicBezTo>
                  <a:cubicBezTo>
                    <a:pt x="3275" y="2298"/>
                    <a:pt x="1930" y="476"/>
                    <a:pt x="1918" y="453"/>
                  </a:cubicBezTo>
                  <a:cubicBezTo>
                    <a:pt x="1846" y="357"/>
                    <a:pt x="1846" y="191"/>
                    <a:pt x="1918" y="95"/>
                  </a:cubicBezTo>
                  <a:cubicBezTo>
                    <a:pt x="1989" y="0"/>
                    <a:pt x="2108" y="12"/>
                    <a:pt x="2192" y="95"/>
                  </a:cubicBezTo>
                  <a:cubicBezTo>
                    <a:pt x="2192" y="119"/>
                    <a:pt x="2787" y="917"/>
                    <a:pt x="3644" y="2655"/>
                  </a:cubicBezTo>
                  <a:cubicBezTo>
                    <a:pt x="3573" y="1822"/>
                    <a:pt x="3466" y="655"/>
                    <a:pt x="3394" y="441"/>
                  </a:cubicBezTo>
                  <a:cubicBezTo>
                    <a:pt x="3358" y="357"/>
                    <a:pt x="3394" y="262"/>
                    <a:pt x="3454" y="214"/>
                  </a:cubicBezTo>
                  <a:cubicBezTo>
                    <a:pt x="3513" y="179"/>
                    <a:pt x="3585" y="203"/>
                    <a:pt x="3620" y="298"/>
                  </a:cubicBezTo>
                  <a:cubicBezTo>
                    <a:pt x="3739" y="607"/>
                    <a:pt x="3894" y="2596"/>
                    <a:pt x="3942" y="3274"/>
                  </a:cubicBezTo>
                  <a:cubicBezTo>
                    <a:pt x="4287" y="4001"/>
                    <a:pt x="4656" y="4846"/>
                    <a:pt x="5061" y="5834"/>
                  </a:cubicBezTo>
                  <a:lnTo>
                    <a:pt x="5311" y="2143"/>
                  </a:lnTo>
                  <a:cubicBezTo>
                    <a:pt x="5311" y="2048"/>
                    <a:pt x="5371" y="1977"/>
                    <a:pt x="5442" y="1988"/>
                  </a:cubicBezTo>
                  <a:cubicBezTo>
                    <a:pt x="5525" y="2000"/>
                    <a:pt x="5561" y="2084"/>
                    <a:pt x="5561" y="2167"/>
                  </a:cubicBezTo>
                  <a:lnTo>
                    <a:pt x="5287" y="6370"/>
                  </a:lnTo>
                  <a:cubicBezTo>
                    <a:pt x="5549" y="7049"/>
                    <a:pt x="5823" y="7811"/>
                    <a:pt x="6097" y="8608"/>
                  </a:cubicBezTo>
                  <a:lnTo>
                    <a:pt x="6502" y="4322"/>
                  </a:lnTo>
                  <a:cubicBezTo>
                    <a:pt x="6514" y="4239"/>
                    <a:pt x="6573" y="4167"/>
                    <a:pt x="6633" y="4179"/>
                  </a:cubicBezTo>
                  <a:cubicBezTo>
                    <a:pt x="6716" y="4191"/>
                    <a:pt x="6752" y="4263"/>
                    <a:pt x="6740" y="4370"/>
                  </a:cubicBezTo>
                  <a:lnTo>
                    <a:pt x="6275" y="9192"/>
                  </a:lnTo>
                  <a:cubicBezTo>
                    <a:pt x="6680" y="10430"/>
                    <a:pt x="7097" y="11799"/>
                    <a:pt x="7490" y="13299"/>
                  </a:cubicBezTo>
                  <a:lnTo>
                    <a:pt x="8097" y="9025"/>
                  </a:lnTo>
                  <a:cubicBezTo>
                    <a:pt x="8109" y="8942"/>
                    <a:pt x="8169" y="8882"/>
                    <a:pt x="8240" y="8894"/>
                  </a:cubicBezTo>
                  <a:cubicBezTo>
                    <a:pt x="8311" y="8906"/>
                    <a:pt x="8347" y="9001"/>
                    <a:pt x="8347" y="9085"/>
                  </a:cubicBezTo>
                  <a:lnTo>
                    <a:pt x="7645" y="13942"/>
                  </a:lnTo>
                  <a:cubicBezTo>
                    <a:pt x="7823" y="14645"/>
                    <a:pt x="8002" y="15371"/>
                    <a:pt x="8169" y="16133"/>
                  </a:cubicBezTo>
                  <a:lnTo>
                    <a:pt x="8776" y="12323"/>
                  </a:lnTo>
                  <a:cubicBezTo>
                    <a:pt x="8788" y="12228"/>
                    <a:pt x="8847" y="12168"/>
                    <a:pt x="8931" y="12180"/>
                  </a:cubicBezTo>
                  <a:cubicBezTo>
                    <a:pt x="8990" y="12204"/>
                    <a:pt x="9026" y="12287"/>
                    <a:pt x="9014" y="12383"/>
                  </a:cubicBezTo>
                  <a:lnTo>
                    <a:pt x="8311" y="16788"/>
                  </a:lnTo>
                  <a:cubicBezTo>
                    <a:pt x="8633" y="18193"/>
                    <a:pt x="8907" y="19729"/>
                    <a:pt x="9181" y="21348"/>
                  </a:cubicBezTo>
                  <a:lnTo>
                    <a:pt x="9955" y="17776"/>
                  </a:lnTo>
                  <a:cubicBezTo>
                    <a:pt x="9966" y="17693"/>
                    <a:pt x="10038" y="17645"/>
                    <a:pt x="10097" y="17657"/>
                  </a:cubicBezTo>
                  <a:cubicBezTo>
                    <a:pt x="10169" y="17693"/>
                    <a:pt x="10205" y="17776"/>
                    <a:pt x="10193" y="17871"/>
                  </a:cubicBezTo>
                  <a:lnTo>
                    <a:pt x="9300" y="22027"/>
                  </a:lnTo>
                  <a:cubicBezTo>
                    <a:pt x="9407" y="22681"/>
                    <a:pt x="9502" y="23348"/>
                    <a:pt x="9597" y="24015"/>
                  </a:cubicBezTo>
                  <a:lnTo>
                    <a:pt x="10312" y="21396"/>
                  </a:lnTo>
                  <a:cubicBezTo>
                    <a:pt x="10336" y="21312"/>
                    <a:pt x="10395" y="21265"/>
                    <a:pt x="10478" y="21288"/>
                  </a:cubicBezTo>
                  <a:cubicBezTo>
                    <a:pt x="10538" y="21324"/>
                    <a:pt x="10562" y="21431"/>
                    <a:pt x="10550" y="21515"/>
                  </a:cubicBezTo>
                  <a:lnTo>
                    <a:pt x="9681" y="24658"/>
                  </a:lnTo>
                  <a:cubicBezTo>
                    <a:pt x="9859" y="25932"/>
                    <a:pt x="10014" y="27277"/>
                    <a:pt x="10157" y="28670"/>
                  </a:cubicBezTo>
                  <a:lnTo>
                    <a:pt x="11026" y="25813"/>
                  </a:lnTo>
                  <a:cubicBezTo>
                    <a:pt x="11050" y="25729"/>
                    <a:pt x="11133" y="25682"/>
                    <a:pt x="11193" y="25729"/>
                  </a:cubicBezTo>
                  <a:cubicBezTo>
                    <a:pt x="11252" y="25753"/>
                    <a:pt x="11276" y="25860"/>
                    <a:pt x="11264" y="25956"/>
                  </a:cubicBezTo>
                  <a:lnTo>
                    <a:pt x="10240" y="29361"/>
                  </a:lnTo>
                  <a:cubicBezTo>
                    <a:pt x="10359" y="30599"/>
                    <a:pt x="10455" y="31873"/>
                    <a:pt x="10550" y="33195"/>
                  </a:cubicBezTo>
                  <a:lnTo>
                    <a:pt x="11395" y="30730"/>
                  </a:lnTo>
                  <a:cubicBezTo>
                    <a:pt x="11431" y="30635"/>
                    <a:pt x="11502" y="30611"/>
                    <a:pt x="11562" y="30635"/>
                  </a:cubicBezTo>
                  <a:cubicBezTo>
                    <a:pt x="11621" y="30682"/>
                    <a:pt x="11645" y="30778"/>
                    <a:pt x="11621" y="30861"/>
                  </a:cubicBezTo>
                  <a:lnTo>
                    <a:pt x="10597" y="33885"/>
                  </a:lnTo>
                  <a:cubicBezTo>
                    <a:pt x="10669" y="35040"/>
                    <a:pt x="10728" y="36255"/>
                    <a:pt x="10776" y="37481"/>
                  </a:cubicBezTo>
                  <a:lnTo>
                    <a:pt x="11705" y="35397"/>
                  </a:lnTo>
                  <a:cubicBezTo>
                    <a:pt x="11740" y="35326"/>
                    <a:pt x="11824" y="35302"/>
                    <a:pt x="11871" y="35338"/>
                  </a:cubicBezTo>
                  <a:cubicBezTo>
                    <a:pt x="11931" y="35385"/>
                    <a:pt x="11943" y="35493"/>
                    <a:pt x="11919" y="35576"/>
                  </a:cubicBezTo>
                  <a:lnTo>
                    <a:pt x="10788" y="38076"/>
                  </a:lnTo>
                  <a:cubicBezTo>
                    <a:pt x="10812" y="38969"/>
                    <a:pt x="10836" y="39898"/>
                    <a:pt x="10847" y="40838"/>
                  </a:cubicBezTo>
                  <a:lnTo>
                    <a:pt x="11812" y="39207"/>
                  </a:lnTo>
                  <a:cubicBezTo>
                    <a:pt x="11860" y="39136"/>
                    <a:pt x="11931" y="39124"/>
                    <a:pt x="11990" y="39183"/>
                  </a:cubicBezTo>
                  <a:cubicBezTo>
                    <a:pt x="12050" y="39243"/>
                    <a:pt x="12050" y="39350"/>
                    <a:pt x="12002" y="39422"/>
                  </a:cubicBezTo>
                  <a:lnTo>
                    <a:pt x="10847" y="41350"/>
                  </a:lnTo>
                  <a:cubicBezTo>
                    <a:pt x="10859" y="42220"/>
                    <a:pt x="10859" y="43101"/>
                    <a:pt x="10859" y="44006"/>
                  </a:cubicBezTo>
                  <a:lnTo>
                    <a:pt x="11526" y="42993"/>
                  </a:lnTo>
                  <a:cubicBezTo>
                    <a:pt x="11574" y="42922"/>
                    <a:pt x="11645" y="42922"/>
                    <a:pt x="11705" y="42982"/>
                  </a:cubicBezTo>
                  <a:cubicBezTo>
                    <a:pt x="11752" y="43041"/>
                    <a:pt x="11764" y="43136"/>
                    <a:pt x="11729" y="43220"/>
                  </a:cubicBezTo>
                  <a:lnTo>
                    <a:pt x="10859" y="44506"/>
                  </a:lnTo>
                  <a:cubicBezTo>
                    <a:pt x="10859" y="45184"/>
                    <a:pt x="10847" y="45863"/>
                    <a:pt x="10836" y="46565"/>
                  </a:cubicBezTo>
                  <a:lnTo>
                    <a:pt x="11609" y="45922"/>
                  </a:lnTo>
                  <a:cubicBezTo>
                    <a:pt x="11669" y="45875"/>
                    <a:pt x="11740" y="45899"/>
                    <a:pt x="11764" y="45982"/>
                  </a:cubicBezTo>
                  <a:cubicBezTo>
                    <a:pt x="11800" y="46053"/>
                    <a:pt x="11788" y="46161"/>
                    <a:pt x="11729" y="46220"/>
                  </a:cubicBezTo>
                  <a:lnTo>
                    <a:pt x="10859" y="46934"/>
                  </a:lnTo>
                  <a:lnTo>
                    <a:pt x="10359" y="46934"/>
                  </a:ln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79184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3"/>
          <p:cNvSpPr/>
          <p:nvPr/>
        </p:nvSpPr>
        <p:spPr>
          <a:xfrm>
            <a:off x="10351715" y="2732110"/>
            <a:ext cx="1893495" cy="4125105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solidFill>
            <a:srgbClr val="002E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3" name="Google Shape;653;p33"/>
          <p:cNvSpPr/>
          <p:nvPr/>
        </p:nvSpPr>
        <p:spPr>
          <a:xfrm>
            <a:off x="-889000" y="-1645433"/>
            <a:ext cx="4331837" cy="8742385"/>
          </a:xfrm>
          <a:custGeom>
            <a:avLst/>
            <a:gdLst/>
            <a:ahLst/>
            <a:cxnLst/>
            <a:rect l="l" t="t" r="r" b="b"/>
            <a:pathLst>
              <a:path w="55293" h="68259" extrusionOk="0">
                <a:moveTo>
                  <a:pt x="49864" y="68259"/>
                </a:moveTo>
                <a:lnTo>
                  <a:pt x="0" y="68259"/>
                </a:lnTo>
                <a:lnTo>
                  <a:pt x="0" y="1906"/>
                </a:lnTo>
                <a:cubicBezTo>
                  <a:pt x="727" y="882"/>
                  <a:pt x="1465" y="215"/>
                  <a:pt x="2203" y="1"/>
                </a:cubicBezTo>
                <a:cubicBezTo>
                  <a:pt x="2203" y="1"/>
                  <a:pt x="1655" y="12228"/>
                  <a:pt x="16574" y="11728"/>
                </a:cubicBezTo>
                <a:cubicBezTo>
                  <a:pt x="31480" y="11240"/>
                  <a:pt x="36517" y="11169"/>
                  <a:pt x="38755" y="16467"/>
                </a:cubicBezTo>
                <a:cubicBezTo>
                  <a:pt x="41017" y="21765"/>
                  <a:pt x="34778" y="29469"/>
                  <a:pt x="35267" y="35898"/>
                </a:cubicBezTo>
                <a:cubicBezTo>
                  <a:pt x="35755" y="42327"/>
                  <a:pt x="38898" y="45185"/>
                  <a:pt x="46780" y="46411"/>
                </a:cubicBezTo>
                <a:cubicBezTo>
                  <a:pt x="54674" y="47649"/>
                  <a:pt x="55293" y="57079"/>
                  <a:pt x="53090" y="62675"/>
                </a:cubicBezTo>
                <a:cubicBezTo>
                  <a:pt x="52888" y="63199"/>
                  <a:pt x="52662" y="63866"/>
                  <a:pt x="52400" y="64651"/>
                </a:cubicBezTo>
                <a:cubicBezTo>
                  <a:pt x="50959" y="65830"/>
                  <a:pt x="50221" y="67187"/>
                  <a:pt x="49864" y="682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54" name="Google Shape;654;p33"/>
          <p:cNvGrpSpPr/>
          <p:nvPr/>
        </p:nvGrpSpPr>
        <p:grpSpPr>
          <a:xfrm rot="-5400000">
            <a:off x="10103745" y="-524986"/>
            <a:ext cx="1546068" cy="3070729"/>
            <a:chOff x="15558775" y="-2131075"/>
            <a:chExt cx="438775" cy="871475"/>
          </a:xfrm>
        </p:grpSpPr>
        <p:sp>
          <p:nvSpPr>
            <p:cNvPr id="655" name="Google Shape;655;p33"/>
            <p:cNvSpPr/>
            <p:nvPr/>
          </p:nvSpPr>
          <p:spPr>
            <a:xfrm>
              <a:off x="15558775" y="-2131075"/>
              <a:ext cx="438775" cy="871475"/>
            </a:xfrm>
            <a:custGeom>
              <a:avLst/>
              <a:gdLst/>
              <a:ahLst/>
              <a:cxnLst/>
              <a:rect l="l" t="t" r="r" b="b"/>
              <a:pathLst>
                <a:path w="17551" h="34859" extrusionOk="0">
                  <a:moveTo>
                    <a:pt x="3894" y="0"/>
                  </a:moveTo>
                  <a:cubicBezTo>
                    <a:pt x="2644" y="2477"/>
                    <a:pt x="1358" y="5025"/>
                    <a:pt x="703" y="7703"/>
                  </a:cubicBezTo>
                  <a:cubicBezTo>
                    <a:pt x="1275" y="9906"/>
                    <a:pt x="2775" y="11752"/>
                    <a:pt x="4346" y="13383"/>
                  </a:cubicBezTo>
                  <a:cubicBezTo>
                    <a:pt x="2882" y="12704"/>
                    <a:pt x="1513" y="11823"/>
                    <a:pt x="263" y="10775"/>
                  </a:cubicBezTo>
                  <a:lnTo>
                    <a:pt x="263" y="10775"/>
                  </a:lnTo>
                  <a:cubicBezTo>
                    <a:pt x="227" y="11466"/>
                    <a:pt x="1" y="12478"/>
                    <a:pt x="1072" y="13716"/>
                  </a:cubicBezTo>
                  <a:cubicBezTo>
                    <a:pt x="2144" y="14931"/>
                    <a:pt x="3334" y="15835"/>
                    <a:pt x="4156" y="17062"/>
                  </a:cubicBezTo>
                  <a:cubicBezTo>
                    <a:pt x="3013" y="16371"/>
                    <a:pt x="1846" y="15704"/>
                    <a:pt x="691" y="15026"/>
                  </a:cubicBezTo>
                  <a:lnTo>
                    <a:pt x="691" y="15026"/>
                  </a:lnTo>
                  <a:cubicBezTo>
                    <a:pt x="1167" y="17062"/>
                    <a:pt x="1965" y="19038"/>
                    <a:pt x="3203" y="20562"/>
                  </a:cubicBezTo>
                  <a:cubicBezTo>
                    <a:pt x="4442" y="22074"/>
                    <a:pt x="7097" y="24194"/>
                    <a:pt x="7918" y="26706"/>
                  </a:cubicBezTo>
                  <a:cubicBezTo>
                    <a:pt x="6680" y="25944"/>
                    <a:pt x="5859" y="24944"/>
                    <a:pt x="4573" y="24265"/>
                  </a:cubicBezTo>
                  <a:lnTo>
                    <a:pt x="4573" y="24265"/>
                  </a:lnTo>
                  <a:cubicBezTo>
                    <a:pt x="5180" y="25479"/>
                    <a:pt x="5716" y="26730"/>
                    <a:pt x="6013" y="28075"/>
                  </a:cubicBezTo>
                  <a:cubicBezTo>
                    <a:pt x="6347" y="29504"/>
                    <a:pt x="6347" y="31052"/>
                    <a:pt x="5870" y="32433"/>
                  </a:cubicBezTo>
                  <a:cubicBezTo>
                    <a:pt x="5668" y="33016"/>
                    <a:pt x="4954" y="33754"/>
                    <a:pt x="4894" y="34314"/>
                  </a:cubicBezTo>
                  <a:cubicBezTo>
                    <a:pt x="4855" y="34687"/>
                    <a:pt x="5038" y="34858"/>
                    <a:pt x="5277" y="34858"/>
                  </a:cubicBezTo>
                  <a:cubicBezTo>
                    <a:pt x="5473" y="34858"/>
                    <a:pt x="5705" y="34743"/>
                    <a:pt x="5882" y="34528"/>
                  </a:cubicBezTo>
                  <a:cubicBezTo>
                    <a:pt x="6085" y="34278"/>
                    <a:pt x="6192" y="33957"/>
                    <a:pt x="6382" y="33683"/>
                  </a:cubicBezTo>
                  <a:cubicBezTo>
                    <a:pt x="6942" y="32897"/>
                    <a:pt x="8014" y="32718"/>
                    <a:pt x="8942" y="32480"/>
                  </a:cubicBezTo>
                  <a:cubicBezTo>
                    <a:pt x="9514" y="32326"/>
                    <a:pt x="10073" y="32135"/>
                    <a:pt x="10609" y="31897"/>
                  </a:cubicBezTo>
                  <a:cubicBezTo>
                    <a:pt x="10609" y="31897"/>
                    <a:pt x="9538" y="31814"/>
                    <a:pt x="9157" y="31528"/>
                  </a:cubicBezTo>
                  <a:cubicBezTo>
                    <a:pt x="10157" y="31516"/>
                    <a:pt x="11264" y="31314"/>
                    <a:pt x="12633" y="30528"/>
                  </a:cubicBezTo>
                  <a:cubicBezTo>
                    <a:pt x="14002" y="29742"/>
                    <a:pt x="15812" y="27611"/>
                    <a:pt x="16669" y="25479"/>
                  </a:cubicBezTo>
                  <a:lnTo>
                    <a:pt x="16669" y="25479"/>
                  </a:lnTo>
                  <a:cubicBezTo>
                    <a:pt x="15812" y="25694"/>
                    <a:pt x="14883" y="25729"/>
                    <a:pt x="14002" y="25765"/>
                  </a:cubicBezTo>
                  <a:cubicBezTo>
                    <a:pt x="15943" y="24146"/>
                    <a:pt x="17050" y="20836"/>
                    <a:pt x="17300" y="19479"/>
                  </a:cubicBezTo>
                  <a:cubicBezTo>
                    <a:pt x="17550" y="18121"/>
                    <a:pt x="16765" y="16181"/>
                    <a:pt x="16157" y="14895"/>
                  </a:cubicBezTo>
                  <a:cubicBezTo>
                    <a:pt x="15407" y="16205"/>
                    <a:pt x="14383" y="17359"/>
                    <a:pt x="13145" y="18217"/>
                  </a:cubicBezTo>
                  <a:cubicBezTo>
                    <a:pt x="13943" y="16371"/>
                    <a:pt x="14169" y="14502"/>
                    <a:pt x="14145" y="13157"/>
                  </a:cubicBezTo>
                  <a:cubicBezTo>
                    <a:pt x="14121" y="11823"/>
                    <a:pt x="13276" y="10787"/>
                    <a:pt x="12681" y="10251"/>
                  </a:cubicBezTo>
                  <a:cubicBezTo>
                    <a:pt x="11597" y="9275"/>
                    <a:pt x="10359" y="8442"/>
                    <a:pt x="9228" y="7501"/>
                  </a:cubicBezTo>
                  <a:cubicBezTo>
                    <a:pt x="8883" y="8346"/>
                    <a:pt x="8656" y="9263"/>
                    <a:pt x="8561" y="10168"/>
                  </a:cubicBezTo>
                  <a:cubicBezTo>
                    <a:pt x="8014" y="8751"/>
                    <a:pt x="7621" y="7275"/>
                    <a:pt x="7418" y="5775"/>
                  </a:cubicBezTo>
                  <a:cubicBezTo>
                    <a:pt x="6501" y="4763"/>
                    <a:pt x="5704" y="3632"/>
                    <a:pt x="4918" y="2512"/>
                  </a:cubicBezTo>
                  <a:cubicBezTo>
                    <a:pt x="4394" y="1762"/>
                    <a:pt x="3846" y="929"/>
                    <a:pt x="38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" name="Google Shape;656;p33"/>
            <p:cNvSpPr/>
            <p:nvPr/>
          </p:nvSpPr>
          <p:spPr>
            <a:xfrm>
              <a:off x="15651650" y="-2085250"/>
              <a:ext cx="181600" cy="746250"/>
            </a:xfrm>
            <a:custGeom>
              <a:avLst/>
              <a:gdLst/>
              <a:ahLst/>
              <a:cxnLst/>
              <a:rect l="l" t="t" r="r" b="b"/>
              <a:pathLst>
                <a:path w="7264" h="29850" extrusionOk="0">
                  <a:moveTo>
                    <a:pt x="262" y="1"/>
                  </a:moveTo>
                  <a:cubicBezTo>
                    <a:pt x="250" y="1"/>
                    <a:pt x="215" y="13"/>
                    <a:pt x="215" y="48"/>
                  </a:cubicBezTo>
                  <a:cubicBezTo>
                    <a:pt x="0" y="1727"/>
                    <a:pt x="0" y="3203"/>
                    <a:pt x="203" y="4525"/>
                  </a:cubicBezTo>
                  <a:cubicBezTo>
                    <a:pt x="667" y="7394"/>
                    <a:pt x="2144" y="9990"/>
                    <a:pt x="3584" y="12490"/>
                  </a:cubicBezTo>
                  <a:lnTo>
                    <a:pt x="3810" y="12871"/>
                  </a:lnTo>
                  <a:cubicBezTo>
                    <a:pt x="5370" y="15610"/>
                    <a:pt x="6799" y="18324"/>
                    <a:pt x="6977" y="21313"/>
                  </a:cubicBezTo>
                  <a:cubicBezTo>
                    <a:pt x="7168" y="24456"/>
                    <a:pt x="5811" y="27695"/>
                    <a:pt x="3453" y="29778"/>
                  </a:cubicBezTo>
                  <a:cubicBezTo>
                    <a:pt x="3429" y="29802"/>
                    <a:pt x="3429" y="29826"/>
                    <a:pt x="3453" y="29838"/>
                  </a:cubicBezTo>
                  <a:cubicBezTo>
                    <a:pt x="3453" y="29850"/>
                    <a:pt x="3465" y="29850"/>
                    <a:pt x="3477" y="29850"/>
                  </a:cubicBezTo>
                  <a:cubicBezTo>
                    <a:pt x="3489" y="29850"/>
                    <a:pt x="3489" y="29850"/>
                    <a:pt x="3513" y="29826"/>
                  </a:cubicBezTo>
                  <a:cubicBezTo>
                    <a:pt x="5894" y="27730"/>
                    <a:pt x="7263" y="24456"/>
                    <a:pt x="7061" y="21277"/>
                  </a:cubicBezTo>
                  <a:cubicBezTo>
                    <a:pt x="6870" y="18277"/>
                    <a:pt x="5453" y="15550"/>
                    <a:pt x="3882" y="12812"/>
                  </a:cubicBezTo>
                  <a:lnTo>
                    <a:pt x="3656" y="12431"/>
                  </a:lnTo>
                  <a:cubicBezTo>
                    <a:pt x="2227" y="9930"/>
                    <a:pt x="739" y="7347"/>
                    <a:pt x="298" y="4489"/>
                  </a:cubicBezTo>
                  <a:cubicBezTo>
                    <a:pt x="84" y="3168"/>
                    <a:pt x="96" y="1715"/>
                    <a:pt x="310" y="48"/>
                  </a:cubicBezTo>
                  <a:cubicBezTo>
                    <a:pt x="310" y="25"/>
                    <a:pt x="298" y="1"/>
                    <a:pt x="262" y="1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62575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34"/>
          <p:cNvSpPr/>
          <p:nvPr/>
        </p:nvSpPr>
        <p:spPr>
          <a:xfrm flipH="1">
            <a:off x="9918501" y="-2422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9" name="Google Shape;659;p34"/>
          <p:cNvSpPr/>
          <p:nvPr/>
        </p:nvSpPr>
        <p:spPr>
          <a:xfrm rot="10800000">
            <a:off x="5897053" y="4331927"/>
            <a:ext cx="6371679" cy="2602340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52318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35"/>
          <p:cNvSpPr/>
          <p:nvPr/>
        </p:nvSpPr>
        <p:spPr>
          <a:xfrm>
            <a:off x="1" y="-321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F1A12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2" name="Google Shape;662;p35"/>
          <p:cNvSpPr/>
          <p:nvPr/>
        </p:nvSpPr>
        <p:spPr>
          <a:xfrm rot="-10166023">
            <a:off x="-4125377" y="5030972"/>
            <a:ext cx="17521725" cy="6488553"/>
          </a:xfrm>
          <a:custGeom>
            <a:avLst/>
            <a:gdLst/>
            <a:ahLst/>
            <a:cxnLst/>
            <a:rect l="l" t="t" r="r" b="b"/>
            <a:pathLst>
              <a:path w="296312" h="116630" extrusionOk="0">
                <a:moveTo>
                  <a:pt x="292401" y="1"/>
                </a:moveTo>
                <a:cubicBezTo>
                  <a:pt x="291015" y="1"/>
                  <a:pt x="289635" y="80"/>
                  <a:pt x="288266" y="232"/>
                </a:cubicBezTo>
                <a:lnTo>
                  <a:pt x="288266" y="232"/>
                </a:lnTo>
                <a:lnTo>
                  <a:pt x="296311" y="214"/>
                </a:lnTo>
                <a:cubicBezTo>
                  <a:pt x="295004" y="70"/>
                  <a:pt x="293699" y="1"/>
                  <a:pt x="292401" y="1"/>
                </a:cubicBezTo>
                <a:close/>
                <a:moveTo>
                  <a:pt x="288266" y="232"/>
                </a:moveTo>
                <a:lnTo>
                  <a:pt x="274594" y="262"/>
                </a:lnTo>
                <a:cubicBezTo>
                  <a:pt x="195180" y="13775"/>
                  <a:pt x="116003" y="28849"/>
                  <a:pt x="37208" y="45458"/>
                </a:cubicBezTo>
                <a:cubicBezTo>
                  <a:pt x="24123" y="48208"/>
                  <a:pt x="8954" y="52375"/>
                  <a:pt x="3906" y="62031"/>
                </a:cubicBezTo>
                <a:cubicBezTo>
                  <a:pt x="1" y="69520"/>
                  <a:pt x="3930" y="77307"/>
                  <a:pt x="7835" y="84153"/>
                </a:cubicBezTo>
                <a:cubicBezTo>
                  <a:pt x="13466" y="94000"/>
                  <a:pt x="19420" y="104179"/>
                  <a:pt x="30385" y="110775"/>
                </a:cubicBezTo>
                <a:cubicBezTo>
                  <a:pt x="36461" y="114430"/>
                  <a:pt x="44554" y="116630"/>
                  <a:pt x="52642" y="116630"/>
                </a:cubicBezTo>
                <a:cubicBezTo>
                  <a:pt x="59151" y="116630"/>
                  <a:pt x="65657" y="115205"/>
                  <a:pt x="71105" y="111966"/>
                </a:cubicBezTo>
                <a:cubicBezTo>
                  <a:pt x="80392" y="106442"/>
                  <a:pt x="84928" y="96857"/>
                  <a:pt x="95155" y="92511"/>
                </a:cubicBezTo>
                <a:cubicBezTo>
                  <a:pt x="99090" y="90838"/>
                  <a:pt x="103123" y="90185"/>
                  <a:pt x="107203" y="90185"/>
                </a:cubicBezTo>
                <a:cubicBezTo>
                  <a:pt x="117494" y="90185"/>
                  <a:pt x="128081" y="94340"/>
                  <a:pt x="138125" y="96762"/>
                </a:cubicBezTo>
                <a:cubicBezTo>
                  <a:pt x="144298" y="98250"/>
                  <a:pt x="150810" y="98957"/>
                  <a:pt x="157430" y="98957"/>
                </a:cubicBezTo>
                <a:cubicBezTo>
                  <a:pt x="185229" y="98957"/>
                  <a:pt x="214923" y="86492"/>
                  <a:pt x="229386" y="67115"/>
                </a:cubicBezTo>
                <a:cubicBezTo>
                  <a:pt x="239280" y="53864"/>
                  <a:pt x="242257" y="38695"/>
                  <a:pt x="250841" y="25027"/>
                </a:cubicBezTo>
                <a:cubicBezTo>
                  <a:pt x="258196" y="13323"/>
                  <a:pt x="272557" y="1976"/>
                  <a:pt x="288266" y="23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63" name="Google Shape;663;p35"/>
          <p:cNvGrpSpPr/>
          <p:nvPr/>
        </p:nvGrpSpPr>
        <p:grpSpPr>
          <a:xfrm>
            <a:off x="7898440" y="1809081"/>
            <a:ext cx="3751867" cy="5091433"/>
            <a:chOff x="8538550" y="-2979400"/>
            <a:chExt cx="1464200" cy="1986875"/>
          </a:xfrm>
        </p:grpSpPr>
        <p:sp>
          <p:nvSpPr>
            <p:cNvPr id="664" name="Google Shape;664;p35"/>
            <p:cNvSpPr/>
            <p:nvPr/>
          </p:nvSpPr>
          <p:spPr>
            <a:xfrm>
              <a:off x="8538550" y="-2291825"/>
              <a:ext cx="437275" cy="1298100"/>
            </a:xfrm>
            <a:custGeom>
              <a:avLst/>
              <a:gdLst/>
              <a:ahLst/>
              <a:cxnLst/>
              <a:rect l="l" t="t" r="r" b="b"/>
              <a:pathLst>
                <a:path w="17491" h="51924" extrusionOk="0">
                  <a:moveTo>
                    <a:pt x="11478" y="51924"/>
                  </a:moveTo>
                  <a:cubicBezTo>
                    <a:pt x="11252" y="48102"/>
                    <a:pt x="10359" y="41863"/>
                    <a:pt x="7359" y="33874"/>
                  </a:cubicBezTo>
                  <a:cubicBezTo>
                    <a:pt x="2180" y="20075"/>
                    <a:pt x="1" y="5811"/>
                    <a:pt x="5180" y="2846"/>
                  </a:cubicBezTo>
                  <a:cubicBezTo>
                    <a:pt x="10169" y="1"/>
                    <a:pt x="17491" y="19479"/>
                    <a:pt x="16431" y="51924"/>
                  </a:cubicBezTo>
                  <a:lnTo>
                    <a:pt x="11705" y="51924"/>
                  </a:ln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5" name="Google Shape;665;p35"/>
            <p:cNvSpPr/>
            <p:nvPr/>
          </p:nvSpPr>
          <p:spPr>
            <a:xfrm>
              <a:off x="8957650" y="-1597400"/>
              <a:ext cx="198275" cy="603675"/>
            </a:xfrm>
            <a:custGeom>
              <a:avLst/>
              <a:gdLst/>
              <a:ahLst/>
              <a:cxnLst/>
              <a:rect l="l" t="t" r="r" b="b"/>
              <a:pathLst>
                <a:path w="7931" h="24147" extrusionOk="0">
                  <a:moveTo>
                    <a:pt x="3454" y="24147"/>
                  </a:moveTo>
                  <a:cubicBezTo>
                    <a:pt x="3358" y="22301"/>
                    <a:pt x="3061" y="19920"/>
                    <a:pt x="2287" y="17110"/>
                  </a:cubicBezTo>
                  <a:cubicBezTo>
                    <a:pt x="370" y="10121"/>
                    <a:pt x="1" y="2882"/>
                    <a:pt x="2775" y="1382"/>
                  </a:cubicBezTo>
                  <a:cubicBezTo>
                    <a:pt x="5335" y="1"/>
                    <a:pt x="7930" y="8966"/>
                    <a:pt x="6228" y="24147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6" name="Google Shape;666;p35"/>
            <p:cNvSpPr/>
            <p:nvPr/>
          </p:nvSpPr>
          <p:spPr>
            <a:xfrm>
              <a:off x="9612500" y="-1847125"/>
              <a:ext cx="294700" cy="853400"/>
            </a:xfrm>
            <a:custGeom>
              <a:avLst/>
              <a:gdLst/>
              <a:ahLst/>
              <a:cxnLst/>
              <a:rect l="l" t="t" r="r" b="b"/>
              <a:pathLst>
                <a:path w="11788" h="34136" extrusionOk="0">
                  <a:moveTo>
                    <a:pt x="4037" y="34136"/>
                  </a:moveTo>
                  <a:cubicBezTo>
                    <a:pt x="4311" y="31505"/>
                    <a:pt x="5025" y="27766"/>
                    <a:pt x="6739" y="23206"/>
                  </a:cubicBezTo>
                  <a:cubicBezTo>
                    <a:pt x="10299" y="13740"/>
                    <a:pt x="11788" y="3942"/>
                    <a:pt x="8228" y="1906"/>
                  </a:cubicBezTo>
                  <a:cubicBezTo>
                    <a:pt x="4882" y="1"/>
                    <a:pt x="0" y="12740"/>
                    <a:pt x="465" y="34136"/>
                  </a:cubicBez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7" name="Google Shape;667;p35"/>
            <p:cNvSpPr/>
            <p:nvPr/>
          </p:nvSpPr>
          <p:spPr>
            <a:xfrm>
              <a:off x="9786625" y="-1461650"/>
              <a:ext cx="216125" cy="467925"/>
            </a:xfrm>
            <a:custGeom>
              <a:avLst/>
              <a:gdLst/>
              <a:ahLst/>
              <a:cxnLst/>
              <a:rect l="l" t="t" r="r" b="b"/>
              <a:pathLst>
                <a:path w="8645" h="18717" extrusionOk="0">
                  <a:moveTo>
                    <a:pt x="2608" y="18717"/>
                  </a:moveTo>
                  <a:cubicBezTo>
                    <a:pt x="3001" y="17550"/>
                    <a:pt x="3561" y="16217"/>
                    <a:pt x="4346" y="14788"/>
                  </a:cubicBezTo>
                  <a:cubicBezTo>
                    <a:pt x="7097" y="9751"/>
                    <a:pt x="8645" y="4001"/>
                    <a:pt x="6668" y="1905"/>
                  </a:cubicBezTo>
                  <a:cubicBezTo>
                    <a:pt x="4870" y="0"/>
                    <a:pt x="1275" y="6239"/>
                    <a:pt x="1" y="18717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8" name="Google Shape;668;p35"/>
            <p:cNvSpPr/>
            <p:nvPr/>
          </p:nvSpPr>
          <p:spPr>
            <a:xfrm>
              <a:off x="8725475" y="-2979400"/>
              <a:ext cx="657850" cy="1985675"/>
            </a:xfrm>
            <a:custGeom>
              <a:avLst/>
              <a:gdLst/>
              <a:ahLst/>
              <a:cxnLst/>
              <a:rect l="l" t="t" r="r" b="b"/>
              <a:pathLst>
                <a:path w="26314" h="79427" extrusionOk="0">
                  <a:moveTo>
                    <a:pt x="18289" y="79427"/>
                  </a:moveTo>
                  <a:cubicBezTo>
                    <a:pt x="18170" y="78022"/>
                    <a:pt x="17932" y="76391"/>
                    <a:pt x="17491" y="74629"/>
                  </a:cubicBezTo>
                  <a:cubicBezTo>
                    <a:pt x="16039" y="68866"/>
                    <a:pt x="18217" y="66675"/>
                    <a:pt x="18527" y="63913"/>
                  </a:cubicBezTo>
                  <a:cubicBezTo>
                    <a:pt x="18837" y="61139"/>
                    <a:pt x="18884" y="58496"/>
                    <a:pt x="16527" y="54424"/>
                  </a:cubicBezTo>
                  <a:cubicBezTo>
                    <a:pt x="14181" y="50364"/>
                    <a:pt x="13276" y="47911"/>
                    <a:pt x="14824" y="40886"/>
                  </a:cubicBezTo>
                  <a:cubicBezTo>
                    <a:pt x="16360" y="33862"/>
                    <a:pt x="15729" y="31147"/>
                    <a:pt x="9847" y="26111"/>
                  </a:cubicBezTo>
                  <a:cubicBezTo>
                    <a:pt x="3966" y="21063"/>
                    <a:pt x="1" y="15276"/>
                    <a:pt x="2442" y="7751"/>
                  </a:cubicBezTo>
                  <a:cubicBezTo>
                    <a:pt x="4882" y="239"/>
                    <a:pt x="13193" y="0"/>
                    <a:pt x="15372" y="11073"/>
                  </a:cubicBezTo>
                  <a:cubicBezTo>
                    <a:pt x="17539" y="22158"/>
                    <a:pt x="19432" y="25361"/>
                    <a:pt x="21873" y="29802"/>
                  </a:cubicBezTo>
                  <a:cubicBezTo>
                    <a:pt x="24313" y="34231"/>
                    <a:pt x="22516" y="40886"/>
                    <a:pt x="21611" y="44946"/>
                  </a:cubicBezTo>
                  <a:cubicBezTo>
                    <a:pt x="20694" y="49006"/>
                    <a:pt x="22051" y="52209"/>
                    <a:pt x="23956" y="55293"/>
                  </a:cubicBezTo>
                  <a:cubicBezTo>
                    <a:pt x="25861" y="58377"/>
                    <a:pt x="26314" y="65258"/>
                    <a:pt x="23956" y="70069"/>
                  </a:cubicBezTo>
                  <a:cubicBezTo>
                    <a:pt x="22539" y="72974"/>
                    <a:pt x="22158" y="76712"/>
                    <a:pt x="22111" y="79427"/>
                  </a:cubicBezTo>
                  <a:lnTo>
                    <a:pt x="18289" y="79427"/>
                  </a:ln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9" name="Google Shape;669;p35"/>
            <p:cNvSpPr/>
            <p:nvPr/>
          </p:nvSpPr>
          <p:spPr>
            <a:xfrm>
              <a:off x="9321975" y="-2802600"/>
              <a:ext cx="295025" cy="1808875"/>
            </a:xfrm>
            <a:custGeom>
              <a:avLst/>
              <a:gdLst/>
              <a:ahLst/>
              <a:cxnLst/>
              <a:rect l="l" t="t" r="r" b="b"/>
              <a:pathLst>
                <a:path w="11801" h="72355" extrusionOk="0">
                  <a:moveTo>
                    <a:pt x="4240" y="72355"/>
                  </a:moveTo>
                  <a:cubicBezTo>
                    <a:pt x="4168" y="71307"/>
                    <a:pt x="4013" y="70128"/>
                    <a:pt x="3751" y="68878"/>
                  </a:cubicBezTo>
                  <a:cubicBezTo>
                    <a:pt x="2692" y="63866"/>
                    <a:pt x="4644" y="61973"/>
                    <a:pt x="5013" y="59544"/>
                  </a:cubicBezTo>
                  <a:cubicBezTo>
                    <a:pt x="5383" y="57139"/>
                    <a:pt x="5502" y="54829"/>
                    <a:pt x="3597" y="51281"/>
                  </a:cubicBezTo>
                  <a:cubicBezTo>
                    <a:pt x="1692" y="47745"/>
                    <a:pt x="989" y="45602"/>
                    <a:pt x="2561" y="39494"/>
                  </a:cubicBezTo>
                  <a:cubicBezTo>
                    <a:pt x="3668" y="35136"/>
                    <a:pt x="3966" y="33040"/>
                    <a:pt x="1501" y="30028"/>
                  </a:cubicBezTo>
                  <a:cubicBezTo>
                    <a:pt x="191" y="28421"/>
                    <a:pt x="1" y="25111"/>
                    <a:pt x="1870" y="21099"/>
                  </a:cubicBezTo>
                  <a:cubicBezTo>
                    <a:pt x="3751" y="17098"/>
                    <a:pt x="6026" y="9716"/>
                    <a:pt x="3811" y="3811"/>
                  </a:cubicBezTo>
                  <a:cubicBezTo>
                    <a:pt x="3811" y="3811"/>
                    <a:pt x="3335" y="2084"/>
                    <a:pt x="4001" y="1037"/>
                  </a:cubicBezTo>
                  <a:cubicBezTo>
                    <a:pt x="4668" y="1"/>
                    <a:pt x="7919" y="3692"/>
                    <a:pt x="8181" y="10704"/>
                  </a:cubicBezTo>
                  <a:cubicBezTo>
                    <a:pt x="8454" y="17729"/>
                    <a:pt x="5978" y="21182"/>
                    <a:pt x="7573" y="23873"/>
                  </a:cubicBezTo>
                  <a:cubicBezTo>
                    <a:pt x="11800" y="31016"/>
                    <a:pt x="10395" y="35029"/>
                    <a:pt x="8300" y="43042"/>
                  </a:cubicBezTo>
                  <a:cubicBezTo>
                    <a:pt x="7383" y="46578"/>
                    <a:pt x="8454" y="49364"/>
                    <a:pt x="10002" y="52043"/>
                  </a:cubicBezTo>
                  <a:cubicBezTo>
                    <a:pt x="11550" y="54722"/>
                    <a:pt x="11705" y="60722"/>
                    <a:pt x="9490" y="64902"/>
                  </a:cubicBezTo>
                  <a:cubicBezTo>
                    <a:pt x="8288" y="67199"/>
                    <a:pt x="7800" y="70069"/>
                    <a:pt x="7621" y="72355"/>
                  </a:cubicBezTo>
                  <a:lnTo>
                    <a:pt x="4240" y="72355"/>
                  </a:ln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0" name="Google Shape;670;p35"/>
            <p:cNvSpPr/>
            <p:nvPr/>
          </p:nvSpPr>
          <p:spPr>
            <a:xfrm>
              <a:off x="8993675" y="-1521775"/>
              <a:ext cx="122650" cy="528350"/>
            </a:xfrm>
            <a:custGeom>
              <a:avLst/>
              <a:gdLst/>
              <a:ahLst/>
              <a:cxnLst/>
              <a:rect l="l" t="t" r="r" b="b"/>
              <a:pathLst>
                <a:path w="4906" h="21134" extrusionOk="0">
                  <a:moveTo>
                    <a:pt x="1655" y="393"/>
                  </a:moveTo>
                  <a:cubicBezTo>
                    <a:pt x="1608" y="274"/>
                    <a:pt x="1643" y="119"/>
                    <a:pt x="1727" y="60"/>
                  </a:cubicBezTo>
                  <a:cubicBezTo>
                    <a:pt x="1822" y="0"/>
                    <a:pt x="1941" y="36"/>
                    <a:pt x="1977" y="155"/>
                  </a:cubicBezTo>
                  <a:cubicBezTo>
                    <a:pt x="1977" y="179"/>
                    <a:pt x="2274" y="893"/>
                    <a:pt x="2655" y="2215"/>
                  </a:cubicBezTo>
                  <a:lnTo>
                    <a:pt x="2751" y="762"/>
                  </a:lnTo>
                  <a:cubicBezTo>
                    <a:pt x="2751" y="679"/>
                    <a:pt x="2810" y="607"/>
                    <a:pt x="2894" y="619"/>
                  </a:cubicBezTo>
                  <a:cubicBezTo>
                    <a:pt x="2965" y="631"/>
                    <a:pt x="3013" y="715"/>
                    <a:pt x="3013" y="798"/>
                  </a:cubicBezTo>
                  <a:lnTo>
                    <a:pt x="2858" y="2953"/>
                  </a:lnTo>
                  <a:cubicBezTo>
                    <a:pt x="3025" y="3584"/>
                    <a:pt x="3191" y="4310"/>
                    <a:pt x="3346" y="5132"/>
                  </a:cubicBezTo>
                  <a:lnTo>
                    <a:pt x="3679" y="3429"/>
                  </a:lnTo>
                  <a:cubicBezTo>
                    <a:pt x="3691" y="3346"/>
                    <a:pt x="3763" y="3286"/>
                    <a:pt x="3822" y="3310"/>
                  </a:cubicBezTo>
                  <a:cubicBezTo>
                    <a:pt x="3882" y="3346"/>
                    <a:pt x="3929" y="3429"/>
                    <a:pt x="3918" y="3524"/>
                  </a:cubicBezTo>
                  <a:lnTo>
                    <a:pt x="3465" y="5787"/>
                  </a:lnTo>
                  <a:cubicBezTo>
                    <a:pt x="3632" y="6644"/>
                    <a:pt x="3763" y="7584"/>
                    <a:pt x="3906" y="8608"/>
                  </a:cubicBezTo>
                  <a:lnTo>
                    <a:pt x="4227" y="7156"/>
                  </a:lnTo>
                  <a:cubicBezTo>
                    <a:pt x="4239" y="7061"/>
                    <a:pt x="4310" y="7025"/>
                    <a:pt x="4382" y="7037"/>
                  </a:cubicBezTo>
                  <a:cubicBezTo>
                    <a:pt x="4441" y="7061"/>
                    <a:pt x="4477" y="7156"/>
                    <a:pt x="4465" y="7239"/>
                  </a:cubicBezTo>
                  <a:lnTo>
                    <a:pt x="3989" y="9358"/>
                  </a:lnTo>
                  <a:cubicBezTo>
                    <a:pt x="4108" y="10442"/>
                    <a:pt x="4179" y="11609"/>
                    <a:pt x="4227" y="12835"/>
                  </a:cubicBezTo>
                  <a:lnTo>
                    <a:pt x="4656" y="11502"/>
                  </a:lnTo>
                  <a:cubicBezTo>
                    <a:pt x="4691" y="11406"/>
                    <a:pt x="4763" y="11383"/>
                    <a:pt x="4822" y="11406"/>
                  </a:cubicBezTo>
                  <a:cubicBezTo>
                    <a:pt x="4882" y="11442"/>
                    <a:pt x="4906" y="11549"/>
                    <a:pt x="4882" y="11633"/>
                  </a:cubicBezTo>
                  <a:lnTo>
                    <a:pt x="4239" y="13633"/>
                  </a:lnTo>
                  <a:cubicBezTo>
                    <a:pt x="4251" y="14800"/>
                    <a:pt x="4239" y="16038"/>
                    <a:pt x="4179" y="17336"/>
                  </a:cubicBezTo>
                  <a:lnTo>
                    <a:pt x="4549" y="16633"/>
                  </a:lnTo>
                  <a:cubicBezTo>
                    <a:pt x="4596" y="16562"/>
                    <a:pt x="4680" y="16550"/>
                    <a:pt x="4727" y="16609"/>
                  </a:cubicBezTo>
                  <a:cubicBezTo>
                    <a:pt x="4787" y="16669"/>
                    <a:pt x="4810" y="16764"/>
                    <a:pt x="4763" y="16847"/>
                  </a:cubicBezTo>
                  <a:lnTo>
                    <a:pt x="4156" y="17990"/>
                  </a:lnTo>
                  <a:cubicBezTo>
                    <a:pt x="4096" y="18991"/>
                    <a:pt x="3989" y="20003"/>
                    <a:pt x="3870" y="21050"/>
                  </a:cubicBezTo>
                  <a:lnTo>
                    <a:pt x="4275" y="20384"/>
                  </a:lnTo>
                  <a:cubicBezTo>
                    <a:pt x="4310" y="20312"/>
                    <a:pt x="4394" y="20300"/>
                    <a:pt x="4453" y="20360"/>
                  </a:cubicBezTo>
                  <a:cubicBezTo>
                    <a:pt x="4513" y="20419"/>
                    <a:pt x="4513" y="20515"/>
                    <a:pt x="4465" y="20598"/>
                  </a:cubicBezTo>
                  <a:lnTo>
                    <a:pt x="4156" y="21134"/>
                  </a:lnTo>
                  <a:lnTo>
                    <a:pt x="3477" y="21134"/>
                  </a:lnTo>
                  <a:cubicBezTo>
                    <a:pt x="3525" y="20777"/>
                    <a:pt x="3572" y="20419"/>
                    <a:pt x="3596" y="20062"/>
                  </a:cubicBezTo>
                  <a:cubicBezTo>
                    <a:pt x="3406" y="19729"/>
                    <a:pt x="2929" y="18943"/>
                    <a:pt x="2453" y="18538"/>
                  </a:cubicBezTo>
                  <a:cubicBezTo>
                    <a:pt x="2394" y="18491"/>
                    <a:pt x="2382" y="18395"/>
                    <a:pt x="2405" y="18300"/>
                  </a:cubicBezTo>
                  <a:cubicBezTo>
                    <a:pt x="2441" y="18229"/>
                    <a:pt x="2524" y="18193"/>
                    <a:pt x="2572" y="18241"/>
                  </a:cubicBezTo>
                  <a:cubicBezTo>
                    <a:pt x="2989" y="18586"/>
                    <a:pt x="3394" y="19193"/>
                    <a:pt x="3644" y="19598"/>
                  </a:cubicBezTo>
                  <a:cubicBezTo>
                    <a:pt x="3715" y="18776"/>
                    <a:pt x="3775" y="17990"/>
                    <a:pt x="3822" y="17217"/>
                  </a:cubicBezTo>
                  <a:cubicBezTo>
                    <a:pt x="3477" y="16824"/>
                    <a:pt x="2370" y="15633"/>
                    <a:pt x="1739" y="15300"/>
                  </a:cubicBezTo>
                  <a:cubicBezTo>
                    <a:pt x="1679" y="15264"/>
                    <a:pt x="1655" y="15157"/>
                    <a:pt x="1667" y="15073"/>
                  </a:cubicBezTo>
                  <a:cubicBezTo>
                    <a:pt x="1691" y="14978"/>
                    <a:pt x="1774" y="14942"/>
                    <a:pt x="1834" y="14978"/>
                  </a:cubicBezTo>
                  <a:cubicBezTo>
                    <a:pt x="2405" y="15300"/>
                    <a:pt x="3382" y="16312"/>
                    <a:pt x="3834" y="16800"/>
                  </a:cubicBezTo>
                  <a:cubicBezTo>
                    <a:pt x="3870" y="15966"/>
                    <a:pt x="3882" y="15181"/>
                    <a:pt x="3882" y="14383"/>
                  </a:cubicBezTo>
                  <a:cubicBezTo>
                    <a:pt x="3537" y="14002"/>
                    <a:pt x="2429" y="12752"/>
                    <a:pt x="1381" y="12156"/>
                  </a:cubicBezTo>
                  <a:cubicBezTo>
                    <a:pt x="1322" y="12121"/>
                    <a:pt x="1298" y="12025"/>
                    <a:pt x="1322" y="11930"/>
                  </a:cubicBezTo>
                  <a:cubicBezTo>
                    <a:pt x="1358" y="11847"/>
                    <a:pt x="1429" y="11811"/>
                    <a:pt x="1489" y="11847"/>
                  </a:cubicBezTo>
                  <a:cubicBezTo>
                    <a:pt x="2429" y="12383"/>
                    <a:pt x="3417" y="13430"/>
                    <a:pt x="3882" y="13954"/>
                  </a:cubicBezTo>
                  <a:cubicBezTo>
                    <a:pt x="3882" y="13573"/>
                    <a:pt x="3870" y="13192"/>
                    <a:pt x="3858" y="12823"/>
                  </a:cubicBezTo>
                  <a:cubicBezTo>
                    <a:pt x="3525" y="12406"/>
                    <a:pt x="2394" y="10990"/>
                    <a:pt x="893" y="10025"/>
                  </a:cubicBezTo>
                  <a:cubicBezTo>
                    <a:pt x="834" y="9978"/>
                    <a:pt x="798" y="9894"/>
                    <a:pt x="834" y="9799"/>
                  </a:cubicBezTo>
                  <a:cubicBezTo>
                    <a:pt x="858" y="9716"/>
                    <a:pt x="941" y="9680"/>
                    <a:pt x="1000" y="9728"/>
                  </a:cubicBezTo>
                  <a:cubicBezTo>
                    <a:pt x="2310" y="10573"/>
                    <a:pt x="3346" y="11752"/>
                    <a:pt x="3822" y="12347"/>
                  </a:cubicBezTo>
                  <a:cubicBezTo>
                    <a:pt x="3763" y="11025"/>
                    <a:pt x="3656" y="9787"/>
                    <a:pt x="3525" y="8656"/>
                  </a:cubicBezTo>
                  <a:cubicBezTo>
                    <a:pt x="3036" y="8287"/>
                    <a:pt x="1143" y="6846"/>
                    <a:pt x="108" y="6382"/>
                  </a:cubicBezTo>
                  <a:cubicBezTo>
                    <a:pt x="48" y="6346"/>
                    <a:pt x="0" y="6263"/>
                    <a:pt x="24" y="6168"/>
                  </a:cubicBezTo>
                  <a:cubicBezTo>
                    <a:pt x="48" y="6084"/>
                    <a:pt x="119" y="6037"/>
                    <a:pt x="179" y="6072"/>
                  </a:cubicBezTo>
                  <a:cubicBezTo>
                    <a:pt x="1155" y="6501"/>
                    <a:pt x="2810" y="7715"/>
                    <a:pt x="3477" y="8239"/>
                  </a:cubicBezTo>
                  <a:cubicBezTo>
                    <a:pt x="3382" y="7394"/>
                    <a:pt x="3239" y="6620"/>
                    <a:pt x="3108" y="5894"/>
                  </a:cubicBezTo>
                  <a:cubicBezTo>
                    <a:pt x="2620" y="5596"/>
                    <a:pt x="822" y="4501"/>
                    <a:pt x="358" y="4263"/>
                  </a:cubicBezTo>
                  <a:cubicBezTo>
                    <a:pt x="298" y="4239"/>
                    <a:pt x="262" y="4132"/>
                    <a:pt x="286" y="4048"/>
                  </a:cubicBezTo>
                  <a:cubicBezTo>
                    <a:pt x="310" y="3953"/>
                    <a:pt x="369" y="3905"/>
                    <a:pt x="441" y="3941"/>
                  </a:cubicBezTo>
                  <a:cubicBezTo>
                    <a:pt x="858" y="4144"/>
                    <a:pt x="2382" y="5072"/>
                    <a:pt x="3036" y="5453"/>
                  </a:cubicBezTo>
                  <a:cubicBezTo>
                    <a:pt x="2858" y="4525"/>
                    <a:pt x="2667" y="3703"/>
                    <a:pt x="2489" y="3012"/>
                  </a:cubicBezTo>
                  <a:cubicBezTo>
                    <a:pt x="2013" y="2774"/>
                    <a:pt x="858" y="2203"/>
                    <a:pt x="584" y="2084"/>
                  </a:cubicBezTo>
                  <a:cubicBezTo>
                    <a:pt x="524" y="2048"/>
                    <a:pt x="477" y="1965"/>
                    <a:pt x="489" y="1869"/>
                  </a:cubicBezTo>
                  <a:cubicBezTo>
                    <a:pt x="500" y="1786"/>
                    <a:pt x="584" y="1738"/>
                    <a:pt x="643" y="1750"/>
                  </a:cubicBezTo>
                  <a:cubicBezTo>
                    <a:pt x="893" y="1858"/>
                    <a:pt x="1834" y="2322"/>
                    <a:pt x="2370" y="2584"/>
                  </a:cubicBezTo>
                  <a:cubicBezTo>
                    <a:pt x="1965" y="1167"/>
                    <a:pt x="1655" y="417"/>
                    <a:pt x="1655" y="393"/>
                  </a:cubicBezTo>
                  <a:close/>
                  <a:moveTo>
                    <a:pt x="3072" y="21122"/>
                  </a:moveTo>
                  <a:lnTo>
                    <a:pt x="3370" y="21122"/>
                  </a:lnTo>
                  <a:cubicBezTo>
                    <a:pt x="3156" y="20729"/>
                    <a:pt x="2870" y="20217"/>
                    <a:pt x="2655" y="20015"/>
                  </a:cubicBezTo>
                  <a:cubicBezTo>
                    <a:pt x="2596" y="19967"/>
                    <a:pt x="2513" y="19979"/>
                    <a:pt x="2477" y="20050"/>
                  </a:cubicBezTo>
                  <a:cubicBezTo>
                    <a:pt x="2429" y="20134"/>
                    <a:pt x="2453" y="20229"/>
                    <a:pt x="2501" y="20288"/>
                  </a:cubicBezTo>
                  <a:cubicBezTo>
                    <a:pt x="2679" y="20443"/>
                    <a:pt x="2894" y="20788"/>
                    <a:pt x="3072" y="21122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1" name="Google Shape;671;p35"/>
            <p:cNvSpPr/>
            <p:nvPr/>
          </p:nvSpPr>
          <p:spPr>
            <a:xfrm>
              <a:off x="8919550" y="-2859150"/>
              <a:ext cx="380725" cy="1865125"/>
            </a:xfrm>
            <a:custGeom>
              <a:avLst/>
              <a:gdLst/>
              <a:ahLst/>
              <a:cxnLst/>
              <a:rect l="l" t="t" r="r" b="b"/>
              <a:pathLst>
                <a:path w="15229" h="74605" extrusionOk="0">
                  <a:moveTo>
                    <a:pt x="167" y="524"/>
                  </a:moveTo>
                  <a:cubicBezTo>
                    <a:pt x="60" y="489"/>
                    <a:pt x="1" y="346"/>
                    <a:pt x="36" y="203"/>
                  </a:cubicBezTo>
                  <a:cubicBezTo>
                    <a:pt x="60" y="72"/>
                    <a:pt x="167" y="1"/>
                    <a:pt x="263" y="24"/>
                  </a:cubicBezTo>
                  <a:cubicBezTo>
                    <a:pt x="275" y="24"/>
                    <a:pt x="4394" y="1501"/>
                    <a:pt x="5918" y="8442"/>
                  </a:cubicBezTo>
                  <a:cubicBezTo>
                    <a:pt x="6061" y="9097"/>
                    <a:pt x="6216" y="9787"/>
                    <a:pt x="6347" y="10442"/>
                  </a:cubicBezTo>
                  <a:cubicBezTo>
                    <a:pt x="7478" y="15681"/>
                    <a:pt x="7918" y="17753"/>
                    <a:pt x="10181" y="22098"/>
                  </a:cubicBezTo>
                  <a:cubicBezTo>
                    <a:pt x="11466" y="24575"/>
                    <a:pt x="12562" y="26897"/>
                    <a:pt x="13014" y="29468"/>
                  </a:cubicBezTo>
                  <a:cubicBezTo>
                    <a:pt x="13455" y="32052"/>
                    <a:pt x="13240" y="34898"/>
                    <a:pt x="11847" y="38362"/>
                  </a:cubicBezTo>
                  <a:cubicBezTo>
                    <a:pt x="10323" y="42196"/>
                    <a:pt x="11716" y="45542"/>
                    <a:pt x="13133" y="48923"/>
                  </a:cubicBezTo>
                  <a:cubicBezTo>
                    <a:pt x="14169" y="51435"/>
                    <a:pt x="15229" y="53960"/>
                    <a:pt x="15157" y="56757"/>
                  </a:cubicBezTo>
                  <a:cubicBezTo>
                    <a:pt x="15098" y="58877"/>
                    <a:pt x="14693" y="60532"/>
                    <a:pt x="14252" y="62330"/>
                  </a:cubicBezTo>
                  <a:cubicBezTo>
                    <a:pt x="13526" y="65199"/>
                    <a:pt x="12728" y="68449"/>
                    <a:pt x="13145" y="74605"/>
                  </a:cubicBezTo>
                  <a:lnTo>
                    <a:pt x="12776" y="74605"/>
                  </a:lnTo>
                  <a:cubicBezTo>
                    <a:pt x="12359" y="68390"/>
                    <a:pt x="13169" y="65080"/>
                    <a:pt x="13907" y="62163"/>
                  </a:cubicBezTo>
                  <a:cubicBezTo>
                    <a:pt x="14336" y="60389"/>
                    <a:pt x="14741" y="58770"/>
                    <a:pt x="14800" y="56734"/>
                  </a:cubicBezTo>
                  <a:cubicBezTo>
                    <a:pt x="14872" y="54079"/>
                    <a:pt x="13848" y="51614"/>
                    <a:pt x="12812" y="49161"/>
                  </a:cubicBezTo>
                  <a:cubicBezTo>
                    <a:pt x="11359" y="45661"/>
                    <a:pt x="9895" y="42196"/>
                    <a:pt x="11538" y="38112"/>
                  </a:cubicBezTo>
                  <a:cubicBezTo>
                    <a:pt x="12871" y="34779"/>
                    <a:pt x="13086" y="32052"/>
                    <a:pt x="12657" y="29576"/>
                  </a:cubicBezTo>
                  <a:cubicBezTo>
                    <a:pt x="12217" y="27075"/>
                    <a:pt x="11133" y="24813"/>
                    <a:pt x="9871" y="22384"/>
                  </a:cubicBezTo>
                  <a:cubicBezTo>
                    <a:pt x="7573" y="17979"/>
                    <a:pt x="7133" y="15883"/>
                    <a:pt x="5990" y="10585"/>
                  </a:cubicBezTo>
                  <a:cubicBezTo>
                    <a:pt x="5859" y="9990"/>
                    <a:pt x="5716" y="9359"/>
                    <a:pt x="5561" y="8573"/>
                  </a:cubicBezTo>
                  <a:cubicBezTo>
                    <a:pt x="4096" y="1917"/>
                    <a:pt x="179" y="524"/>
                    <a:pt x="167" y="524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2" name="Google Shape;672;p35"/>
            <p:cNvSpPr/>
            <p:nvPr/>
          </p:nvSpPr>
          <p:spPr>
            <a:xfrm>
              <a:off x="9424675" y="-2726700"/>
              <a:ext cx="132775" cy="1732675"/>
            </a:xfrm>
            <a:custGeom>
              <a:avLst/>
              <a:gdLst/>
              <a:ahLst/>
              <a:cxnLst/>
              <a:rect l="l" t="t" r="r" b="b"/>
              <a:pathLst>
                <a:path w="5311" h="69307" extrusionOk="0">
                  <a:moveTo>
                    <a:pt x="1203" y="429"/>
                  </a:moveTo>
                  <a:cubicBezTo>
                    <a:pt x="1144" y="310"/>
                    <a:pt x="1167" y="167"/>
                    <a:pt x="1263" y="72"/>
                  </a:cubicBezTo>
                  <a:cubicBezTo>
                    <a:pt x="1346" y="1"/>
                    <a:pt x="1465" y="25"/>
                    <a:pt x="1513" y="144"/>
                  </a:cubicBezTo>
                  <a:cubicBezTo>
                    <a:pt x="1525" y="167"/>
                    <a:pt x="4323" y="5882"/>
                    <a:pt x="2001" y="13336"/>
                  </a:cubicBezTo>
                  <a:cubicBezTo>
                    <a:pt x="536" y="18063"/>
                    <a:pt x="1263" y="20479"/>
                    <a:pt x="2084" y="23194"/>
                  </a:cubicBezTo>
                  <a:cubicBezTo>
                    <a:pt x="2513" y="24647"/>
                    <a:pt x="2977" y="26183"/>
                    <a:pt x="3168" y="28195"/>
                  </a:cubicBezTo>
                  <a:cubicBezTo>
                    <a:pt x="3370" y="30516"/>
                    <a:pt x="2799" y="32921"/>
                    <a:pt x="2215" y="35374"/>
                  </a:cubicBezTo>
                  <a:cubicBezTo>
                    <a:pt x="1322" y="39101"/>
                    <a:pt x="429" y="42875"/>
                    <a:pt x="2334" y="46352"/>
                  </a:cubicBezTo>
                  <a:cubicBezTo>
                    <a:pt x="3965" y="49304"/>
                    <a:pt x="4882" y="51507"/>
                    <a:pt x="5096" y="53674"/>
                  </a:cubicBezTo>
                  <a:cubicBezTo>
                    <a:pt x="5311" y="55853"/>
                    <a:pt x="4823" y="57972"/>
                    <a:pt x="3668" y="60770"/>
                  </a:cubicBezTo>
                  <a:cubicBezTo>
                    <a:pt x="2751" y="62985"/>
                    <a:pt x="2382" y="66247"/>
                    <a:pt x="2275" y="69307"/>
                  </a:cubicBezTo>
                  <a:lnTo>
                    <a:pt x="1906" y="69307"/>
                  </a:lnTo>
                  <a:cubicBezTo>
                    <a:pt x="2025" y="66176"/>
                    <a:pt x="2394" y="62818"/>
                    <a:pt x="3346" y="60520"/>
                  </a:cubicBezTo>
                  <a:cubicBezTo>
                    <a:pt x="4465" y="57817"/>
                    <a:pt x="4930" y="55781"/>
                    <a:pt x="4727" y="53734"/>
                  </a:cubicBezTo>
                  <a:cubicBezTo>
                    <a:pt x="4525" y="51662"/>
                    <a:pt x="3644" y="49531"/>
                    <a:pt x="2037" y="46649"/>
                  </a:cubicBezTo>
                  <a:cubicBezTo>
                    <a:pt x="1" y="42970"/>
                    <a:pt x="929" y="39053"/>
                    <a:pt x="1858" y="35219"/>
                  </a:cubicBezTo>
                  <a:cubicBezTo>
                    <a:pt x="2418" y="32814"/>
                    <a:pt x="2989" y="30457"/>
                    <a:pt x="2799" y="28254"/>
                  </a:cubicBezTo>
                  <a:cubicBezTo>
                    <a:pt x="2620" y="26302"/>
                    <a:pt x="2168" y="24801"/>
                    <a:pt x="1739" y="23373"/>
                  </a:cubicBezTo>
                  <a:cubicBezTo>
                    <a:pt x="894" y="20551"/>
                    <a:pt x="143" y="18051"/>
                    <a:pt x="1667" y="13133"/>
                  </a:cubicBezTo>
                  <a:cubicBezTo>
                    <a:pt x="3906" y="5942"/>
                    <a:pt x="1215" y="441"/>
                    <a:pt x="1203" y="429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3" name="Google Shape;673;p35"/>
            <p:cNvSpPr/>
            <p:nvPr/>
          </p:nvSpPr>
          <p:spPr>
            <a:xfrm>
              <a:off x="9637800" y="-1732525"/>
              <a:ext cx="197975" cy="738800"/>
            </a:xfrm>
            <a:custGeom>
              <a:avLst/>
              <a:gdLst/>
              <a:ahLst/>
              <a:cxnLst/>
              <a:rect l="l" t="t" r="r" b="b"/>
              <a:pathLst>
                <a:path w="7919" h="29552" extrusionOk="0">
                  <a:moveTo>
                    <a:pt x="6216" y="203"/>
                  </a:moveTo>
                  <a:cubicBezTo>
                    <a:pt x="6275" y="96"/>
                    <a:pt x="6394" y="60"/>
                    <a:pt x="6466" y="143"/>
                  </a:cubicBezTo>
                  <a:cubicBezTo>
                    <a:pt x="6561" y="227"/>
                    <a:pt x="6573" y="393"/>
                    <a:pt x="6513" y="501"/>
                  </a:cubicBezTo>
                  <a:cubicBezTo>
                    <a:pt x="6501" y="524"/>
                    <a:pt x="5537" y="2382"/>
                    <a:pt x="4430" y="5966"/>
                  </a:cubicBezTo>
                  <a:cubicBezTo>
                    <a:pt x="5001" y="5335"/>
                    <a:pt x="6037" y="4334"/>
                    <a:pt x="7716" y="3418"/>
                  </a:cubicBezTo>
                  <a:cubicBezTo>
                    <a:pt x="7787" y="3394"/>
                    <a:pt x="7859" y="3441"/>
                    <a:pt x="7882" y="3513"/>
                  </a:cubicBezTo>
                  <a:cubicBezTo>
                    <a:pt x="7918" y="3608"/>
                    <a:pt x="7882" y="3691"/>
                    <a:pt x="7811" y="3739"/>
                  </a:cubicBezTo>
                  <a:cubicBezTo>
                    <a:pt x="5620" y="4930"/>
                    <a:pt x="4549" y="6228"/>
                    <a:pt x="4215" y="6704"/>
                  </a:cubicBezTo>
                  <a:cubicBezTo>
                    <a:pt x="3977" y="7501"/>
                    <a:pt x="3739" y="8383"/>
                    <a:pt x="3489" y="9335"/>
                  </a:cubicBezTo>
                  <a:cubicBezTo>
                    <a:pt x="4001" y="8978"/>
                    <a:pt x="5084" y="8335"/>
                    <a:pt x="7335" y="7537"/>
                  </a:cubicBezTo>
                  <a:cubicBezTo>
                    <a:pt x="7394" y="7501"/>
                    <a:pt x="7466" y="7561"/>
                    <a:pt x="7490" y="7656"/>
                  </a:cubicBezTo>
                  <a:cubicBezTo>
                    <a:pt x="7501" y="7740"/>
                    <a:pt x="7454" y="7835"/>
                    <a:pt x="7394" y="7859"/>
                  </a:cubicBezTo>
                  <a:cubicBezTo>
                    <a:pt x="4644" y="8847"/>
                    <a:pt x="3656" y="9549"/>
                    <a:pt x="3382" y="9811"/>
                  </a:cubicBezTo>
                  <a:cubicBezTo>
                    <a:pt x="3156" y="10740"/>
                    <a:pt x="2929" y="11764"/>
                    <a:pt x="2727" y="12824"/>
                  </a:cubicBezTo>
                  <a:cubicBezTo>
                    <a:pt x="3287" y="12562"/>
                    <a:pt x="4644" y="11978"/>
                    <a:pt x="6561" y="11573"/>
                  </a:cubicBezTo>
                  <a:cubicBezTo>
                    <a:pt x="6632" y="11562"/>
                    <a:pt x="6692" y="11621"/>
                    <a:pt x="6692" y="11716"/>
                  </a:cubicBezTo>
                  <a:cubicBezTo>
                    <a:pt x="6716" y="11800"/>
                    <a:pt x="6668" y="11895"/>
                    <a:pt x="6597" y="11907"/>
                  </a:cubicBezTo>
                  <a:cubicBezTo>
                    <a:pt x="4477" y="12347"/>
                    <a:pt x="3060" y="13002"/>
                    <a:pt x="2644" y="13216"/>
                  </a:cubicBezTo>
                  <a:cubicBezTo>
                    <a:pt x="2572" y="13633"/>
                    <a:pt x="2489" y="14062"/>
                    <a:pt x="2406" y="14514"/>
                  </a:cubicBezTo>
                  <a:cubicBezTo>
                    <a:pt x="2977" y="14252"/>
                    <a:pt x="4287" y="13705"/>
                    <a:pt x="5561" y="13419"/>
                  </a:cubicBezTo>
                  <a:cubicBezTo>
                    <a:pt x="5644" y="13407"/>
                    <a:pt x="5704" y="13467"/>
                    <a:pt x="5715" y="13562"/>
                  </a:cubicBezTo>
                  <a:cubicBezTo>
                    <a:pt x="5727" y="13645"/>
                    <a:pt x="5680" y="13740"/>
                    <a:pt x="5608" y="13752"/>
                  </a:cubicBezTo>
                  <a:cubicBezTo>
                    <a:pt x="4227" y="14050"/>
                    <a:pt x="2787" y="14693"/>
                    <a:pt x="2346" y="14883"/>
                  </a:cubicBezTo>
                  <a:cubicBezTo>
                    <a:pt x="2108" y="16312"/>
                    <a:pt x="1905" y="17860"/>
                    <a:pt x="1727" y="19491"/>
                  </a:cubicBezTo>
                  <a:cubicBezTo>
                    <a:pt x="2167" y="19301"/>
                    <a:pt x="3156" y="18896"/>
                    <a:pt x="4239" y="18693"/>
                  </a:cubicBezTo>
                  <a:cubicBezTo>
                    <a:pt x="4311" y="18681"/>
                    <a:pt x="4370" y="18741"/>
                    <a:pt x="4370" y="18836"/>
                  </a:cubicBezTo>
                  <a:cubicBezTo>
                    <a:pt x="4394" y="18931"/>
                    <a:pt x="4334" y="19015"/>
                    <a:pt x="4275" y="19039"/>
                  </a:cubicBezTo>
                  <a:cubicBezTo>
                    <a:pt x="3096" y="19253"/>
                    <a:pt x="2048" y="19705"/>
                    <a:pt x="1691" y="19872"/>
                  </a:cubicBezTo>
                  <a:cubicBezTo>
                    <a:pt x="1560" y="21217"/>
                    <a:pt x="1441" y="22646"/>
                    <a:pt x="1370" y="24134"/>
                  </a:cubicBezTo>
                  <a:cubicBezTo>
                    <a:pt x="1715" y="23861"/>
                    <a:pt x="2334" y="23396"/>
                    <a:pt x="3120" y="23111"/>
                  </a:cubicBezTo>
                  <a:cubicBezTo>
                    <a:pt x="3179" y="23087"/>
                    <a:pt x="3263" y="23146"/>
                    <a:pt x="3275" y="23230"/>
                  </a:cubicBezTo>
                  <a:cubicBezTo>
                    <a:pt x="3287" y="23325"/>
                    <a:pt x="3239" y="23408"/>
                    <a:pt x="3179" y="23444"/>
                  </a:cubicBezTo>
                  <a:cubicBezTo>
                    <a:pt x="2275" y="23765"/>
                    <a:pt x="1608" y="24337"/>
                    <a:pt x="1358" y="24551"/>
                  </a:cubicBezTo>
                  <a:cubicBezTo>
                    <a:pt x="1298" y="25658"/>
                    <a:pt x="1263" y="26790"/>
                    <a:pt x="1251" y="27944"/>
                  </a:cubicBezTo>
                  <a:cubicBezTo>
                    <a:pt x="1560" y="27623"/>
                    <a:pt x="2084" y="27135"/>
                    <a:pt x="2620" y="26873"/>
                  </a:cubicBezTo>
                  <a:cubicBezTo>
                    <a:pt x="2679" y="26849"/>
                    <a:pt x="2751" y="26897"/>
                    <a:pt x="2787" y="26980"/>
                  </a:cubicBezTo>
                  <a:cubicBezTo>
                    <a:pt x="2810" y="27075"/>
                    <a:pt x="2763" y="27159"/>
                    <a:pt x="2703" y="27206"/>
                  </a:cubicBezTo>
                  <a:cubicBezTo>
                    <a:pt x="2096" y="27504"/>
                    <a:pt x="1489" y="28123"/>
                    <a:pt x="1251" y="28397"/>
                  </a:cubicBezTo>
                  <a:lnTo>
                    <a:pt x="1251" y="29242"/>
                  </a:lnTo>
                  <a:cubicBezTo>
                    <a:pt x="1501" y="28945"/>
                    <a:pt x="1894" y="28516"/>
                    <a:pt x="2215" y="28325"/>
                  </a:cubicBezTo>
                  <a:cubicBezTo>
                    <a:pt x="2275" y="28278"/>
                    <a:pt x="2346" y="28325"/>
                    <a:pt x="2382" y="28409"/>
                  </a:cubicBezTo>
                  <a:cubicBezTo>
                    <a:pt x="2406" y="28504"/>
                    <a:pt x="2382" y="28587"/>
                    <a:pt x="2322" y="28635"/>
                  </a:cubicBezTo>
                  <a:cubicBezTo>
                    <a:pt x="2013" y="28826"/>
                    <a:pt x="1620" y="29242"/>
                    <a:pt x="1382" y="29540"/>
                  </a:cubicBezTo>
                  <a:lnTo>
                    <a:pt x="882" y="29540"/>
                  </a:lnTo>
                  <a:cubicBezTo>
                    <a:pt x="882" y="29040"/>
                    <a:pt x="882" y="28540"/>
                    <a:pt x="893" y="28040"/>
                  </a:cubicBezTo>
                  <a:cubicBezTo>
                    <a:pt x="620" y="27516"/>
                    <a:pt x="120" y="26516"/>
                    <a:pt x="12" y="25944"/>
                  </a:cubicBezTo>
                  <a:cubicBezTo>
                    <a:pt x="0" y="25849"/>
                    <a:pt x="24" y="25766"/>
                    <a:pt x="108" y="25730"/>
                  </a:cubicBezTo>
                  <a:cubicBezTo>
                    <a:pt x="167" y="25706"/>
                    <a:pt x="239" y="25766"/>
                    <a:pt x="251" y="25849"/>
                  </a:cubicBezTo>
                  <a:cubicBezTo>
                    <a:pt x="346" y="26266"/>
                    <a:pt x="655" y="26956"/>
                    <a:pt x="905" y="27468"/>
                  </a:cubicBezTo>
                  <a:cubicBezTo>
                    <a:pt x="917" y="26361"/>
                    <a:pt x="965" y="25289"/>
                    <a:pt x="1024" y="24242"/>
                  </a:cubicBezTo>
                  <a:cubicBezTo>
                    <a:pt x="798" y="23646"/>
                    <a:pt x="120" y="21813"/>
                    <a:pt x="60" y="21432"/>
                  </a:cubicBezTo>
                  <a:cubicBezTo>
                    <a:pt x="48" y="21337"/>
                    <a:pt x="84" y="21253"/>
                    <a:pt x="167" y="21241"/>
                  </a:cubicBezTo>
                  <a:cubicBezTo>
                    <a:pt x="239" y="21217"/>
                    <a:pt x="298" y="21277"/>
                    <a:pt x="310" y="21372"/>
                  </a:cubicBezTo>
                  <a:cubicBezTo>
                    <a:pt x="358" y="21658"/>
                    <a:pt x="786" y="22849"/>
                    <a:pt x="1072" y="23599"/>
                  </a:cubicBezTo>
                  <a:cubicBezTo>
                    <a:pt x="1155" y="22110"/>
                    <a:pt x="1274" y="20705"/>
                    <a:pt x="1429" y="19360"/>
                  </a:cubicBezTo>
                  <a:cubicBezTo>
                    <a:pt x="1203" y="18586"/>
                    <a:pt x="762" y="16991"/>
                    <a:pt x="703" y="16193"/>
                  </a:cubicBezTo>
                  <a:cubicBezTo>
                    <a:pt x="703" y="16098"/>
                    <a:pt x="739" y="16014"/>
                    <a:pt x="822" y="16014"/>
                  </a:cubicBezTo>
                  <a:cubicBezTo>
                    <a:pt x="893" y="16003"/>
                    <a:pt x="953" y="16074"/>
                    <a:pt x="953" y="16157"/>
                  </a:cubicBezTo>
                  <a:cubicBezTo>
                    <a:pt x="1001" y="16753"/>
                    <a:pt x="1274" y="17872"/>
                    <a:pt x="1501" y="18693"/>
                  </a:cubicBezTo>
                  <a:cubicBezTo>
                    <a:pt x="1667" y="17265"/>
                    <a:pt x="1858" y="15907"/>
                    <a:pt x="2072" y="14645"/>
                  </a:cubicBezTo>
                  <a:lnTo>
                    <a:pt x="1251" y="11181"/>
                  </a:lnTo>
                  <a:cubicBezTo>
                    <a:pt x="1239" y="11085"/>
                    <a:pt x="1263" y="11002"/>
                    <a:pt x="1322" y="10966"/>
                  </a:cubicBezTo>
                  <a:cubicBezTo>
                    <a:pt x="1382" y="10942"/>
                    <a:pt x="1453" y="10978"/>
                    <a:pt x="1477" y="11073"/>
                  </a:cubicBezTo>
                  <a:lnTo>
                    <a:pt x="2156" y="13990"/>
                  </a:lnTo>
                  <a:cubicBezTo>
                    <a:pt x="2346" y="12871"/>
                    <a:pt x="2560" y="11835"/>
                    <a:pt x="2787" y="10871"/>
                  </a:cubicBezTo>
                  <a:cubicBezTo>
                    <a:pt x="2584" y="10371"/>
                    <a:pt x="2048" y="8871"/>
                    <a:pt x="1846" y="7335"/>
                  </a:cubicBezTo>
                  <a:cubicBezTo>
                    <a:pt x="1834" y="7251"/>
                    <a:pt x="1870" y="7156"/>
                    <a:pt x="1941" y="7144"/>
                  </a:cubicBezTo>
                  <a:cubicBezTo>
                    <a:pt x="2025" y="7132"/>
                    <a:pt x="2084" y="7192"/>
                    <a:pt x="2096" y="7275"/>
                  </a:cubicBezTo>
                  <a:cubicBezTo>
                    <a:pt x="2263" y="8525"/>
                    <a:pt x="2656" y="9752"/>
                    <a:pt x="2882" y="10407"/>
                  </a:cubicBezTo>
                  <a:cubicBezTo>
                    <a:pt x="3096" y="9466"/>
                    <a:pt x="3322" y="8597"/>
                    <a:pt x="3537" y="7787"/>
                  </a:cubicBezTo>
                  <a:cubicBezTo>
                    <a:pt x="3406" y="7156"/>
                    <a:pt x="3001" y="5144"/>
                    <a:pt x="2989" y="3358"/>
                  </a:cubicBezTo>
                  <a:cubicBezTo>
                    <a:pt x="2989" y="3275"/>
                    <a:pt x="3048" y="3203"/>
                    <a:pt x="3108" y="3203"/>
                  </a:cubicBezTo>
                  <a:cubicBezTo>
                    <a:pt x="3179" y="3203"/>
                    <a:pt x="3227" y="3275"/>
                    <a:pt x="3227" y="3358"/>
                  </a:cubicBezTo>
                  <a:cubicBezTo>
                    <a:pt x="3239" y="4787"/>
                    <a:pt x="3513" y="6382"/>
                    <a:pt x="3680" y="7251"/>
                  </a:cubicBezTo>
                  <a:cubicBezTo>
                    <a:pt x="4037" y="5977"/>
                    <a:pt x="4370" y="4882"/>
                    <a:pt x="4703" y="3953"/>
                  </a:cubicBezTo>
                  <a:cubicBezTo>
                    <a:pt x="4668" y="3334"/>
                    <a:pt x="4584" y="1513"/>
                    <a:pt x="4692" y="167"/>
                  </a:cubicBezTo>
                  <a:cubicBezTo>
                    <a:pt x="4692" y="72"/>
                    <a:pt x="4763" y="1"/>
                    <a:pt x="4823" y="12"/>
                  </a:cubicBezTo>
                  <a:cubicBezTo>
                    <a:pt x="4894" y="24"/>
                    <a:pt x="4942" y="108"/>
                    <a:pt x="4930" y="191"/>
                  </a:cubicBezTo>
                  <a:cubicBezTo>
                    <a:pt x="4834" y="1215"/>
                    <a:pt x="4882" y="2525"/>
                    <a:pt x="4906" y="3346"/>
                  </a:cubicBezTo>
                  <a:cubicBezTo>
                    <a:pt x="5668" y="1275"/>
                    <a:pt x="6216" y="203"/>
                    <a:pt x="6216" y="203"/>
                  </a:cubicBezTo>
                  <a:close/>
                  <a:moveTo>
                    <a:pt x="358" y="29552"/>
                  </a:moveTo>
                  <a:lnTo>
                    <a:pt x="667" y="29552"/>
                  </a:lnTo>
                  <a:cubicBezTo>
                    <a:pt x="512" y="29302"/>
                    <a:pt x="370" y="29016"/>
                    <a:pt x="298" y="28754"/>
                  </a:cubicBezTo>
                  <a:cubicBezTo>
                    <a:pt x="262" y="28659"/>
                    <a:pt x="203" y="28623"/>
                    <a:pt x="131" y="28647"/>
                  </a:cubicBezTo>
                  <a:cubicBezTo>
                    <a:pt x="72" y="28683"/>
                    <a:pt x="24" y="28778"/>
                    <a:pt x="60" y="28861"/>
                  </a:cubicBezTo>
                  <a:cubicBezTo>
                    <a:pt x="120" y="29076"/>
                    <a:pt x="227" y="29338"/>
                    <a:pt x="358" y="29552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9800325" y="-1380100"/>
              <a:ext cx="150925" cy="385500"/>
            </a:xfrm>
            <a:custGeom>
              <a:avLst/>
              <a:gdLst/>
              <a:ahLst/>
              <a:cxnLst/>
              <a:rect l="l" t="t" r="r" b="b"/>
              <a:pathLst>
                <a:path w="6037" h="15420" extrusionOk="0">
                  <a:moveTo>
                    <a:pt x="3977" y="3287"/>
                  </a:moveTo>
                  <a:cubicBezTo>
                    <a:pt x="4525" y="3037"/>
                    <a:pt x="5549" y="2572"/>
                    <a:pt x="5846" y="2382"/>
                  </a:cubicBezTo>
                  <a:cubicBezTo>
                    <a:pt x="5906" y="2334"/>
                    <a:pt x="5977" y="2382"/>
                    <a:pt x="6013" y="2453"/>
                  </a:cubicBezTo>
                  <a:cubicBezTo>
                    <a:pt x="6037" y="2537"/>
                    <a:pt x="6013" y="2632"/>
                    <a:pt x="5953" y="2679"/>
                  </a:cubicBezTo>
                  <a:cubicBezTo>
                    <a:pt x="5596" y="2894"/>
                    <a:pt x="4239" y="3513"/>
                    <a:pt x="3810" y="3703"/>
                  </a:cubicBezTo>
                  <a:cubicBezTo>
                    <a:pt x="3501" y="4501"/>
                    <a:pt x="3167" y="5442"/>
                    <a:pt x="2822" y="6501"/>
                  </a:cubicBezTo>
                  <a:lnTo>
                    <a:pt x="5203" y="6073"/>
                  </a:lnTo>
                  <a:cubicBezTo>
                    <a:pt x="5287" y="6049"/>
                    <a:pt x="5346" y="6132"/>
                    <a:pt x="5346" y="6216"/>
                  </a:cubicBezTo>
                  <a:cubicBezTo>
                    <a:pt x="5358" y="6311"/>
                    <a:pt x="5299" y="6394"/>
                    <a:pt x="5239" y="6406"/>
                  </a:cubicBezTo>
                  <a:lnTo>
                    <a:pt x="2703" y="6870"/>
                  </a:lnTo>
                  <a:cubicBezTo>
                    <a:pt x="2620" y="7144"/>
                    <a:pt x="2548" y="7418"/>
                    <a:pt x="2453" y="7692"/>
                  </a:cubicBezTo>
                  <a:lnTo>
                    <a:pt x="4179" y="7466"/>
                  </a:lnTo>
                  <a:cubicBezTo>
                    <a:pt x="4263" y="7454"/>
                    <a:pt x="4322" y="7525"/>
                    <a:pt x="4322" y="7621"/>
                  </a:cubicBezTo>
                  <a:cubicBezTo>
                    <a:pt x="4322" y="7704"/>
                    <a:pt x="4275" y="7799"/>
                    <a:pt x="4215" y="7799"/>
                  </a:cubicBezTo>
                  <a:lnTo>
                    <a:pt x="2370" y="8037"/>
                  </a:lnTo>
                  <a:cubicBezTo>
                    <a:pt x="2132" y="8835"/>
                    <a:pt x="1905" y="9704"/>
                    <a:pt x="1679" y="10609"/>
                  </a:cubicBezTo>
                  <a:lnTo>
                    <a:pt x="3525" y="10204"/>
                  </a:lnTo>
                  <a:cubicBezTo>
                    <a:pt x="3608" y="10192"/>
                    <a:pt x="3667" y="10252"/>
                    <a:pt x="3679" y="10335"/>
                  </a:cubicBezTo>
                  <a:cubicBezTo>
                    <a:pt x="3691" y="10430"/>
                    <a:pt x="3644" y="10514"/>
                    <a:pt x="3572" y="10538"/>
                  </a:cubicBezTo>
                  <a:lnTo>
                    <a:pt x="1596" y="10954"/>
                  </a:lnTo>
                  <a:cubicBezTo>
                    <a:pt x="1524" y="11252"/>
                    <a:pt x="1465" y="11550"/>
                    <a:pt x="1381" y="11847"/>
                  </a:cubicBezTo>
                  <a:lnTo>
                    <a:pt x="2298" y="11740"/>
                  </a:lnTo>
                  <a:cubicBezTo>
                    <a:pt x="2370" y="11740"/>
                    <a:pt x="2429" y="11800"/>
                    <a:pt x="2429" y="11883"/>
                  </a:cubicBezTo>
                  <a:cubicBezTo>
                    <a:pt x="2429" y="11978"/>
                    <a:pt x="2382" y="12062"/>
                    <a:pt x="2310" y="12062"/>
                  </a:cubicBezTo>
                  <a:lnTo>
                    <a:pt x="1298" y="12169"/>
                  </a:lnTo>
                  <a:cubicBezTo>
                    <a:pt x="1131" y="12919"/>
                    <a:pt x="989" y="13693"/>
                    <a:pt x="846" y="14490"/>
                  </a:cubicBezTo>
                  <a:lnTo>
                    <a:pt x="1751" y="14312"/>
                  </a:lnTo>
                  <a:cubicBezTo>
                    <a:pt x="1834" y="14300"/>
                    <a:pt x="1893" y="14359"/>
                    <a:pt x="1893" y="14467"/>
                  </a:cubicBezTo>
                  <a:cubicBezTo>
                    <a:pt x="1905" y="14550"/>
                    <a:pt x="1858" y="14645"/>
                    <a:pt x="1786" y="14657"/>
                  </a:cubicBezTo>
                  <a:lnTo>
                    <a:pt x="786" y="14848"/>
                  </a:lnTo>
                  <a:cubicBezTo>
                    <a:pt x="762" y="15038"/>
                    <a:pt x="727" y="15241"/>
                    <a:pt x="703" y="15419"/>
                  </a:cubicBezTo>
                  <a:lnTo>
                    <a:pt x="334" y="15419"/>
                  </a:lnTo>
                  <a:cubicBezTo>
                    <a:pt x="346" y="15371"/>
                    <a:pt x="346" y="15312"/>
                    <a:pt x="357" y="15264"/>
                  </a:cubicBezTo>
                  <a:lnTo>
                    <a:pt x="36" y="14181"/>
                  </a:lnTo>
                  <a:cubicBezTo>
                    <a:pt x="0" y="14086"/>
                    <a:pt x="36" y="14002"/>
                    <a:pt x="96" y="13955"/>
                  </a:cubicBezTo>
                  <a:cubicBezTo>
                    <a:pt x="155" y="13931"/>
                    <a:pt x="227" y="13955"/>
                    <a:pt x="250" y="14050"/>
                  </a:cubicBezTo>
                  <a:lnTo>
                    <a:pt x="453" y="14681"/>
                  </a:lnTo>
                  <a:cubicBezTo>
                    <a:pt x="584" y="13895"/>
                    <a:pt x="715" y="13133"/>
                    <a:pt x="869" y="12407"/>
                  </a:cubicBezTo>
                  <a:lnTo>
                    <a:pt x="584" y="10573"/>
                  </a:lnTo>
                  <a:cubicBezTo>
                    <a:pt x="572" y="10490"/>
                    <a:pt x="608" y="10395"/>
                    <a:pt x="667" y="10383"/>
                  </a:cubicBezTo>
                  <a:cubicBezTo>
                    <a:pt x="750" y="10371"/>
                    <a:pt x="810" y="10430"/>
                    <a:pt x="822" y="10526"/>
                  </a:cubicBezTo>
                  <a:lnTo>
                    <a:pt x="1000" y="11728"/>
                  </a:lnTo>
                  <a:cubicBezTo>
                    <a:pt x="1167" y="11002"/>
                    <a:pt x="1322" y="10276"/>
                    <a:pt x="1500" y="9597"/>
                  </a:cubicBezTo>
                  <a:lnTo>
                    <a:pt x="1119" y="7632"/>
                  </a:lnTo>
                  <a:cubicBezTo>
                    <a:pt x="1108" y="7549"/>
                    <a:pt x="1131" y="7454"/>
                    <a:pt x="1203" y="7430"/>
                  </a:cubicBezTo>
                  <a:cubicBezTo>
                    <a:pt x="1262" y="7394"/>
                    <a:pt x="1346" y="7454"/>
                    <a:pt x="1358" y="7549"/>
                  </a:cubicBezTo>
                  <a:lnTo>
                    <a:pt x="1655" y="9037"/>
                  </a:lnTo>
                  <a:cubicBezTo>
                    <a:pt x="1846" y="8299"/>
                    <a:pt x="2060" y="7597"/>
                    <a:pt x="2262" y="6930"/>
                  </a:cubicBezTo>
                  <a:lnTo>
                    <a:pt x="1893" y="4739"/>
                  </a:lnTo>
                  <a:cubicBezTo>
                    <a:pt x="1881" y="4656"/>
                    <a:pt x="1917" y="4561"/>
                    <a:pt x="1977" y="4537"/>
                  </a:cubicBezTo>
                  <a:cubicBezTo>
                    <a:pt x="2036" y="4525"/>
                    <a:pt x="2120" y="4573"/>
                    <a:pt x="2132" y="4668"/>
                  </a:cubicBezTo>
                  <a:lnTo>
                    <a:pt x="2429" y="6406"/>
                  </a:lnTo>
                  <a:cubicBezTo>
                    <a:pt x="2536" y="6097"/>
                    <a:pt x="2620" y="5811"/>
                    <a:pt x="2727" y="5513"/>
                  </a:cubicBezTo>
                  <a:lnTo>
                    <a:pt x="2453" y="3299"/>
                  </a:lnTo>
                  <a:cubicBezTo>
                    <a:pt x="2441" y="3215"/>
                    <a:pt x="2489" y="3120"/>
                    <a:pt x="2560" y="3108"/>
                  </a:cubicBezTo>
                  <a:cubicBezTo>
                    <a:pt x="2632" y="3096"/>
                    <a:pt x="2691" y="3156"/>
                    <a:pt x="2703" y="3239"/>
                  </a:cubicBezTo>
                  <a:lnTo>
                    <a:pt x="2917" y="4965"/>
                  </a:lnTo>
                  <a:cubicBezTo>
                    <a:pt x="3298" y="3858"/>
                    <a:pt x="3679" y="2918"/>
                    <a:pt x="3989" y="2156"/>
                  </a:cubicBezTo>
                  <a:lnTo>
                    <a:pt x="3822" y="727"/>
                  </a:lnTo>
                  <a:cubicBezTo>
                    <a:pt x="3810" y="643"/>
                    <a:pt x="3858" y="548"/>
                    <a:pt x="3929" y="536"/>
                  </a:cubicBezTo>
                  <a:cubicBezTo>
                    <a:pt x="4001" y="524"/>
                    <a:pt x="4060" y="584"/>
                    <a:pt x="4060" y="679"/>
                  </a:cubicBezTo>
                  <a:lnTo>
                    <a:pt x="4167" y="1691"/>
                  </a:lnTo>
                  <a:cubicBezTo>
                    <a:pt x="4596" y="703"/>
                    <a:pt x="4870" y="167"/>
                    <a:pt x="4870" y="143"/>
                  </a:cubicBezTo>
                  <a:cubicBezTo>
                    <a:pt x="4929" y="24"/>
                    <a:pt x="5049" y="1"/>
                    <a:pt x="5120" y="84"/>
                  </a:cubicBezTo>
                  <a:cubicBezTo>
                    <a:pt x="5203" y="167"/>
                    <a:pt x="5227" y="322"/>
                    <a:pt x="5168" y="441"/>
                  </a:cubicBezTo>
                  <a:cubicBezTo>
                    <a:pt x="5191" y="489"/>
                    <a:pt x="4679" y="1501"/>
                    <a:pt x="3977" y="3287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8633200" y="-2165900"/>
              <a:ext cx="301250" cy="1173375"/>
            </a:xfrm>
            <a:custGeom>
              <a:avLst/>
              <a:gdLst/>
              <a:ahLst/>
              <a:cxnLst/>
              <a:rect l="l" t="t" r="r" b="b"/>
              <a:pathLst>
                <a:path w="12050" h="46935" extrusionOk="0">
                  <a:moveTo>
                    <a:pt x="10359" y="46887"/>
                  </a:moveTo>
                  <a:cubicBezTo>
                    <a:pt x="10109" y="46649"/>
                    <a:pt x="9514" y="46196"/>
                    <a:pt x="8645" y="45863"/>
                  </a:cubicBezTo>
                  <a:cubicBezTo>
                    <a:pt x="8585" y="45839"/>
                    <a:pt x="8538" y="45744"/>
                    <a:pt x="8561" y="45660"/>
                  </a:cubicBezTo>
                  <a:cubicBezTo>
                    <a:pt x="8573" y="45565"/>
                    <a:pt x="8645" y="45506"/>
                    <a:pt x="8704" y="45541"/>
                  </a:cubicBezTo>
                  <a:cubicBezTo>
                    <a:pt x="9526" y="45851"/>
                    <a:pt x="10121" y="46280"/>
                    <a:pt x="10419" y="46553"/>
                  </a:cubicBezTo>
                  <a:cubicBezTo>
                    <a:pt x="10431" y="45982"/>
                    <a:pt x="10431" y="45422"/>
                    <a:pt x="10443" y="44863"/>
                  </a:cubicBezTo>
                  <a:cubicBezTo>
                    <a:pt x="10085" y="44541"/>
                    <a:pt x="8931" y="43517"/>
                    <a:pt x="8466" y="43172"/>
                  </a:cubicBezTo>
                  <a:cubicBezTo>
                    <a:pt x="8407" y="43124"/>
                    <a:pt x="8383" y="43017"/>
                    <a:pt x="8419" y="42946"/>
                  </a:cubicBezTo>
                  <a:cubicBezTo>
                    <a:pt x="8454" y="42874"/>
                    <a:pt x="8526" y="42839"/>
                    <a:pt x="8585" y="42886"/>
                  </a:cubicBezTo>
                  <a:cubicBezTo>
                    <a:pt x="9002" y="43196"/>
                    <a:pt x="10002" y="44077"/>
                    <a:pt x="10443" y="44482"/>
                  </a:cubicBezTo>
                  <a:lnTo>
                    <a:pt x="10443" y="41446"/>
                  </a:lnTo>
                  <a:cubicBezTo>
                    <a:pt x="10085" y="41148"/>
                    <a:pt x="8966" y="40267"/>
                    <a:pt x="7657" y="39445"/>
                  </a:cubicBezTo>
                  <a:cubicBezTo>
                    <a:pt x="7597" y="39410"/>
                    <a:pt x="7573" y="39314"/>
                    <a:pt x="7597" y="39231"/>
                  </a:cubicBezTo>
                  <a:cubicBezTo>
                    <a:pt x="7633" y="39136"/>
                    <a:pt x="7704" y="39112"/>
                    <a:pt x="7764" y="39136"/>
                  </a:cubicBezTo>
                  <a:cubicBezTo>
                    <a:pt x="8954" y="39862"/>
                    <a:pt x="9978" y="40672"/>
                    <a:pt x="10443" y="41041"/>
                  </a:cubicBezTo>
                  <a:cubicBezTo>
                    <a:pt x="10431" y="40041"/>
                    <a:pt x="10419" y="39064"/>
                    <a:pt x="10383" y="38112"/>
                  </a:cubicBezTo>
                  <a:cubicBezTo>
                    <a:pt x="9895" y="37707"/>
                    <a:pt x="8288" y="36433"/>
                    <a:pt x="6395" y="35266"/>
                  </a:cubicBezTo>
                  <a:cubicBezTo>
                    <a:pt x="6335" y="35219"/>
                    <a:pt x="6311" y="35135"/>
                    <a:pt x="6335" y="35040"/>
                  </a:cubicBezTo>
                  <a:cubicBezTo>
                    <a:pt x="6371" y="34957"/>
                    <a:pt x="6442" y="34921"/>
                    <a:pt x="6502" y="34957"/>
                  </a:cubicBezTo>
                  <a:cubicBezTo>
                    <a:pt x="8240" y="36028"/>
                    <a:pt x="9740" y="37207"/>
                    <a:pt x="10371" y="37695"/>
                  </a:cubicBezTo>
                  <a:cubicBezTo>
                    <a:pt x="10324" y="36445"/>
                    <a:pt x="10264" y="35219"/>
                    <a:pt x="10193" y="34028"/>
                  </a:cubicBezTo>
                  <a:cubicBezTo>
                    <a:pt x="9704" y="33576"/>
                    <a:pt x="7633" y="31706"/>
                    <a:pt x="5740" y="31052"/>
                  </a:cubicBezTo>
                  <a:cubicBezTo>
                    <a:pt x="5680" y="31028"/>
                    <a:pt x="5633" y="30932"/>
                    <a:pt x="5656" y="30849"/>
                  </a:cubicBezTo>
                  <a:cubicBezTo>
                    <a:pt x="5668" y="30754"/>
                    <a:pt x="5740" y="30694"/>
                    <a:pt x="5799" y="30730"/>
                  </a:cubicBezTo>
                  <a:cubicBezTo>
                    <a:pt x="7573" y="31337"/>
                    <a:pt x="9478" y="32957"/>
                    <a:pt x="10181" y="33599"/>
                  </a:cubicBezTo>
                  <a:cubicBezTo>
                    <a:pt x="10085" y="32159"/>
                    <a:pt x="9966" y="30754"/>
                    <a:pt x="9847" y="29408"/>
                  </a:cubicBezTo>
                  <a:cubicBezTo>
                    <a:pt x="9133" y="28873"/>
                    <a:pt x="6216" y="26801"/>
                    <a:pt x="4347" y="26944"/>
                  </a:cubicBezTo>
                  <a:cubicBezTo>
                    <a:pt x="4263" y="26944"/>
                    <a:pt x="4204" y="26884"/>
                    <a:pt x="4204" y="26789"/>
                  </a:cubicBezTo>
                  <a:cubicBezTo>
                    <a:pt x="4204" y="26694"/>
                    <a:pt x="4251" y="26611"/>
                    <a:pt x="4323" y="26611"/>
                  </a:cubicBezTo>
                  <a:cubicBezTo>
                    <a:pt x="6145" y="26456"/>
                    <a:pt x="8871" y="28313"/>
                    <a:pt x="9800" y="28992"/>
                  </a:cubicBezTo>
                  <a:cubicBezTo>
                    <a:pt x="9669" y="27575"/>
                    <a:pt x="9502" y="26206"/>
                    <a:pt x="9335" y="24908"/>
                  </a:cubicBezTo>
                  <a:cubicBezTo>
                    <a:pt x="8752" y="24646"/>
                    <a:pt x="6323" y="23539"/>
                    <a:pt x="3716" y="23217"/>
                  </a:cubicBezTo>
                  <a:cubicBezTo>
                    <a:pt x="3644" y="23193"/>
                    <a:pt x="3597" y="23122"/>
                    <a:pt x="3597" y="23039"/>
                  </a:cubicBezTo>
                  <a:cubicBezTo>
                    <a:pt x="3597" y="22943"/>
                    <a:pt x="3656" y="22872"/>
                    <a:pt x="3739" y="22884"/>
                  </a:cubicBezTo>
                  <a:cubicBezTo>
                    <a:pt x="6204" y="23193"/>
                    <a:pt x="8514" y="24194"/>
                    <a:pt x="9276" y="24539"/>
                  </a:cubicBezTo>
                  <a:cubicBezTo>
                    <a:pt x="9169" y="23765"/>
                    <a:pt x="9062" y="23015"/>
                    <a:pt x="8942" y="22289"/>
                  </a:cubicBezTo>
                  <a:cubicBezTo>
                    <a:pt x="8395" y="22003"/>
                    <a:pt x="6061" y="20907"/>
                    <a:pt x="2501" y="20384"/>
                  </a:cubicBezTo>
                  <a:cubicBezTo>
                    <a:pt x="2430" y="20372"/>
                    <a:pt x="2382" y="20300"/>
                    <a:pt x="2394" y="20205"/>
                  </a:cubicBezTo>
                  <a:cubicBezTo>
                    <a:pt x="2394" y="20122"/>
                    <a:pt x="2465" y="20038"/>
                    <a:pt x="2525" y="20062"/>
                  </a:cubicBezTo>
                  <a:cubicBezTo>
                    <a:pt x="5835" y="20550"/>
                    <a:pt x="8121" y="21550"/>
                    <a:pt x="8883" y="21908"/>
                  </a:cubicBezTo>
                  <a:cubicBezTo>
                    <a:pt x="8597" y="20193"/>
                    <a:pt x="8300" y="18586"/>
                    <a:pt x="7990" y="17097"/>
                  </a:cubicBezTo>
                  <a:cubicBezTo>
                    <a:pt x="7252" y="16859"/>
                    <a:pt x="3513" y="15657"/>
                    <a:pt x="1239" y="15681"/>
                  </a:cubicBezTo>
                  <a:cubicBezTo>
                    <a:pt x="1156" y="15681"/>
                    <a:pt x="1108" y="15609"/>
                    <a:pt x="1108" y="15514"/>
                  </a:cubicBezTo>
                  <a:cubicBezTo>
                    <a:pt x="1108" y="15431"/>
                    <a:pt x="1168" y="15359"/>
                    <a:pt x="1239" y="15359"/>
                  </a:cubicBezTo>
                  <a:cubicBezTo>
                    <a:pt x="3418" y="15323"/>
                    <a:pt x="6918" y="16407"/>
                    <a:pt x="7919" y="16740"/>
                  </a:cubicBezTo>
                  <a:cubicBezTo>
                    <a:pt x="7716" y="15871"/>
                    <a:pt x="7526" y="15038"/>
                    <a:pt x="7335" y="14252"/>
                  </a:cubicBezTo>
                  <a:cubicBezTo>
                    <a:pt x="6692" y="14049"/>
                    <a:pt x="3775" y="13168"/>
                    <a:pt x="799" y="13037"/>
                  </a:cubicBezTo>
                  <a:cubicBezTo>
                    <a:pt x="727" y="13037"/>
                    <a:pt x="680" y="12954"/>
                    <a:pt x="680" y="12859"/>
                  </a:cubicBezTo>
                  <a:cubicBezTo>
                    <a:pt x="680" y="12764"/>
                    <a:pt x="739" y="12692"/>
                    <a:pt x="811" y="12692"/>
                  </a:cubicBezTo>
                  <a:cubicBezTo>
                    <a:pt x="3632" y="12811"/>
                    <a:pt x="6383" y="13597"/>
                    <a:pt x="7240" y="13883"/>
                  </a:cubicBezTo>
                  <a:cubicBezTo>
                    <a:pt x="6764" y="12049"/>
                    <a:pt x="6287" y="10418"/>
                    <a:pt x="5799" y="8989"/>
                  </a:cubicBezTo>
                  <a:cubicBezTo>
                    <a:pt x="5204" y="8715"/>
                    <a:pt x="2513" y="7525"/>
                    <a:pt x="120" y="7418"/>
                  </a:cubicBezTo>
                  <a:cubicBezTo>
                    <a:pt x="49" y="7418"/>
                    <a:pt x="1" y="7346"/>
                    <a:pt x="1" y="7239"/>
                  </a:cubicBezTo>
                  <a:cubicBezTo>
                    <a:pt x="1" y="7156"/>
                    <a:pt x="60" y="7084"/>
                    <a:pt x="132" y="7084"/>
                  </a:cubicBezTo>
                  <a:cubicBezTo>
                    <a:pt x="2335" y="7168"/>
                    <a:pt x="4775" y="8168"/>
                    <a:pt x="5668" y="8573"/>
                  </a:cubicBezTo>
                  <a:cubicBezTo>
                    <a:pt x="5454" y="7989"/>
                    <a:pt x="5263" y="7441"/>
                    <a:pt x="5073" y="6918"/>
                  </a:cubicBezTo>
                  <a:cubicBezTo>
                    <a:pt x="4621" y="6620"/>
                    <a:pt x="2942" y="5572"/>
                    <a:pt x="453" y="4905"/>
                  </a:cubicBezTo>
                  <a:cubicBezTo>
                    <a:pt x="382" y="4894"/>
                    <a:pt x="358" y="4798"/>
                    <a:pt x="358" y="4715"/>
                  </a:cubicBezTo>
                  <a:cubicBezTo>
                    <a:pt x="370" y="4620"/>
                    <a:pt x="430" y="4560"/>
                    <a:pt x="501" y="4584"/>
                  </a:cubicBezTo>
                  <a:cubicBezTo>
                    <a:pt x="2632" y="5144"/>
                    <a:pt x="4180" y="5989"/>
                    <a:pt x="4882" y="6429"/>
                  </a:cubicBezTo>
                  <a:cubicBezTo>
                    <a:pt x="3275" y="2298"/>
                    <a:pt x="1930" y="476"/>
                    <a:pt x="1918" y="453"/>
                  </a:cubicBezTo>
                  <a:cubicBezTo>
                    <a:pt x="1846" y="357"/>
                    <a:pt x="1846" y="191"/>
                    <a:pt x="1918" y="95"/>
                  </a:cubicBezTo>
                  <a:cubicBezTo>
                    <a:pt x="1989" y="0"/>
                    <a:pt x="2108" y="12"/>
                    <a:pt x="2192" y="95"/>
                  </a:cubicBezTo>
                  <a:cubicBezTo>
                    <a:pt x="2192" y="119"/>
                    <a:pt x="2787" y="917"/>
                    <a:pt x="3644" y="2655"/>
                  </a:cubicBezTo>
                  <a:cubicBezTo>
                    <a:pt x="3573" y="1822"/>
                    <a:pt x="3466" y="655"/>
                    <a:pt x="3394" y="441"/>
                  </a:cubicBezTo>
                  <a:cubicBezTo>
                    <a:pt x="3358" y="357"/>
                    <a:pt x="3394" y="262"/>
                    <a:pt x="3454" y="214"/>
                  </a:cubicBezTo>
                  <a:cubicBezTo>
                    <a:pt x="3513" y="179"/>
                    <a:pt x="3585" y="203"/>
                    <a:pt x="3620" y="298"/>
                  </a:cubicBezTo>
                  <a:cubicBezTo>
                    <a:pt x="3739" y="607"/>
                    <a:pt x="3894" y="2596"/>
                    <a:pt x="3942" y="3274"/>
                  </a:cubicBezTo>
                  <a:cubicBezTo>
                    <a:pt x="4287" y="4001"/>
                    <a:pt x="4656" y="4846"/>
                    <a:pt x="5061" y="5834"/>
                  </a:cubicBezTo>
                  <a:lnTo>
                    <a:pt x="5311" y="2143"/>
                  </a:lnTo>
                  <a:cubicBezTo>
                    <a:pt x="5311" y="2048"/>
                    <a:pt x="5371" y="1977"/>
                    <a:pt x="5442" y="1988"/>
                  </a:cubicBezTo>
                  <a:cubicBezTo>
                    <a:pt x="5525" y="2000"/>
                    <a:pt x="5561" y="2084"/>
                    <a:pt x="5561" y="2167"/>
                  </a:cubicBezTo>
                  <a:lnTo>
                    <a:pt x="5287" y="6370"/>
                  </a:lnTo>
                  <a:cubicBezTo>
                    <a:pt x="5549" y="7049"/>
                    <a:pt x="5823" y="7811"/>
                    <a:pt x="6097" y="8608"/>
                  </a:cubicBezTo>
                  <a:lnTo>
                    <a:pt x="6502" y="4322"/>
                  </a:lnTo>
                  <a:cubicBezTo>
                    <a:pt x="6514" y="4239"/>
                    <a:pt x="6573" y="4167"/>
                    <a:pt x="6633" y="4179"/>
                  </a:cubicBezTo>
                  <a:cubicBezTo>
                    <a:pt x="6716" y="4191"/>
                    <a:pt x="6752" y="4263"/>
                    <a:pt x="6740" y="4370"/>
                  </a:cubicBezTo>
                  <a:lnTo>
                    <a:pt x="6275" y="9192"/>
                  </a:lnTo>
                  <a:cubicBezTo>
                    <a:pt x="6680" y="10430"/>
                    <a:pt x="7097" y="11799"/>
                    <a:pt x="7490" y="13299"/>
                  </a:cubicBezTo>
                  <a:lnTo>
                    <a:pt x="8097" y="9025"/>
                  </a:lnTo>
                  <a:cubicBezTo>
                    <a:pt x="8109" y="8942"/>
                    <a:pt x="8169" y="8882"/>
                    <a:pt x="8240" y="8894"/>
                  </a:cubicBezTo>
                  <a:cubicBezTo>
                    <a:pt x="8311" y="8906"/>
                    <a:pt x="8347" y="9001"/>
                    <a:pt x="8347" y="9085"/>
                  </a:cubicBezTo>
                  <a:lnTo>
                    <a:pt x="7645" y="13942"/>
                  </a:lnTo>
                  <a:cubicBezTo>
                    <a:pt x="7823" y="14645"/>
                    <a:pt x="8002" y="15371"/>
                    <a:pt x="8169" y="16133"/>
                  </a:cubicBezTo>
                  <a:lnTo>
                    <a:pt x="8776" y="12323"/>
                  </a:lnTo>
                  <a:cubicBezTo>
                    <a:pt x="8788" y="12228"/>
                    <a:pt x="8847" y="12168"/>
                    <a:pt x="8931" y="12180"/>
                  </a:cubicBezTo>
                  <a:cubicBezTo>
                    <a:pt x="8990" y="12204"/>
                    <a:pt x="9026" y="12287"/>
                    <a:pt x="9014" y="12383"/>
                  </a:cubicBezTo>
                  <a:lnTo>
                    <a:pt x="8311" y="16788"/>
                  </a:lnTo>
                  <a:cubicBezTo>
                    <a:pt x="8633" y="18193"/>
                    <a:pt x="8907" y="19729"/>
                    <a:pt x="9181" y="21348"/>
                  </a:cubicBezTo>
                  <a:lnTo>
                    <a:pt x="9955" y="17776"/>
                  </a:lnTo>
                  <a:cubicBezTo>
                    <a:pt x="9966" y="17693"/>
                    <a:pt x="10038" y="17645"/>
                    <a:pt x="10097" y="17657"/>
                  </a:cubicBezTo>
                  <a:cubicBezTo>
                    <a:pt x="10169" y="17693"/>
                    <a:pt x="10205" y="17776"/>
                    <a:pt x="10193" y="17871"/>
                  </a:cubicBezTo>
                  <a:lnTo>
                    <a:pt x="9300" y="22027"/>
                  </a:lnTo>
                  <a:cubicBezTo>
                    <a:pt x="9407" y="22681"/>
                    <a:pt x="9502" y="23348"/>
                    <a:pt x="9597" y="24015"/>
                  </a:cubicBezTo>
                  <a:lnTo>
                    <a:pt x="10312" y="21396"/>
                  </a:lnTo>
                  <a:cubicBezTo>
                    <a:pt x="10336" y="21312"/>
                    <a:pt x="10395" y="21265"/>
                    <a:pt x="10478" y="21288"/>
                  </a:cubicBezTo>
                  <a:cubicBezTo>
                    <a:pt x="10538" y="21324"/>
                    <a:pt x="10562" y="21431"/>
                    <a:pt x="10550" y="21515"/>
                  </a:cubicBezTo>
                  <a:lnTo>
                    <a:pt x="9681" y="24658"/>
                  </a:lnTo>
                  <a:cubicBezTo>
                    <a:pt x="9859" y="25932"/>
                    <a:pt x="10014" y="27277"/>
                    <a:pt x="10157" y="28670"/>
                  </a:cubicBezTo>
                  <a:lnTo>
                    <a:pt x="11026" y="25813"/>
                  </a:lnTo>
                  <a:cubicBezTo>
                    <a:pt x="11050" y="25729"/>
                    <a:pt x="11133" y="25682"/>
                    <a:pt x="11193" y="25729"/>
                  </a:cubicBezTo>
                  <a:cubicBezTo>
                    <a:pt x="11252" y="25753"/>
                    <a:pt x="11276" y="25860"/>
                    <a:pt x="11264" y="25956"/>
                  </a:cubicBezTo>
                  <a:lnTo>
                    <a:pt x="10240" y="29361"/>
                  </a:lnTo>
                  <a:cubicBezTo>
                    <a:pt x="10359" y="30599"/>
                    <a:pt x="10455" y="31873"/>
                    <a:pt x="10550" y="33195"/>
                  </a:cubicBezTo>
                  <a:lnTo>
                    <a:pt x="11395" y="30730"/>
                  </a:lnTo>
                  <a:cubicBezTo>
                    <a:pt x="11431" y="30635"/>
                    <a:pt x="11502" y="30611"/>
                    <a:pt x="11562" y="30635"/>
                  </a:cubicBezTo>
                  <a:cubicBezTo>
                    <a:pt x="11621" y="30682"/>
                    <a:pt x="11645" y="30778"/>
                    <a:pt x="11621" y="30861"/>
                  </a:cubicBezTo>
                  <a:lnTo>
                    <a:pt x="10597" y="33885"/>
                  </a:lnTo>
                  <a:cubicBezTo>
                    <a:pt x="10669" y="35040"/>
                    <a:pt x="10728" y="36255"/>
                    <a:pt x="10776" y="37481"/>
                  </a:cubicBezTo>
                  <a:lnTo>
                    <a:pt x="11705" y="35397"/>
                  </a:lnTo>
                  <a:cubicBezTo>
                    <a:pt x="11740" y="35326"/>
                    <a:pt x="11824" y="35302"/>
                    <a:pt x="11871" y="35338"/>
                  </a:cubicBezTo>
                  <a:cubicBezTo>
                    <a:pt x="11931" y="35385"/>
                    <a:pt x="11943" y="35493"/>
                    <a:pt x="11919" y="35576"/>
                  </a:cubicBezTo>
                  <a:lnTo>
                    <a:pt x="10788" y="38076"/>
                  </a:lnTo>
                  <a:cubicBezTo>
                    <a:pt x="10812" y="38969"/>
                    <a:pt x="10836" y="39898"/>
                    <a:pt x="10847" y="40838"/>
                  </a:cubicBezTo>
                  <a:lnTo>
                    <a:pt x="11812" y="39207"/>
                  </a:lnTo>
                  <a:cubicBezTo>
                    <a:pt x="11860" y="39136"/>
                    <a:pt x="11931" y="39124"/>
                    <a:pt x="11990" y="39183"/>
                  </a:cubicBezTo>
                  <a:cubicBezTo>
                    <a:pt x="12050" y="39243"/>
                    <a:pt x="12050" y="39350"/>
                    <a:pt x="12002" y="39422"/>
                  </a:cubicBezTo>
                  <a:lnTo>
                    <a:pt x="10847" y="41350"/>
                  </a:lnTo>
                  <a:cubicBezTo>
                    <a:pt x="10859" y="42220"/>
                    <a:pt x="10859" y="43101"/>
                    <a:pt x="10859" y="44006"/>
                  </a:cubicBezTo>
                  <a:lnTo>
                    <a:pt x="11526" y="42993"/>
                  </a:lnTo>
                  <a:cubicBezTo>
                    <a:pt x="11574" y="42922"/>
                    <a:pt x="11645" y="42922"/>
                    <a:pt x="11705" y="42982"/>
                  </a:cubicBezTo>
                  <a:cubicBezTo>
                    <a:pt x="11752" y="43041"/>
                    <a:pt x="11764" y="43136"/>
                    <a:pt x="11729" y="43220"/>
                  </a:cubicBezTo>
                  <a:lnTo>
                    <a:pt x="10859" y="44506"/>
                  </a:lnTo>
                  <a:cubicBezTo>
                    <a:pt x="10859" y="45184"/>
                    <a:pt x="10847" y="45863"/>
                    <a:pt x="10836" y="46565"/>
                  </a:cubicBezTo>
                  <a:lnTo>
                    <a:pt x="11609" y="45922"/>
                  </a:lnTo>
                  <a:cubicBezTo>
                    <a:pt x="11669" y="45875"/>
                    <a:pt x="11740" y="45899"/>
                    <a:pt x="11764" y="45982"/>
                  </a:cubicBezTo>
                  <a:cubicBezTo>
                    <a:pt x="11800" y="46053"/>
                    <a:pt x="11788" y="46161"/>
                    <a:pt x="11729" y="46220"/>
                  </a:cubicBezTo>
                  <a:lnTo>
                    <a:pt x="10859" y="46934"/>
                  </a:lnTo>
                  <a:lnTo>
                    <a:pt x="10359" y="46934"/>
                  </a:ln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17492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36"/>
          <p:cNvSpPr/>
          <p:nvPr/>
        </p:nvSpPr>
        <p:spPr>
          <a:xfrm rot="5400000">
            <a:off x="5330960" y="-206628"/>
            <a:ext cx="1530133" cy="12420655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8" name="Google Shape;678;p36"/>
          <p:cNvSpPr/>
          <p:nvPr/>
        </p:nvSpPr>
        <p:spPr>
          <a:xfrm flipH="1">
            <a:off x="9004259" y="-321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002E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9" name="Google Shape;679;p36"/>
          <p:cNvSpPr/>
          <p:nvPr/>
        </p:nvSpPr>
        <p:spPr>
          <a:xfrm rot="5400000">
            <a:off x="5330960" y="-47761"/>
            <a:ext cx="1530133" cy="12420655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08826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11/22/2021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60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11/22/2021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221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11/22/2021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6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11/22/2021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865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00FE-4AD2-44E0-A0D5-CD1EEAF573CB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37C9-BD30-43BD-BA78-05C663C69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823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11/22/2021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9310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11/22/2021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8654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11/22/2021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077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11/22/2021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5253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11/22/2021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1485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11/22/2021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7290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11/22/2021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1995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11/22/2021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763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11/22/2021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2681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11/22/2021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263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00FE-4AD2-44E0-A0D5-CD1EEAF573CB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37C9-BD30-43BD-BA78-05C663C69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321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11/22/2021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546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11/22/2021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0191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11/22/2021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6079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11/22/2021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377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DBC11D-A1C6-4DF2-9BA2-282487ADD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F976EDC-EC30-4082-AD7C-E6D83F466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E25659-6042-4E47-9338-13CC2446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C81C-C8D4-4FD3-AE20-D8982E16F60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22/11/2021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3EA529-3B50-42C9-B0CA-4118FC42D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2B8B33-81E6-4134-BC77-13A192C61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8FF0-2509-4E5B-8B02-0E0F106380D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6941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00A0F6-F08E-4439-86D9-8E90B03F5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6DC91E-B944-42A9-9F84-F48479CFE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C5E3CC-2DA8-4A2A-8A1C-094DBA613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C81C-C8D4-4FD3-AE20-D8982E16F60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22/11/2021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BCC0AC-0A06-400C-99D9-1E2C71FC2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2E9E6C-662A-4A0C-9019-2535C75A5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8FF0-2509-4E5B-8B02-0E0F106380D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913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DB47E5-118D-429C-94D5-213AE552D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55A152-EB51-48BB-884B-CB65F1037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699DBF-2B30-4C37-88C9-D4E48018B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C81C-C8D4-4FD3-AE20-D8982E16F60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22/11/2021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9DE12F-C914-4387-ACD4-D9920B14A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1E8B64-1327-405C-9C03-44CB3ABEE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8FF0-2509-4E5B-8B02-0E0F106380D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7407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AD77D9-FA96-4CE3-9CEB-3978380EB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DE2FB9-384B-45E8-A747-E4645CE033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966ABA8-0592-48F9-92C3-4F8002BA1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E200410-EA30-4026-979D-AEAD75973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C81C-C8D4-4FD3-AE20-D8982E16F60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22/11/2021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B199905-056A-402C-9A9B-A12E5B651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DBC7640-5800-49A7-A3E2-C8BE09F4E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8FF0-2509-4E5B-8B02-0E0F106380D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9828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8A5104-CDB6-4E6E-8685-11BA02ECD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B85CA8C-13A0-47C5-8C73-46C644996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6EE1E92-2523-439E-BFF0-58745E608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6171AF0-7BA6-4005-86DA-2606B208FD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DC51312-0B85-431A-AD99-7038EB728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2C286F0-5DDB-4D83-A61C-F7AE70B1E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C81C-C8D4-4FD3-AE20-D8982E16F60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22/11/2021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345AB91-48C8-46B7-A3CD-D5873C278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9012264-FA59-4024-9987-A56685395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8FF0-2509-4E5B-8B02-0E0F106380D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584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47DA8D-1982-4269-866B-36E0DAC1A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BEF46EB-29DB-4953-84C7-84A80B618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C81C-C8D4-4FD3-AE20-D8982E16F60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22/11/2021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26C239B-1671-484B-9F10-B8F6CA6EE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171040B-8ADE-49C2-A0BA-9EF4C0848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8FF0-2509-4E5B-8B02-0E0F106380D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01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00FE-4AD2-44E0-A0D5-CD1EEAF573CB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37C9-BD30-43BD-BA78-05C663C69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6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B23FDAB-C330-4DF6-91B8-1C30D7FF5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C81C-C8D4-4FD3-AE20-D8982E16F60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22/11/2021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F380AA9-DD01-464A-B8CB-E3408B3D8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933CF8A-CF30-4347-BF01-6F5D67614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8FF0-2509-4E5B-8B02-0E0F106380D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1384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9B474F-9B20-49C9-91BC-F0A6660C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CE0159-0138-49CC-82C0-E5047451C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7BCB8A9-82AA-465F-80D2-71EB72239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DF25500-EE04-45B6-9E34-A762E7AA3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C81C-C8D4-4FD3-AE20-D8982E16F60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22/11/2021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4AB7B26-7655-41F9-A7AA-83E775BAF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E182158-5E97-40E5-B6A6-825967297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8FF0-2509-4E5B-8B02-0E0F106380D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6750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9D7AC7-592A-427E-B050-C5C0D5553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8B0E642-5F23-4C54-842D-A192E7C285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03AA397-C74E-4B30-87B2-7B66F6CA8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2039F5-D36D-40F0-BD59-7DD816E74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C81C-C8D4-4FD3-AE20-D8982E16F60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22/11/2021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4273D5F-B6AF-40E7-8700-0020DBBF2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E48F90-53AE-4F98-804D-ABD4D9E43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8FF0-2509-4E5B-8B02-0E0F106380D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4372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2528CD-605B-48AB-B46E-80C44A572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29FF930-5EC0-4DCC-A51C-5F0EA2244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B52A74-9F16-4B00-93D6-DE1C1A545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C81C-C8D4-4FD3-AE20-D8982E16F60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22/11/2021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EB59FA-5CD5-4E7A-887B-33C8B7E8E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9522CC-AF19-4E3A-A384-C0B4F6331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8FF0-2509-4E5B-8B02-0E0F106380D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7838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FE71DB8-46E8-45F0-8642-651BDF670A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810212E-4C0A-4ADF-B4E1-73A8FDF7A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9967FE-DAA0-4321-ADD4-5E5D05A27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C81C-C8D4-4FD3-AE20-D8982E16F60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22/11/2021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21D30C-F2C7-47BA-AE72-2067BAA70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844AA7-72AF-4F43-878E-C599B27B0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8FF0-2509-4E5B-8B02-0E0F106380D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3181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0168" y="609600"/>
            <a:ext cx="10773833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D8860BC-4766-45BB-891A-098D8E3DA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B1CBE5B-5DA4-4487-9290-3E1CE5C29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77C75F1-CB9E-407E-94C5-B4717E74F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mtClean="0"/>
            </a:lvl2pPr>
          </a:lstStyle>
          <a:p>
            <a:pPr lvl="1">
              <a:defRPr/>
            </a:pPr>
            <a:fld id="{1AA2C224-5489-45F2-A181-86FF6404FE56}" type="slidenum">
              <a:rPr lang="ar-SA" altLang="en-US">
                <a:solidFill>
                  <a:prstClr val="black"/>
                </a:solidFill>
              </a:rPr>
              <a:pPr lvl="1"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8230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AA3B8-92EB-4A12-BAD9-E5F404CEEB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D599-5431-4DA4-AD5B-BEBFEE4FF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9770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AA3B8-92EB-4A12-BAD9-E5F404CEEB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D599-5431-4DA4-AD5B-BEBFEE4FF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5788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AA3B8-92EB-4A12-BAD9-E5F404CEEB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D599-5431-4DA4-AD5B-BEBFEE4FF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5647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AA3B8-92EB-4A12-BAD9-E5F404CEEB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D599-5431-4DA4-AD5B-BEBFEE4FF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085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00FE-4AD2-44E0-A0D5-CD1EEAF573CB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37C9-BD30-43BD-BA78-05C663C69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6772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AA3B8-92EB-4A12-BAD9-E5F404CEEB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D599-5431-4DA4-AD5B-BEBFEE4FF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9438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AA3B8-92EB-4A12-BAD9-E5F404CEEB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D599-5431-4DA4-AD5B-BEBFEE4FF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3135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AA3B8-92EB-4A12-BAD9-E5F404CEEB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D599-5431-4DA4-AD5B-BEBFEE4FF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8914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AA3B8-92EB-4A12-BAD9-E5F404CEEB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D599-5431-4DA4-AD5B-BEBFEE4FF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6656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AA3B8-92EB-4A12-BAD9-E5F404CEEB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D599-5431-4DA4-AD5B-BEBFEE4FF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39575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AA3B8-92EB-4A12-BAD9-E5F404CEEB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D599-5431-4DA4-AD5B-BEBFEE4FF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9689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AA3B8-92EB-4A12-BAD9-E5F404CEEB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D599-5431-4DA4-AD5B-BEBFEE4FF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15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AA3B8-92EB-4A12-BAD9-E5F404CEEB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D599-5431-4DA4-AD5B-BEBFEE4FF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0205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AA3B8-92EB-4A12-BAD9-E5F404CEEB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D599-5431-4DA4-AD5B-BEBFEE4FF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8843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AA3B8-92EB-4A12-BAD9-E5F404CEEB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D599-5431-4DA4-AD5B-BEBFEE4FF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488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00FE-4AD2-44E0-A0D5-CD1EEAF573CB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37C9-BD30-43BD-BA78-05C663C69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434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AA3B8-92EB-4A12-BAD9-E5F404CEEB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D599-5431-4DA4-AD5B-BEBFEE4FF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93785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AA3B8-92EB-4A12-BAD9-E5F404CEEB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D599-5431-4DA4-AD5B-BEBFEE4FF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36360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AA3B8-92EB-4A12-BAD9-E5F404CEEB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D599-5431-4DA4-AD5B-BEBFEE4FF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31635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AA3B8-92EB-4A12-BAD9-E5F404CEEB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D599-5431-4DA4-AD5B-BEBFEE4FF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4187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AA3B8-92EB-4A12-BAD9-E5F404CEEB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D599-5431-4DA4-AD5B-BEBFEE4FF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74264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AA3B8-92EB-4A12-BAD9-E5F404CEEB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D599-5431-4DA4-AD5B-BEBFEE4FF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92618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AA3B8-92EB-4A12-BAD9-E5F404CEEB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D599-5431-4DA4-AD5B-BEBFEE4FF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90250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AA3B8-92EB-4A12-BAD9-E5F404CEEB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D599-5431-4DA4-AD5B-BEBFEE4FF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84081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11/22/2021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59312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11/22/2021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482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17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99.xml"/><Relationship Id="rId16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00FE-4AD2-44E0-A0D5-CD1EEAF573CB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237C9-BD30-43BD-BA78-05C663C69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3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Font typeface="Archivo Narrow"/>
              <a:buNone/>
              <a:defRPr sz="5200" b="1">
                <a:solidFill>
                  <a:srgbClr val="F1A129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Zilla Slab Medium"/>
              <a:buChar char="●"/>
              <a:defRPr sz="1800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○"/>
              <a:defRPr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■"/>
              <a:defRPr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●"/>
              <a:defRPr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○"/>
              <a:defRPr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■"/>
              <a:defRPr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●"/>
              <a:defRPr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○"/>
              <a:defRPr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Zilla Slab Medium"/>
              <a:buChar char="■"/>
              <a:defRPr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94188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11/22/2021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417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768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C1C15C4-442A-4658-B4F5-E9751AD00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21C3DCD-FA3C-4440-B07E-7A44DD7D8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8C1756-6AA0-48D5-81F6-F9C3DB064D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9C81C-C8D4-4FD3-AE20-D8982E16F60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22/11/2021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814430-E681-499C-801A-92667B46B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312788-EC8B-4009-938E-089F66A8B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28FF0-2509-4E5B-8B02-0E0F106380D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6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AA3B8-92EB-4A12-BAD9-E5F404CEEB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ED599-5431-4DA4-AD5B-BEBFEE4FF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38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AA3B8-92EB-4A12-BAD9-E5F404CEEB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ED599-5431-4DA4-AD5B-BEBFEE4FF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49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11/22/2021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0788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98.xml"/><Relationship Id="rId1" Type="http://schemas.openxmlformats.org/officeDocument/2006/relationships/tags" Target="../tags/tag5.xml"/><Relationship Id="rId4" Type="http://schemas.openxmlformats.org/officeDocument/2006/relationships/image" Target="file:///C:\Program%20Files\Inknoe%20ClassPoint\Images\multiple_choice_without%20result_default.pn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file:///C:\Program%20Files\Inknoe%20ClassPoint\Images\short_answer_without%20result_default.png" TargetMode="Externa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file:///C:\Program%20Files\Inknoe%20ClassPoint\Images\short_answer_without%20result_default.png" TargetMode="External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11.gi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6.xml"/><Relationship Id="rId1" Type="http://schemas.openxmlformats.org/officeDocument/2006/relationships/tags" Target="../tags/tag4.xml"/><Relationship Id="rId6" Type="http://schemas.openxmlformats.org/officeDocument/2006/relationships/image" Target="file:///C:\Program%20Files\Inknoe%20ClassPoint\Images\short_answer_without%20result_default.png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lowchart: Stored Data 84">
            <a:extLst>
              <a:ext uri="{FF2B5EF4-FFF2-40B4-BE49-F238E27FC236}">
                <a16:creationId xmlns="" xmlns:a16="http://schemas.microsoft.com/office/drawing/2014/main" id="{6D23FACF-877D-461B-A070-D36D24946495}"/>
              </a:ext>
            </a:extLst>
          </p:cNvPr>
          <p:cNvSpPr/>
          <p:nvPr/>
        </p:nvSpPr>
        <p:spPr>
          <a:xfrm rot="5400000">
            <a:off x="3805872" y="1232734"/>
            <a:ext cx="4560429" cy="9463172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Stored Data 83">
            <a:extLst>
              <a:ext uri="{FF2B5EF4-FFF2-40B4-BE49-F238E27FC236}">
                <a16:creationId xmlns="" xmlns:a16="http://schemas.microsoft.com/office/drawing/2014/main" id="{2A9AE215-E3B6-4B80-8E22-E4B628167297}"/>
              </a:ext>
            </a:extLst>
          </p:cNvPr>
          <p:cNvSpPr/>
          <p:nvPr/>
        </p:nvSpPr>
        <p:spPr>
          <a:xfrm rot="5400000">
            <a:off x="3311007" y="-2760676"/>
            <a:ext cx="5550156" cy="9463172"/>
          </a:xfrm>
          <a:prstGeom prst="flowChartOnlineStorag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="" xmlns:a16="http://schemas.microsoft.com/office/drawing/2014/main" id="{3726543A-BBFF-4801-97BF-2126309243C4}"/>
              </a:ext>
            </a:extLst>
          </p:cNvPr>
          <p:cNvSpPr/>
          <p:nvPr/>
        </p:nvSpPr>
        <p:spPr>
          <a:xfrm rot="10800000">
            <a:off x="974350" y="3354732"/>
            <a:ext cx="11363880" cy="3464214"/>
          </a:xfrm>
          <a:custGeom>
            <a:avLst/>
            <a:gdLst>
              <a:gd name="connsiteX0" fmla="*/ 3850973 w 7372198"/>
              <a:gd name="connsiteY0" fmla="*/ 625 h 4100030"/>
              <a:gd name="connsiteX1" fmla="*/ 4031952 w 7372198"/>
              <a:gd name="connsiteY1" fmla="*/ 70973 h 4100030"/>
              <a:gd name="connsiteX2" fmla="*/ 4090693 w 7372198"/>
              <a:gd name="connsiteY2" fmla="*/ 132410 h 4100030"/>
              <a:gd name="connsiteX3" fmla="*/ 4094324 w 7372198"/>
              <a:gd name="connsiteY3" fmla="*/ 136207 h 4100030"/>
              <a:gd name="connsiteX4" fmla="*/ 4348475 w 7372198"/>
              <a:gd name="connsiteY4" fmla="*/ 1545 h 4100030"/>
              <a:gd name="connsiteX5" fmla="*/ 4521344 w 7372198"/>
              <a:gd name="connsiteY5" fmla="*/ 31956 h 4100030"/>
              <a:gd name="connsiteX6" fmla="*/ 4737888 w 7372198"/>
              <a:gd name="connsiteY6" fmla="*/ 316362 h 4100030"/>
              <a:gd name="connsiteX7" fmla="*/ 4739067 w 7372198"/>
              <a:gd name="connsiteY7" fmla="*/ 316869 h 4100030"/>
              <a:gd name="connsiteX8" fmla="*/ 4830630 w 7372198"/>
              <a:gd name="connsiteY8" fmla="*/ 356265 h 4100030"/>
              <a:gd name="connsiteX9" fmla="*/ 4943754 w 7372198"/>
              <a:gd name="connsiteY9" fmla="*/ 455558 h 4100030"/>
              <a:gd name="connsiteX10" fmla="*/ 4953935 w 7372198"/>
              <a:gd name="connsiteY10" fmla="*/ 471228 h 4100030"/>
              <a:gd name="connsiteX11" fmla="*/ 4954130 w 7372198"/>
              <a:gd name="connsiteY11" fmla="*/ 471248 h 4100030"/>
              <a:gd name="connsiteX12" fmla="*/ 5118220 w 7372198"/>
              <a:gd name="connsiteY12" fmla="*/ 535436 h 4100030"/>
              <a:gd name="connsiteX13" fmla="*/ 5118342 w 7372198"/>
              <a:gd name="connsiteY13" fmla="*/ 535253 h 4100030"/>
              <a:gd name="connsiteX14" fmla="*/ 5174286 w 7372198"/>
              <a:gd name="connsiteY14" fmla="*/ 451122 h 4100030"/>
              <a:gd name="connsiteX15" fmla="*/ 5759204 w 7372198"/>
              <a:gd name="connsiteY15" fmla="*/ 432407 h 4100030"/>
              <a:gd name="connsiteX16" fmla="*/ 5762063 w 7372198"/>
              <a:gd name="connsiteY16" fmla="*/ 427891 h 4100030"/>
              <a:gd name="connsiteX17" fmla="*/ 5803585 w 7372198"/>
              <a:gd name="connsiteY17" fmla="*/ 362305 h 4100030"/>
              <a:gd name="connsiteX18" fmla="*/ 6008969 w 7372198"/>
              <a:gd name="connsiteY18" fmla="*/ 244278 h 4100030"/>
              <a:gd name="connsiteX19" fmla="*/ 6075379 w 7372198"/>
              <a:gd name="connsiteY19" fmla="*/ 241469 h 4100030"/>
              <a:gd name="connsiteX20" fmla="*/ 6256357 w 7372198"/>
              <a:gd name="connsiteY20" fmla="*/ 311817 h 4100030"/>
              <a:gd name="connsiteX21" fmla="*/ 6315098 w 7372198"/>
              <a:gd name="connsiteY21" fmla="*/ 373254 h 4100030"/>
              <a:gd name="connsiteX22" fmla="*/ 6318729 w 7372198"/>
              <a:gd name="connsiteY22" fmla="*/ 377051 h 4100030"/>
              <a:gd name="connsiteX23" fmla="*/ 6572880 w 7372198"/>
              <a:gd name="connsiteY23" fmla="*/ 242389 h 4100030"/>
              <a:gd name="connsiteX24" fmla="*/ 6745749 w 7372198"/>
              <a:gd name="connsiteY24" fmla="*/ 272800 h 4100030"/>
              <a:gd name="connsiteX25" fmla="*/ 6962293 w 7372198"/>
              <a:gd name="connsiteY25" fmla="*/ 557206 h 4100030"/>
              <a:gd name="connsiteX26" fmla="*/ 6963472 w 7372198"/>
              <a:gd name="connsiteY26" fmla="*/ 557713 h 4100030"/>
              <a:gd name="connsiteX27" fmla="*/ 7055035 w 7372198"/>
              <a:gd name="connsiteY27" fmla="*/ 597110 h 4100030"/>
              <a:gd name="connsiteX28" fmla="*/ 7240197 w 7372198"/>
              <a:gd name="connsiteY28" fmla="*/ 833230 h 4100030"/>
              <a:gd name="connsiteX29" fmla="*/ 7227758 w 7372198"/>
              <a:gd name="connsiteY29" fmla="*/ 1132537 h 4100030"/>
              <a:gd name="connsiteX30" fmla="*/ 7318623 w 7372198"/>
              <a:gd name="connsiteY30" fmla="*/ 1590171 h 4100030"/>
              <a:gd name="connsiteX31" fmla="*/ 7105044 w 7372198"/>
              <a:gd name="connsiteY31" fmla="*/ 1906198 h 4100030"/>
              <a:gd name="connsiteX32" fmla="*/ 7066338 w 7372198"/>
              <a:gd name="connsiteY32" fmla="*/ 1929041 h 4100030"/>
              <a:gd name="connsiteX33" fmla="*/ 7093135 w 7372198"/>
              <a:gd name="connsiteY33" fmla="*/ 1940570 h 4100030"/>
              <a:gd name="connsiteX34" fmla="*/ 7278297 w 7372198"/>
              <a:gd name="connsiteY34" fmla="*/ 2176691 h 4100030"/>
              <a:gd name="connsiteX35" fmla="*/ 7265858 w 7372198"/>
              <a:gd name="connsiteY35" fmla="*/ 2475998 h 4100030"/>
              <a:gd name="connsiteX36" fmla="*/ 7356723 w 7372198"/>
              <a:gd name="connsiteY36" fmla="*/ 2933632 h 4100030"/>
              <a:gd name="connsiteX37" fmla="*/ 6931069 w 7372198"/>
              <a:gd name="connsiteY37" fmla="*/ 3334222 h 4100030"/>
              <a:gd name="connsiteX38" fmla="*/ 6778692 w 7372198"/>
              <a:gd name="connsiteY38" fmla="*/ 3677476 h 4100030"/>
              <a:gd name="connsiteX39" fmla="*/ 6259897 w 7372198"/>
              <a:gd name="connsiteY39" fmla="*/ 3719037 h 4100030"/>
              <a:gd name="connsiteX40" fmla="*/ 5889155 w 7372198"/>
              <a:gd name="connsiteY40" fmla="*/ 4085226 h 4100030"/>
              <a:gd name="connsiteX41" fmla="*/ 5344041 w 7372198"/>
              <a:gd name="connsiteY41" fmla="*/ 3861706 h 4100030"/>
              <a:gd name="connsiteX42" fmla="*/ 4534297 w 7372198"/>
              <a:gd name="connsiteY42" fmla="*/ 3640863 h 4100030"/>
              <a:gd name="connsiteX43" fmla="*/ 4268474 w 7372198"/>
              <a:gd name="connsiteY43" fmla="*/ 3548997 h 4100030"/>
              <a:gd name="connsiteX44" fmla="*/ 4246049 w 7372198"/>
              <a:gd name="connsiteY44" fmla="*/ 3522729 h 4100030"/>
              <a:gd name="connsiteX45" fmla="*/ 4230191 w 7372198"/>
              <a:gd name="connsiteY45" fmla="*/ 3534810 h 4100030"/>
              <a:gd name="connsiteX46" fmla="*/ 3768791 w 7372198"/>
              <a:gd name="connsiteY46" fmla="*/ 3532645 h 4100030"/>
              <a:gd name="connsiteX47" fmla="*/ 3398050 w 7372198"/>
              <a:gd name="connsiteY47" fmla="*/ 3898834 h 4100030"/>
              <a:gd name="connsiteX48" fmla="*/ 2852936 w 7372198"/>
              <a:gd name="connsiteY48" fmla="*/ 3675314 h 4100030"/>
              <a:gd name="connsiteX49" fmla="*/ 2043191 w 7372198"/>
              <a:gd name="connsiteY49" fmla="*/ 3454471 h 4100030"/>
              <a:gd name="connsiteX50" fmla="*/ 1687164 w 7372198"/>
              <a:gd name="connsiteY50" fmla="*/ 3208716 h 4100030"/>
              <a:gd name="connsiteX51" fmla="*/ 1674029 w 7372198"/>
              <a:gd name="connsiteY51" fmla="*/ 3120089 h 4100030"/>
              <a:gd name="connsiteX52" fmla="*/ 1674669 w 7372198"/>
              <a:gd name="connsiteY52" fmla="*/ 3113823 h 4100030"/>
              <a:gd name="connsiteX53" fmla="*/ 1641502 w 7372198"/>
              <a:gd name="connsiteY53" fmla="*/ 3113962 h 4100030"/>
              <a:gd name="connsiteX54" fmla="*/ 1252736 w 7372198"/>
              <a:gd name="connsiteY54" fmla="*/ 2877040 h 4100030"/>
              <a:gd name="connsiteX55" fmla="*/ 442991 w 7372198"/>
              <a:gd name="connsiteY55" fmla="*/ 2656197 h 4100030"/>
              <a:gd name="connsiteX56" fmla="*/ 86965 w 7372198"/>
              <a:gd name="connsiteY56" fmla="*/ 2410442 h 4100030"/>
              <a:gd name="connsiteX57" fmla="*/ 163039 w 7372198"/>
              <a:gd name="connsiteY57" fmla="*/ 2078712 h 4100030"/>
              <a:gd name="connsiteX58" fmla="*/ 2395 w 7372198"/>
              <a:gd name="connsiteY58" fmla="*/ 1738368 h 4100030"/>
              <a:gd name="connsiteX59" fmla="*/ 295772 w 7372198"/>
              <a:gd name="connsiteY59" fmla="*/ 1435859 h 4100030"/>
              <a:gd name="connsiteX60" fmla="*/ 298578 w 7372198"/>
              <a:gd name="connsiteY60" fmla="*/ 1427885 h 4100030"/>
              <a:gd name="connsiteX61" fmla="*/ 429263 w 7372198"/>
              <a:gd name="connsiteY61" fmla="*/ 993476 h 4100030"/>
              <a:gd name="connsiteX62" fmla="*/ 1065014 w 7372198"/>
              <a:gd name="connsiteY62" fmla="*/ 894231 h 4100030"/>
              <a:gd name="connsiteX63" fmla="*/ 1065137 w 7372198"/>
              <a:gd name="connsiteY63" fmla="*/ 894047 h 4100030"/>
              <a:gd name="connsiteX64" fmla="*/ 1121081 w 7372198"/>
              <a:gd name="connsiteY64" fmla="*/ 809917 h 4100030"/>
              <a:gd name="connsiteX65" fmla="*/ 1705999 w 7372198"/>
              <a:gd name="connsiteY65" fmla="*/ 791202 h 4100030"/>
              <a:gd name="connsiteX66" fmla="*/ 1708858 w 7372198"/>
              <a:gd name="connsiteY66" fmla="*/ 786686 h 4100030"/>
              <a:gd name="connsiteX67" fmla="*/ 1750380 w 7372198"/>
              <a:gd name="connsiteY67" fmla="*/ 721100 h 4100030"/>
              <a:gd name="connsiteX68" fmla="*/ 1955764 w 7372198"/>
              <a:gd name="connsiteY68" fmla="*/ 603073 h 4100030"/>
              <a:gd name="connsiteX69" fmla="*/ 2086745 w 7372198"/>
              <a:gd name="connsiteY69" fmla="*/ 611098 h 4100030"/>
              <a:gd name="connsiteX70" fmla="*/ 2139487 w 7372198"/>
              <a:gd name="connsiteY70" fmla="*/ 631619 h 4100030"/>
              <a:gd name="connsiteX71" fmla="*/ 2146274 w 7372198"/>
              <a:gd name="connsiteY71" fmla="*/ 595784 h 4100030"/>
              <a:gd name="connsiteX72" fmla="*/ 2258063 w 7372198"/>
              <a:gd name="connsiteY72" fmla="*/ 393837 h 4100030"/>
              <a:gd name="connsiteX73" fmla="*/ 2893815 w 7372198"/>
              <a:gd name="connsiteY73" fmla="*/ 294592 h 4100030"/>
              <a:gd name="connsiteX74" fmla="*/ 2893936 w 7372198"/>
              <a:gd name="connsiteY74" fmla="*/ 294409 h 4100030"/>
              <a:gd name="connsiteX75" fmla="*/ 2949881 w 7372198"/>
              <a:gd name="connsiteY75" fmla="*/ 210278 h 4100030"/>
              <a:gd name="connsiteX76" fmla="*/ 3534799 w 7372198"/>
              <a:gd name="connsiteY76" fmla="*/ 191563 h 4100030"/>
              <a:gd name="connsiteX77" fmla="*/ 3537658 w 7372198"/>
              <a:gd name="connsiteY77" fmla="*/ 187047 h 4100030"/>
              <a:gd name="connsiteX78" fmla="*/ 3579179 w 7372198"/>
              <a:gd name="connsiteY78" fmla="*/ 121461 h 4100030"/>
              <a:gd name="connsiteX79" fmla="*/ 3784564 w 7372198"/>
              <a:gd name="connsiteY79" fmla="*/ 3434 h 4100030"/>
              <a:gd name="connsiteX80" fmla="*/ 3850973 w 7372198"/>
              <a:gd name="connsiteY80" fmla="*/ 625 h 410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7372198" h="4100030">
                <a:moveTo>
                  <a:pt x="3850973" y="625"/>
                </a:moveTo>
                <a:cubicBezTo>
                  <a:pt x="3916765" y="4766"/>
                  <a:pt x="3979800" y="29372"/>
                  <a:pt x="4031952" y="70973"/>
                </a:cubicBezTo>
                <a:lnTo>
                  <a:pt x="4090693" y="132410"/>
                </a:lnTo>
                <a:lnTo>
                  <a:pt x="4094324" y="136207"/>
                </a:lnTo>
                <a:cubicBezTo>
                  <a:pt x="4159837" y="55661"/>
                  <a:pt x="4252134" y="8926"/>
                  <a:pt x="4348475" y="1545"/>
                </a:cubicBezTo>
                <a:cubicBezTo>
                  <a:pt x="4406279" y="-2884"/>
                  <a:pt x="4465540" y="6854"/>
                  <a:pt x="4521344" y="31956"/>
                </a:cubicBezTo>
                <a:cubicBezTo>
                  <a:pt x="4634736" y="82946"/>
                  <a:pt x="4716044" y="189701"/>
                  <a:pt x="4737888" y="316362"/>
                </a:cubicBezTo>
                <a:lnTo>
                  <a:pt x="4739067" y="316869"/>
                </a:lnTo>
                <a:lnTo>
                  <a:pt x="4830630" y="356265"/>
                </a:lnTo>
                <a:cubicBezTo>
                  <a:pt x="4873949" y="381883"/>
                  <a:pt x="4912275" y="415593"/>
                  <a:pt x="4943754" y="455558"/>
                </a:cubicBezTo>
                <a:lnTo>
                  <a:pt x="4953935" y="471228"/>
                </a:lnTo>
                <a:lnTo>
                  <a:pt x="4954130" y="471248"/>
                </a:lnTo>
                <a:cubicBezTo>
                  <a:pt x="5010725" y="482372"/>
                  <a:pt x="5066245" y="503640"/>
                  <a:pt x="5118220" y="535436"/>
                </a:cubicBezTo>
                <a:lnTo>
                  <a:pt x="5118342" y="535253"/>
                </a:lnTo>
                <a:lnTo>
                  <a:pt x="5174286" y="451122"/>
                </a:lnTo>
                <a:cubicBezTo>
                  <a:pt x="5323427" y="276548"/>
                  <a:pt x="5590501" y="258728"/>
                  <a:pt x="5759204" y="432407"/>
                </a:cubicBezTo>
                <a:lnTo>
                  <a:pt x="5762063" y="427891"/>
                </a:lnTo>
                <a:lnTo>
                  <a:pt x="5803585" y="362305"/>
                </a:lnTo>
                <a:cubicBezTo>
                  <a:pt x="5855407" y="298815"/>
                  <a:pt x="5928135" y="256240"/>
                  <a:pt x="6008969" y="244278"/>
                </a:cubicBezTo>
                <a:cubicBezTo>
                  <a:pt x="6031212" y="240982"/>
                  <a:pt x="6053448" y="240088"/>
                  <a:pt x="6075379" y="241469"/>
                </a:cubicBezTo>
                <a:cubicBezTo>
                  <a:pt x="6141171" y="245610"/>
                  <a:pt x="6204205" y="270216"/>
                  <a:pt x="6256357" y="311817"/>
                </a:cubicBezTo>
                <a:lnTo>
                  <a:pt x="6315098" y="373254"/>
                </a:lnTo>
                <a:lnTo>
                  <a:pt x="6318729" y="377051"/>
                </a:lnTo>
                <a:cubicBezTo>
                  <a:pt x="6384242" y="296505"/>
                  <a:pt x="6476539" y="249770"/>
                  <a:pt x="6572880" y="242389"/>
                </a:cubicBezTo>
                <a:cubicBezTo>
                  <a:pt x="6630684" y="237960"/>
                  <a:pt x="6689945" y="247698"/>
                  <a:pt x="6745749" y="272800"/>
                </a:cubicBezTo>
                <a:cubicBezTo>
                  <a:pt x="6859141" y="323791"/>
                  <a:pt x="6940449" y="430544"/>
                  <a:pt x="6962293" y="557206"/>
                </a:cubicBezTo>
                <a:lnTo>
                  <a:pt x="6963472" y="557713"/>
                </a:lnTo>
                <a:lnTo>
                  <a:pt x="7055035" y="597110"/>
                </a:lnTo>
                <a:cubicBezTo>
                  <a:pt x="7141672" y="648345"/>
                  <a:pt x="7208341" y="731947"/>
                  <a:pt x="7240197" y="833230"/>
                </a:cubicBezTo>
                <a:cubicBezTo>
                  <a:pt x="7271067" y="931253"/>
                  <a:pt x="7266668" y="1037716"/>
                  <a:pt x="7227758" y="1132537"/>
                </a:cubicBezTo>
                <a:cubicBezTo>
                  <a:pt x="7323402" y="1262574"/>
                  <a:pt x="7356850" y="1431146"/>
                  <a:pt x="7318623" y="1590171"/>
                </a:cubicBezTo>
                <a:cubicBezTo>
                  <a:pt x="7286862" y="1722304"/>
                  <a:pt x="7209237" y="1833700"/>
                  <a:pt x="7105044" y="1906198"/>
                </a:cubicBezTo>
                <a:lnTo>
                  <a:pt x="7066338" y="1929041"/>
                </a:lnTo>
                <a:lnTo>
                  <a:pt x="7093135" y="1940570"/>
                </a:lnTo>
                <a:cubicBezTo>
                  <a:pt x="7179772" y="1991807"/>
                  <a:pt x="7246441" y="2075408"/>
                  <a:pt x="7278297" y="2176691"/>
                </a:cubicBezTo>
                <a:cubicBezTo>
                  <a:pt x="7309167" y="2274714"/>
                  <a:pt x="7304768" y="2381177"/>
                  <a:pt x="7265858" y="2475998"/>
                </a:cubicBezTo>
                <a:cubicBezTo>
                  <a:pt x="7361502" y="2606035"/>
                  <a:pt x="7394950" y="2774607"/>
                  <a:pt x="7356723" y="2933632"/>
                </a:cubicBezTo>
                <a:cubicBezTo>
                  <a:pt x="7305906" y="3145045"/>
                  <a:pt x="7137676" y="3303371"/>
                  <a:pt x="6931069" y="3334222"/>
                </a:cubicBezTo>
                <a:cubicBezTo>
                  <a:pt x="6930083" y="3466180"/>
                  <a:pt x="6874487" y="3591328"/>
                  <a:pt x="6778692" y="3677476"/>
                </a:cubicBezTo>
                <a:cubicBezTo>
                  <a:pt x="6633141" y="3808387"/>
                  <a:pt x="6422892" y="3825209"/>
                  <a:pt x="6259897" y="3719037"/>
                </a:cubicBezTo>
                <a:cubicBezTo>
                  <a:pt x="6207183" y="3901404"/>
                  <a:pt x="6066031" y="4040813"/>
                  <a:pt x="5889155" y="4085226"/>
                </a:cubicBezTo>
                <a:cubicBezTo>
                  <a:pt x="5680727" y="4137555"/>
                  <a:pt x="5463197" y="4048380"/>
                  <a:pt x="5344041" y="3861706"/>
                </a:cubicBezTo>
                <a:cubicBezTo>
                  <a:pt x="5062800" y="4038892"/>
                  <a:pt x="4697520" y="3939297"/>
                  <a:pt x="4534297" y="3640863"/>
                </a:cubicBezTo>
                <a:cubicBezTo>
                  <a:pt x="4434084" y="3653123"/>
                  <a:pt x="4337692" y="3617134"/>
                  <a:pt x="4268474" y="3548997"/>
                </a:cubicBezTo>
                <a:lnTo>
                  <a:pt x="4246049" y="3522729"/>
                </a:lnTo>
                <a:lnTo>
                  <a:pt x="4230191" y="3534810"/>
                </a:lnTo>
                <a:cubicBezTo>
                  <a:pt x="4090212" y="3624279"/>
                  <a:pt x="3911412" y="3625546"/>
                  <a:pt x="3768791" y="3532645"/>
                </a:cubicBezTo>
                <a:cubicBezTo>
                  <a:pt x="3716077" y="3715012"/>
                  <a:pt x="3574926" y="3854421"/>
                  <a:pt x="3398050" y="3898834"/>
                </a:cubicBezTo>
                <a:cubicBezTo>
                  <a:pt x="3189622" y="3951163"/>
                  <a:pt x="2972092" y="3861988"/>
                  <a:pt x="2852936" y="3675314"/>
                </a:cubicBezTo>
                <a:cubicBezTo>
                  <a:pt x="2571695" y="3852500"/>
                  <a:pt x="2206415" y="3752905"/>
                  <a:pt x="2043191" y="3454471"/>
                </a:cubicBezTo>
                <a:cubicBezTo>
                  <a:pt x="1882850" y="3474087"/>
                  <a:pt x="1732294" y="3370186"/>
                  <a:pt x="1687164" y="3208716"/>
                </a:cubicBezTo>
                <a:cubicBezTo>
                  <a:pt x="1678992" y="3179510"/>
                  <a:pt x="1674669" y="3149725"/>
                  <a:pt x="1674029" y="3120089"/>
                </a:cubicBezTo>
                <a:lnTo>
                  <a:pt x="1674669" y="3113823"/>
                </a:lnTo>
                <a:lnTo>
                  <a:pt x="1641502" y="3113962"/>
                </a:lnTo>
                <a:cubicBezTo>
                  <a:pt x="1486805" y="3102208"/>
                  <a:pt x="1342103" y="3017045"/>
                  <a:pt x="1252736" y="2877040"/>
                </a:cubicBezTo>
                <a:cubicBezTo>
                  <a:pt x="971495" y="3054226"/>
                  <a:pt x="606215" y="2954631"/>
                  <a:pt x="442991" y="2656197"/>
                </a:cubicBezTo>
                <a:cubicBezTo>
                  <a:pt x="282650" y="2675813"/>
                  <a:pt x="132094" y="2571912"/>
                  <a:pt x="86965" y="2410442"/>
                </a:cubicBezTo>
                <a:cubicBezTo>
                  <a:pt x="54274" y="2293617"/>
                  <a:pt x="83172" y="2167538"/>
                  <a:pt x="163039" y="2078712"/>
                </a:cubicBezTo>
                <a:cubicBezTo>
                  <a:pt x="49724" y="2009037"/>
                  <a:pt x="-13381" y="1875332"/>
                  <a:pt x="2395" y="1738368"/>
                </a:cubicBezTo>
                <a:cubicBezTo>
                  <a:pt x="20902" y="1578004"/>
                  <a:pt x="142712" y="1452391"/>
                  <a:pt x="295772" y="1435859"/>
                </a:cubicBezTo>
                <a:cubicBezTo>
                  <a:pt x="296682" y="1433182"/>
                  <a:pt x="297668" y="1430562"/>
                  <a:pt x="298578" y="1427885"/>
                </a:cubicBezTo>
                <a:cubicBezTo>
                  <a:pt x="278024" y="1269966"/>
                  <a:pt x="325959" y="1110708"/>
                  <a:pt x="429263" y="993476"/>
                </a:cubicBezTo>
                <a:cubicBezTo>
                  <a:pt x="592486" y="808315"/>
                  <a:pt x="857117" y="767046"/>
                  <a:pt x="1065014" y="894231"/>
                </a:cubicBezTo>
                <a:lnTo>
                  <a:pt x="1065137" y="894047"/>
                </a:lnTo>
                <a:lnTo>
                  <a:pt x="1121081" y="809917"/>
                </a:lnTo>
                <a:cubicBezTo>
                  <a:pt x="1270221" y="635343"/>
                  <a:pt x="1537296" y="617523"/>
                  <a:pt x="1705999" y="791202"/>
                </a:cubicBezTo>
                <a:lnTo>
                  <a:pt x="1708858" y="786686"/>
                </a:lnTo>
                <a:lnTo>
                  <a:pt x="1750380" y="721100"/>
                </a:lnTo>
                <a:cubicBezTo>
                  <a:pt x="1802202" y="657610"/>
                  <a:pt x="1874930" y="615034"/>
                  <a:pt x="1955764" y="603073"/>
                </a:cubicBezTo>
                <a:cubicBezTo>
                  <a:pt x="2000248" y="596481"/>
                  <a:pt x="2044712" y="599498"/>
                  <a:pt x="2086745" y="611098"/>
                </a:cubicBezTo>
                <a:lnTo>
                  <a:pt x="2139487" y="631619"/>
                </a:lnTo>
                <a:lnTo>
                  <a:pt x="2146274" y="595784"/>
                </a:lnTo>
                <a:cubicBezTo>
                  <a:pt x="2168601" y="521575"/>
                  <a:pt x="2206411" y="452453"/>
                  <a:pt x="2258063" y="393837"/>
                </a:cubicBezTo>
                <a:cubicBezTo>
                  <a:pt x="2421286" y="208676"/>
                  <a:pt x="2685917" y="167407"/>
                  <a:pt x="2893815" y="294592"/>
                </a:cubicBezTo>
                <a:lnTo>
                  <a:pt x="2893936" y="294409"/>
                </a:lnTo>
                <a:lnTo>
                  <a:pt x="2949881" y="210278"/>
                </a:lnTo>
                <a:cubicBezTo>
                  <a:pt x="3099021" y="35704"/>
                  <a:pt x="3366096" y="17884"/>
                  <a:pt x="3534799" y="191563"/>
                </a:cubicBezTo>
                <a:lnTo>
                  <a:pt x="3537658" y="187047"/>
                </a:lnTo>
                <a:lnTo>
                  <a:pt x="3579179" y="121461"/>
                </a:lnTo>
                <a:cubicBezTo>
                  <a:pt x="3631002" y="57971"/>
                  <a:pt x="3703730" y="15396"/>
                  <a:pt x="3784564" y="3434"/>
                </a:cubicBezTo>
                <a:cubicBezTo>
                  <a:pt x="3806806" y="138"/>
                  <a:pt x="3829043" y="-756"/>
                  <a:pt x="3850973" y="625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8024804-2841-408C-89BF-54626FDDD7E5}"/>
              </a:ext>
            </a:extLst>
          </p:cNvPr>
          <p:cNvSpPr txBox="1"/>
          <p:nvPr/>
        </p:nvSpPr>
        <p:spPr>
          <a:xfrm>
            <a:off x="2392263" y="2619852"/>
            <a:ext cx="7407477" cy="2462213"/>
          </a:xfrm>
          <a:prstGeom prst="rect">
            <a:avLst/>
          </a:prstGeom>
          <a:noFill/>
        </p:spPr>
        <p:txBody>
          <a:bodyPr spcFirstLastPara="1" wrap="none" lIns="0" tIns="0" rIns="0" bIns="0" numCol="1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000" dirty="0" err="1">
                <a:solidFill>
                  <a:schemeClr val="tx2">
                    <a:lumMod val="75000"/>
                  </a:schemeClr>
                </a:solidFill>
                <a:latin typeface="#9Slide07 Pattaya" panose="00000500000000000000" pitchFamily="2" charset="-34"/>
                <a:cs typeface="#9Slide07 Pattaya" panose="00000500000000000000" pitchFamily="2" charset="-34"/>
              </a:rPr>
              <a:t>Kính</a:t>
            </a:r>
            <a:r>
              <a:rPr lang="en-US" sz="8000" dirty="0">
                <a:solidFill>
                  <a:schemeClr val="tx2">
                    <a:lumMod val="75000"/>
                  </a:schemeClr>
                </a:solidFill>
                <a:latin typeface="#9Slide07 Pattaya" panose="00000500000000000000" pitchFamily="2" charset="-34"/>
                <a:cs typeface="#9Slide07 Pattaya" panose="00000500000000000000" pitchFamily="2" charset="-34"/>
              </a:rPr>
              <a:t> </a:t>
            </a:r>
            <a:r>
              <a:rPr lang="en-US" sz="8000" dirty="0" err="1">
                <a:solidFill>
                  <a:schemeClr val="tx2">
                    <a:lumMod val="75000"/>
                  </a:schemeClr>
                </a:solidFill>
                <a:latin typeface="#9Slide07 Pattaya" panose="00000500000000000000" pitchFamily="2" charset="-34"/>
                <a:cs typeface="#9Slide07 Pattaya" panose="00000500000000000000" pitchFamily="2" charset="-34"/>
              </a:rPr>
              <a:t>chào</a:t>
            </a:r>
            <a:r>
              <a:rPr lang="en-US" sz="8000" dirty="0">
                <a:solidFill>
                  <a:schemeClr val="tx2">
                    <a:lumMod val="75000"/>
                  </a:schemeClr>
                </a:solidFill>
                <a:latin typeface="#9Slide07 Pattaya" panose="00000500000000000000" pitchFamily="2" charset="-34"/>
                <a:cs typeface="#9Slide07 Pattaya" panose="00000500000000000000" pitchFamily="2" charset="-34"/>
              </a:rPr>
              <a:t> </a:t>
            </a:r>
            <a:r>
              <a:rPr lang="en-US" sz="8000" dirty="0" err="1">
                <a:solidFill>
                  <a:schemeClr val="tx2">
                    <a:lumMod val="75000"/>
                  </a:schemeClr>
                </a:solidFill>
                <a:latin typeface="#9Slide07 Pattaya" panose="00000500000000000000" pitchFamily="2" charset="-34"/>
                <a:cs typeface="#9Slide07 Pattaya" panose="00000500000000000000" pitchFamily="2" charset="-34"/>
              </a:rPr>
              <a:t>thầy</a:t>
            </a:r>
            <a:r>
              <a:rPr lang="en-US" sz="8000" dirty="0">
                <a:solidFill>
                  <a:schemeClr val="tx2">
                    <a:lumMod val="75000"/>
                  </a:schemeClr>
                </a:solidFill>
                <a:latin typeface="#9Slide07 Pattaya" panose="00000500000000000000" pitchFamily="2" charset="-34"/>
                <a:cs typeface="#9Slide07 Pattaya" panose="00000500000000000000" pitchFamily="2" charset="-34"/>
              </a:rPr>
              <a:t> </a:t>
            </a:r>
            <a:r>
              <a:rPr lang="en-US" sz="8000" dirty="0" err="1">
                <a:solidFill>
                  <a:schemeClr val="tx2">
                    <a:lumMod val="75000"/>
                  </a:schemeClr>
                </a:solidFill>
                <a:latin typeface="#9Slide07 Pattaya" panose="00000500000000000000" pitchFamily="2" charset="-34"/>
                <a:cs typeface="#9Slide07 Pattaya" panose="00000500000000000000" pitchFamily="2" charset="-34"/>
              </a:rPr>
              <a:t>cô</a:t>
            </a:r>
            <a:endParaRPr lang="en-US" sz="8000" dirty="0">
              <a:solidFill>
                <a:schemeClr val="tx2">
                  <a:lumMod val="75000"/>
                </a:schemeClr>
              </a:solidFill>
              <a:latin typeface="#9Slide07 Pattaya" panose="00000500000000000000" pitchFamily="2" charset="-34"/>
              <a:cs typeface="#9Slide07 Pattaya" panose="00000500000000000000" pitchFamily="2" charset="-34"/>
            </a:endParaRPr>
          </a:p>
          <a:p>
            <a:pPr algn="ctr"/>
            <a:r>
              <a:rPr lang="en-US" sz="8000" dirty="0" err="1">
                <a:solidFill>
                  <a:schemeClr val="tx2">
                    <a:lumMod val="75000"/>
                  </a:schemeClr>
                </a:solidFill>
                <a:latin typeface="#9Slide07 Pattaya" panose="00000500000000000000" pitchFamily="2" charset="-34"/>
                <a:cs typeface="#9Slide07 Pattaya" panose="00000500000000000000" pitchFamily="2" charset="-34"/>
              </a:rPr>
              <a:t>và</a:t>
            </a:r>
            <a:r>
              <a:rPr lang="en-US" sz="8000" dirty="0">
                <a:solidFill>
                  <a:schemeClr val="tx2">
                    <a:lumMod val="75000"/>
                  </a:schemeClr>
                </a:solidFill>
                <a:latin typeface="#9Slide07 Pattaya" panose="00000500000000000000" pitchFamily="2" charset="-34"/>
                <a:cs typeface="#9Slide07 Pattaya" panose="00000500000000000000" pitchFamily="2" charset="-34"/>
              </a:rPr>
              <a:t> </a:t>
            </a:r>
            <a:r>
              <a:rPr lang="en-US" sz="8000" dirty="0" err="1">
                <a:solidFill>
                  <a:schemeClr val="tx2">
                    <a:lumMod val="75000"/>
                  </a:schemeClr>
                </a:solidFill>
                <a:latin typeface="#9Slide07 Pattaya" panose="00000500000000000000" pitchFamily="2" charset="-34"/>
                <a:cs typeface="#9Slide07 Pattaya" panose="00000500000000000000" pitchFamily="2" charset="-34"/>
              </a:rPr>
              <a:t>các</a:t>
            </a:r>
            <a:r>
              <a:rPr lang="en-US" sz="8000" dirty="0">
                <a:solidFill>
                  <a:schemeClr val="tx2">
                    <a:lumMod val="75000"/>
                  </a:schemeClr>
                </a:solidFill>
                <a:latin typeface="#9Slide07 Pattaya" panose="00000500000000000000" pitchFamily="2" charset="-34"/>
                <a:cs typeface="#9Slide07 Pattaya" panose="00000500000000000000" pitchFamily="2" charset="-34"/>
              </a:rPr>
              <a:t> </a:t>
            </a:r>
            <a:r>
              <a:rPr lang="en-US" sz="8000" dirty="0" err="1">
                <a:solidFill>
                  <a:schemeClr val="tx2">
                    <a:lumMod val="75000"/>
                  </a:schemeClr>
                </a:solidFill>
                <a:latin typeface="#9Slide07 Pattaya" panose="00000500000000000000" pitchFamily="2" charset="-34"/>
                <a:cs typeface="#9Slide07 Pattaya" panose="00000500000000000000" pitchFamily="2" charset="-34"/>
              </a:rPr>
              <a:t>em</a:t>
            </a:r>
            <a:r>
              <a:rPr lang="en-US" sz="8000" dirty="0">
                <a:solidFill>
                  <a:schemeClr val="tx2">
                    <a:lumMod val="75000"/>
                  </a:schemeClr>
                </a:solidFill>
                <a:latin typeface="#9Slide07 Pattaya" panose="00000500000000000000" pitchFamily="2" charset="-34"/>
                <a:cs typeface="#9Slide07 Pattaya" panose="00000500000000000000" pitchFamily="2" charset="-34"/>
              </a:rPr>
              <a:t> </a:t>
            </a:r>
            <a:r>
              <a:rPr lang="en-US" sz="8000" dirty="0" err="1">
                <a:solidFill>
                  <a:schemeClr val="tx2">
                    <a:lumMod val="75000"/>
                  </a:schemeClr>
                </a:solidFill>
                <a:latin typeface="#9Slide07 Pattaya" panose="00000500000000000000" pitchFamily="2" charset="-34"/>
                <a:cs typeface="#9Slide07 Pattaya" panose="00000500000000000000" pitchFamily="2" charset="-34"/>
              </a:rPr>
              <a:t>học</a:t>
            </a:r>
            <a:r>
              <a:rPr lang="en-US" sz="8000" dirty="0">
                <a:solidFill>
                  <a:schemeClr val="tx2">
                    <a:lumMod val="75000"/>
                  </a:schemeClr>
                </a:solidFill>
                <a:latin typeface="#9Slide07 Pattaya" panose="00000500000000000000" pitchFamily="2" charset="-34"/>
                <a:cs typeface="#9Slide07 Pattaya" panose="00000500000000000000" pitchFamily="2" charset="-34"/>
              </a:rPr>
              <a:t> </a:t>
            </a:r>
            <a:r>
              <a:rPr lang="en-US" sz="8000" dirty="0" err="1">
                <a:solidFill>
                  <a:schemeClr val="tx2">
                    <a:lumMod val="75000"/>
                  </a:schemeClr>
                </a:solidFill>
                <a:latin typeface="#9Slide07 Pattaya" panose="00000500000000000000" pitchFamily="2" charset="-34"/>
                <a:cs typeface="#9Slide07 Pattaya" panose="00000500000000000000" pitchFamily="2" charset="-34"/>
              </a:rPr>
              <a:t>sinh</a:t>
            </a:r>
            <a:endParaRPr lang="en-US" sz="8000" dirty="0">
              <a:solidFill>
                <a:schemeClr val="tx2">
                  <a:lumMod val="75000"/>
                </a:schemeClr>
              </a:solidFill>
              <a:latin typeface="#9Slide07 Pattaya" panose="00000500000000000000" pitchFamily="2" charset="-34"/>
              <a:cs typeface="#9Slide07 Pattaya" panose="00000500000000000000" pitchFamily="2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A76E323-7D40-4532-B782-21CC25C61A94}"/>
              </a:ext>
            </a:extLst>
          </p:cNvPr>
          <p:cNvSpPr txBox="1"/>
          <p:nvPr/>
        </p:nvSpPr>
        <p:spPr>
          <a:xfrm>
            <a:off x="2675560" y="4114800"/>
            <a:ext cx="7976253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FS Ahkio Light" pitchFamily="50" charset="0"/>
                <a:cs typeface="Arial" panose="020B0604020202020204" pitchFamily="34" charset="0"/>
              </a:rPr>
              <a:t>Giáo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FS Ahkio Light" pitchFamily="50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FS Ahkio Light" pitchFamily="50" charset="0"/>
                <a:cs typeface="Arial" panose="020B0604020202020204" pitchFamily="34" charset="0"/>
              </a:rPr>
              <a:t>viên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FS Ahkio Light" pitchFamily="50" charset="0"/>
                <a:cs typeface="Arial" panose="020B0604020202020204" pitchFamily="34" charset="0"/>
              </a:rPr>
              <a:t>:</a:t>
            </a:r>
            <a:r>
              <a:rPr lang="vi-VN" sz="3200" dirty="0">
                <a:solidFill>
                  <a:schemeClr val="tx2">
                    <a:lumMod val="75000"/>
                  </a:schemeClr>
                </a:solidFill>
                <a:latin typeface="FS Ahkio Light" pitchFamily="50" charset="0"/>
                <a:cs typeface="Arial" panose="020B0604020202020204" pitchFamily="34" charset="0"/>
              </a:rPr>
              <a:t> Vũ Thị Út Hạnh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FS Ahkio Light" pitchFamily="50" charset="0"/>
              <a:cs typeface="Arial" panose="020B0604020202020204" pitchFamily="34" charset="0"/>
            </a:endParaRPr>
          </a:p>
          <a:p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FS Ahkio Light" pitchFamily="50" charset="0"/>
                <a:cs typeface="Arial" panose="020B0604020202020204" pitchFamily="34" charset="0"/>
              </a:rPr>
              <a:t>Môn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FS Ahkio Light" pitchFamily="50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FS Ahkio Light" pitchFamily="50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FS Ahkio Light" pitchFamily="50" charset="0"/>
                <a:cs typeface="Arial" panose="020B0604020202020204" pitchFamily="34" charset="0"/>
              </a:rPr>
              <a:t>: </a:t>
            </a:r>
            <a:r>
              <a:rPr lang="vi-VN" sz="3200" dirty="0" smtClean="0">
                <a:solidFill>
                  <a:schemeClr val="tx2">
                    <a:lumMod val="75000"/>
                  </a:schemeClr>
                </a:solidFill>
                <a:latin typeface="FS Ahkio Light" pitchFamily="50" charset="0"/>
                <a:cs typeface="Arial" panose="020B0604020202020204" pitchFamily="34" charset="0"/>
              </a:rPr>
              <a:t>KHTN 6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FS Ahkio Light" pitchFamily="50" charset="0"/>
              <a:cs typeface="Arial" panose="020B0604020202020204" pitchFamily="34" charset="0"/>
            </a:endParaRPr>
          </a:p>
          <a:p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FS Ahkio Light" pitchFamily="50" charset="0"/>
                <a:cs typeface="Arial" panose="020B0604020202020204" pitchFamily="34" charset="0"/>
              </a:rPr>
              <a:t>Trường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FS Ahkio Light" pitchFamily="50" charset="0"/>
                <a:cs typeface="Arial" panose="020B0604020202020204" pitchFamily="34" charset="0"/>
              </a:rPr>
              <a:t>:</a:t>
            </a:r>
            <a:r>
              <a:rPr lang="vi-VN" sz="3200" dirty="0">
                <a:solidFill>
                  <a:schemeClr val="tx2">
                    <a:lumMod val="75000"/>
                  </a:schemeClr>
                </a:solidFill>
                <a:latin typeface="FS Ahkio Light" pitchFamily="50" charset="0"/>
                <a:cs typeface="Arial" panose="020B0604020202020204" pitchFamily="34" charset="0"/>
              </a:rPr>
              <a:t>THCS Bồ Đề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FS Ahkio Light" pitchFamily="50" charset="0"/>
              <a:cs typeface="Arial" panose="020B0604020202020204" pitchFamily="34" charset="0"/>
            </a:endParaRPr>
          </a:p>
        </p:txBody>
      </p:sp>
      <p:grpSp>
        <p:nvGrpSpPr>
          <p:cNvPr id="4" name="Google Shape;9;p2">
            <a:extLst>
              <a:ext uri="{FF2B5EF4-FFF2-40B4-BE49-F238E27FC236}">
                <a16:creationId xmlns="" xmlns:a16="http://schemas.microsoft.com/office/drawing/2014/main" id="{8C9BC7E5-1BDA-4855-886F-DB85E3F0AB54}"/>
              </a:ext>
            </a:extLst>
          </p:cNvPr>
          <p:cNvGrpSpPr/>
          <p:nvPr/>
        </p:nvGrpSpPr>
        <p:grpSpPr>
          <a:xfrm>
            <a:off x="1581836" y="20277"/>
            <a:ext cx="8842791" cy="4117201"/>
            <a:chOff x="151480" y="268278"/>
            <a:chExt cx="8842791" cy="4117201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5" name="Google Shape;10;p2">
              <a:extLst>
                <a:ext uri="{FF2B5EF4-FFF2-40B4-BE49-F238E27FC236}">
                  <a16:creationId xmlns="" xmlns:a16="http://schemas.microsoft.com/office/drawing/2014/main" id="{945542E9-4DD5-4C45-AF53-652C127D34C9}"/>
                </a:ext>
              </a:extLst>
            </p:cNvPr>
            <p:cNvSpPr/>
            <p:nvPr/>
          </p:nvSpPr>
          <p:spPr>
            <a:xfrm>
              <a:off x="6563527" y="349725"/>
              <a:ext cx="467521" cy="502712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" name="Google Shape;11;p2">
              <a:extLst>
                <a:ext uri="{FF2B5EF4-FFF2-40B4-BE49-F238E27FC236}">
                  <a16:creationId xmlns="" xmlns:a16="http://schemas.microsoft.com/office/drawing/2014/main" id="{54E17D19-5398-4819-A0B7-ECDAD78AEF5C}"/>
                </a:ext>
              </a:extLst>
            </p:cNvPr>
            <p:cNvSpPr/>
            <p:nvPr/>
          </p:nvSpPr>
          <p:spPr>
            <a:xfrm>
              <a:off x="151480" y="1699991"/>
              <a:ext cx="387141" cy="413416"/>
            </a:xfrm>
            <a:custGeom>
              <a:avLst/>
              <a:gdLst/>
              <a:ahLst/>
              <a:cxnLst/>
              <a:rect l="l" t="t" r="r" b="b"/>
              <a:pathLst>
                <a:path w="21026" h="22453" extrusionOk="0">
                  <a:moveTo>
                    <a:pt x="8773" y="0"/>
                  </a:moveTo>
                  <a:cubicBezTo>
                    <a:pt x="6237" y="0"/>
                    <a:pt x="3899" y="1225"/>
                    <a:pt x="2336" y="3483"/>
                  </a:cubicBezTo>
                  <a:cubicBezTo>
                    <a:pt x="0" y="6053"/>
                    <a:pt x="234" y="10024"/>
                    <a:pt x="2570" y="12827"/>
                  </a:cubicBezTo>
                  <a:cubicBezTo>
                    <a:pt x="3271" y="13995"/>
                    <a:pt x="4205" y="15163"/>
                    <a:pt x="5373" y="16098"/>
                  </a:cubicBezTo>
                  <a:cubicBezTo>
                    <a:pt x="7008" y="17032"/>
                    <a:pt x="8410" y="18434"/>
                    <a:pt x="9812" y="19836"/>
                  </a:cubicBezTo>
                  <a:cubicBezTo>
                    <a:pt x="10746" y="20537"/>
                    <a:pt x="11447" y="21237"/>
                    <a:pt x="12615" y="21705"/>
                  </a:cubicBezTo>
                  <a:cubicBezTo>
                    <a:pt x="13322" y="22209"/>
                    <a:pt x="14160" y="22452"/>
                    <a:pt x="14996" y="22452"/>
                  </a:cubicBezTo>
                  <a:cubicBezTo>
                    <a:pt x="16095" y="22452"/>
                    <a:pt x="17192" y="22033"/>
                    <a:pt x="17988" y="21237"/>
                  </a:cubicBezTo>
                  <a:cubicBezTo>
                    <a:pt x="20091" y="19368"/>
                    <a:pt x="21025" y="16565"/>
                    <a:pt x="20558" y="13762"/>
                  </a:cubicBezTo>
                  <a:cubicBezTo>
                    <a:pt x="20558" y="12360"/>
                    <a:pt x="20324" y="11192"/>
                    <a:pt x="20091" y="10024"/>
                  </a:cubicBezTo>
                  <a:cubicBezTo>
                    <a:pt x="19390" y="5352"/>
                    <a:pt x="15886" y="1614"/>
                    <a:pt x="11447" y="446"/>
                  </a:cubicBezTo>
                  <a:cubicBezTo>
                    <a:pt x="10548" y="146"/>
                    <a:pt x="9649" y="0"/>
                    <a:pt x="87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Google Shape;12;p2">
              <a:extLst>
                <a:ext uri="{FF2B5EF4-FFF2-40B4-BE49-F238E27FC236}">
                  <a16:creationId xmlns="" xmlns:a16="http://schemas.microsoft.com/office/drawing/2014/main" id="{73748687-0E55-4F20-BDEE-1163B33CEA09}"/>
                </a:ext>
              </a:extLst>
            </p:cNvPr>
            <p:cNvSpPr/>
            <p:nvPr/>
          </p:nvSpPr>
          <p:spPr>
            <a:xfrm>
              <a:off x="2963684" y="268278"/>
              <a:ext cx="301118" cy="354735"/>
            </a:xfrm>
            <a:custGeom>
              <a:avLst/>
              <a:gdLst/>
              <a:ahLst/>
              <a:cxnLst/>
              <a:rect l="l" t="t" r="r" b="b"/>
              <a:pathLst>
                <a:path w="16354" h="19266" extrusionOk="0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14;p2">
              <a:extLst>
                <a:ext uri="{FF2B5EF4-FFF2-40B4-BE49-F238E27FC236}">
                  <a16:creationId xmlns="" xmlns:a16="http://schemas.microsoft.com/office/drawing/2014/main" id="{845D2F19-41EA-4990-894D-7F98E1995AE1}"/>
                </a:ext>
              </a:extLst>
            </p:cNvPr>
            <p:cNvSpPr/>
            <p:nvPr/>
          </p:nvSpPr>
          <p:spPr>
            <a:xfrm>
              <a:off x="414592" y="42219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15;p2">
              <a:extLst>
                <a:ext uri="{FF2B5EF4-FFF2-40B4-BE49-F238E27FC236}">
                  <a16:creationId xmlns="" xmlns:a16="http://schemas.microsoft.com/office/drawing/2014/main" id="{D4BA9F3D-B40C-42A4-B6EC-8497EAE5A466}"/>
                </a:ext>
              </a:extLst>
            </p:cNvPr>
            <p:cNvSpPr/>
            <p:nvPr/>
          </p:nvSpPr>
          <p:spPr>
            <a:xfrm rot="1448481">
              <a:off x="7480883" y="349719"/>
              <a:ext cx="1513388" cy="863109"/>
            </a:xfrm>
            <a:custGeom>
              <a:avLst/>
              <a:gdLst/>
              <a:ahLst/>
              <a:cxnLst/>
              <a:rect l="l" t="t" r="r" b="b"/>
              <a:pathLst>
                <a:path w="281986" h="160821" extrusionOk="0">
                  <a:moveTo>
                    <a:pt x="72461" y="1"/>
                  </a:moveTo>
                  <a:cubicBezTo>
                    <a:pt x="72020" y="1"/>
                    <a:pt x="71578" y="5"/>
                    <a:pt x="71136" y="12"/>
                  </a:cubicBezTo>
                  <a:cubicBezTo>
                    <a:pt x="64950" y="281"/>
                    <a:pt x="58764" y="1088"/>
                    <a:pt x="52848" y="2567"/>
                  </a:cubicBezTo>
                  <a:cubicBezTo>
                    <a:pt x="48141" y="3643"/>
                    <a:pt x="43704" y="5122"/>
                    <a:pt x="39401" y="7004"/>
                  </a:cubicBezTo>
                  <a:cubicBezTo>
                    <a:pt x="26223" y="13190"/>
                    <a:pt x="15599" y="23813"/>
                    <a:pt x="9683" y="36991"/>
                  </a:cubicBezTo>
                  <a:cubicBezTo>
                    <a:pt x="7800" y="41160"/>
                    <a:pt x="6186" y="45328"/>
                    <a:pt x="4842" y="49632"/>
                  </a:cubicBezTo>
                  <a:cubicBezTo>
                    <a:pt x="1" y="63751"/>
                    <a:pt x="135" y="79215"/>
                    <a:pt x="5111" y="93334"/>
                  </a:cubicBezTo>
                  <a:cubicBezTo>
                    <a:pt x="7531" y="100327"/>
                    <a:pt x="10489" y="107050"/>
                    <a:pt x="13986" y="113505"/>
                  </a:cubicBezTo>
                  <a:cubicBezTo>
                    <a:pt x="18289" y="121573"/>
                    <a:pt x="23937" y="128835"/>
                    <a:pt x="30795" y="135020"/>
                  </a:cubicBezTo>
                  <a:cubicBezTo>
                    <a:pt x="36173" y="139727"/>
                    <a:pt x="41956" y="144030"/>
                    <a:pt x="48007" y="148064"/>
                  </a:cubicBezTo>
                  <a:cubicBezTo>
                    <a:pt x="50158" y="149543"/>
                    <a:pt x="52579" y="150619"/>
                    <a:pt x="54999" y="151426"/>
                  </a:cubicBezTo>
                  <a:cubicBezTo>
                    <a:pt x="58361" y="152636"/>
                    <a:pt x="61723" y="153846"/>
                    <a:pt x="65085" y="155056"/>
                  </a:cubicBezTo>
                  <a:cubicBezTo>
                    <a:pt x="69119" y="156401"/>
                    <a:pt x="73287" y="157342"/>
                    <a:pt x="77590" y="157746"/>
                  </a:cubicBezTo>
                  <a:cubicBezTo>
                    <a:pt x="79876" y="157880"/>
                    <a:pt x="82162" y="158283"/>
                    <a:pt x="84448" y="159090"/>
                  </a:cubicBezTo>
                  <a:cubicBezTo>
                    <a:pt x="88022" y="160173"/>
                    <a:pt x="91771" y="160820"/>
                    <a:pt x="95483" y="160820"/>
                  </a:cubicBezTo>
                  <a:cubicBezTo>
                    <a:pt x="96380" y="160820"/>
                    <a:pt x="97275" y="160782"/>
                    <a:pt x="98164" y="160704"/>
                  </a:cubicBezTo>
                  <a:cubicBezTo>
                    <a:pt x="102333" y="160301"/>
                    <a:pt x="106367" y="159494"/>
                    <a:pt x="110267" y="158283"/>
                  </a:cubicBezTo>
                  <a:cubicBezTo>
                    <a:pt x="115645" y="156535"/>
                    <a:pt x="120890" y="154384"/>
                    <a:pt x="126269" y="152232"/>
                  </a:cubicBezTo>
                  <a:cubicBezTo>
                    <a:pt x="134202" y="148871"/>
                    <a:pt x="142405" y="146047"/>
                    <a:pt x="150877" y="143895"/>
                  </a:cubicBezTo>
                  <a:cubicBezTo>
                    <a:pt x="155960" y="142509"/>
                    <a:pt x="161176" y="141828"/>
                    <a:pt x="166397" y="141828"/>
                  </a:cubicBezTo>
                  <a:cubicBezTo>
                    <a:pt x="170292" y="141828"/>
                    <a:pt x="174191" y="142207"/>
                    <a:pt x="178040" y="142954"/>
                  </a:cubicBezTo>
                  <a:cubicBezTo>
                    <a:pt x="183822" y="144030"/>
                    <a:pt x="189739" y="145509"/>
                    <a:pt x="195387" y="147257"/>
                  </a:cubicBezTo>
                  <a:cubicBezTo>
                    <a:pt x="199824" y="148602"/>
                    <a:pt x="204127" y="149946"/>
                    <a:pt x="208565" y="151157"/>
                  </a:cubicBezTo>
                  <a:cubicBezTo>
                    <a:pt x="215617" y="153116"/>
                    <a:pt x="222812" y="154147"/>
                    <a:pt x="230098" y="154147"/>
                  </a:cubicBezTo>
                  <a:cubicBezTo>
                    <a:pt x="232815" y="154147"/>
                    <a:pt x="235544" y="154004"/>
                    <a:pt x="238283" y="153712"/>
                  </a:cubicBezTo>
                  <a:cubicBezTo>
                    <a:pt x="243930" y="153039"/>
                    <a:pt x="249578" y="151560"/>
                    <a:pt x="254823" y="149274"/>
                  </a:cubicBezTo>
                  <a:cubicBezTo>
                    <a:pt x="267463" y="143895"/>
                    <a:pt x="276741" y="133003"/>
                    <a:pt x="279969" y="119825"/>
                  </a:cubicBezTo>
                  <a:cubicBezTo>
                    <a:pt x="281448" y="114446"/>
                    <a:pt x="281986" y="108933"/>
                    <a:pt x="281986" y="103420"/>
                  </a:cubicBezTo>
                  <a:cubicBezTo>
                    <a:pt x="281986" y="100058"/>
                    <a:pt x="281717" y="96696"/>
                    <a:pt x="281044" y="93469"/>
                  </a:cubicBezTo>
                  <a:cubicBezTo>
                    <a:pt x="279700" y="86611"/>
                    <a:pt x="277145" y="80022"/>
                    <a:pt x="273245" y="74105"/>
                  </a:cubicBezTo>
                  <a:cubicBezTo>
                    <a:pt x="265984" y="62541"/>
                    <a:pt x="256974" y="52186"/>
                    <a:pt x="246485" y="43446"/>
                  </a:cubicBezTo>
                  <a:cubicBezTo>
                    <a:pt x="239896" y="38067"/>
                    <a:pt x="232635" y="33495"/>
                    <a:pt x="224970" y="29999"/>
                  </a:cubicBezTo>
                  <a:cubicBezTo>
                    <a:pt x="219053" y="27175"/>
                    <a:pt x="212599" y="25427"/>
                    <a:pt x="206144" y="25023"/>
                  </a:cubicBezTo>
                  <a:cubicBezTo>
                    <a:pt x="205211" y="24969"/>
                    <a:pt x="204283" y="24942"/>
                    <a:pt x="203359" y="24942"/>
                  </a:cubicBezTo>
                  <a:cubicBezTo>
                    <a:pt x="199760" y="24942"/>
                    <a:pt x="196229" y="25350"/>
                    <a:pt x="192697" y="26099"/>
                  </a:cubicBezTo>
                  <a:cubicBezTo>
                    <a:pt x="184763" y="27713"/>
                    <a:pt x="176830" y="29595"/>
                    <a:pt x="168761" y="30537"/>
                  </a:cubicBezTo>
                  <a:cubicBezTo>
                    <a:pt x="166897" y="30744"/>
                    <a:pt x="165012" y="30851"/>
                    <a:pt x="163123" y="30851"/>
                  </a:cubicBezTo>
                  <a:cubicBezTo>
                    <a:pt x="160108" y="30851"/>
                    <a:pt x="157080" y="30578"/>
                    <a:pt x="154104" y="29999"/>
                  </a:cubicBezTo>
                  <a:cubicBezTo>
                    <a:pt x="146170" y="28251"/>
                    <a:pt x="138640" y="25292"/>
                    <a:pt x="131782" y="21124"/>
                  </a:cubicBezTo>
                  <a:cubicBezTo>
                    <a:pt x="128555" y="18972"/>
                    <a:pt x="125193" y="16955"/>
                    <a:pt x="121831" y="14804"/>
                  </a:cubicBezTo>
                  <a:cubicBezTo>
                    <a:pt x="113359" y="9559"/>
                    <a:pt x="104081" y="5660"/>
                    <a:pt x="94399" y="3105"/>
                  </a:cubicBezTo>
                  <a:cubicBezTo>
                    <a:pt x="87288" y="1073"/>
                    <a:pt x="79938" y="1"/>
                    <a:pt x="724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" name="Google Shape;67;p6">
            <a:extLst>
              <a:ext uri="{FF2B5EF4-FFF2-40B4-BE49-F238E27FC236}">
                <a16:creationId xmlns="" xmlns:a16="http://schemas.microsoft.com/office/drawing/2014/main" id="{D6695EB8-14ED-4E6B-B2A8-1FD36409A3F6}"/>
              </a:ext>
            </a:extLst>
          </p:cNvPr>
          <p:cNvGrpSpPr/>
          <p:nvPr/>
        </p:nvGrpSpPr>
        <p:grpSpPr>
          <a:xfrm rot="1365313">
            <a:off x="9844844" y="5246847"/>
            <a:ext cx="762736" cy="1210640"/>
            <a:chOff x="2190225" y="236575"/>
            <a:chExt cx="3165475" cy="5024350"/>
          </a:xfrm>
        </p:grpSpPr>
        <p:sp>
          <p:nvSpPr>
            <p:cNvPr id="19" name="Google Shape;68;p6">
              <a:extLst>
                <a:ext uri="{FF2B5EF4-FFF2-40B4-BE49-F238E27FC236}">
                  <a16:creationId xmlns="" xmlns:a16="http://schemas.microsoft.com/office/drawing/2014/main" id="{AE38A8CF-622A-42D8-A564-FB6064E824CE}"/>
                </a:ext>
              </a:extLst>
            </p:cNvPr>
            <p:cNvSpPr/>
            <p:nvPr/>
          </p:nvSpPr>
          <p:spPr>
            <a:xfrm>
              <a:off x="2887500" y="2847125"/>
              <a:ext cx="1727750" cy="1964200"/>
            </a:xfrm>
            <a:custGeom>
              <a:avLst/>
              <a:gdLst/>
              <a:ahLst/>
              <a:cxnLst/>
              <a:rect l="l" t="t" r="r" b="b"/>
              <a:pathLst>
                <a:path w="69110" h="78568" extrusionOk="0">
                  <a:moveTo>
                    <a:pt x="38308" y="1"/>
                  </a:moveTo>
                  <a:cubicBezTo>
                    <a:pt x="37800" y="1"/>
                    <a:pt x="37289" y="15"/>
                    <a:pt x="36776" y="45"/>
                  </a:cubicBezTo>
                  <a:cubicBezTo>
                    <a:pt x="28973" y="268"/>
                    <a:pt x="21372" y="1699"/>
                    <a:pt x="14153" y="4156"/>
                  </a:cubicBezTo>
                  <a:lnTo>
                    <a:pt x="14153" y="4156"/>
                  </a:lnTo>
                  <a:cubicBezTo>
                    <a:pt x="14608" y="3356"/>
                    <a:pt x="15074" y="2561"/>
                    <a:pt x="15550" y="1773"/>
                  </a:cubicBezTo>
                  <a:lnTo>
                    <a:pt x="15550" y="1773"/>
                  </a:lnTo>
                  <a:lnTo>
                    <a:pt x="11847" y="4981"/>
                  </a:lnTo>
                  <a:cubicBezTo>
                    <a:pt x="12612" y="4695"/>
                    <a:pt x="13380" y="4420"/>
                    <a:pt x="14153" y="4156"/>
                  </a:cubicBezTo>
                  <a:lnTo>
                    <a:pt x="14153" y="4156"/>
                  </a:lnTo>
                  <a:cubicBezTo>
                    <a:pt x="6353" y="17885"/>
                    <a:pt x="1673" y="33303"/>
                    <a:pt x="741" y="49162"/>
                  </a:cubicBezTo>
                  <a:cubicBezTo>
                    <a:pt x="0" y="54345"/>
                    <a:pt x="741" y="59775"/>
                    <a:pt x="2715" y="64465"/>
                  </a:cubicBezTo>
                  <a:cubicBezTo>
                    <a:pt x="5677" y="69648"/>
                    <a:pt x="10366" y="73597"/>
                    <a:pt x="16043" y="75325"/>
                  </a:cubicBezTo>
                  <a:cubicBezTo>
                    <a:pt x="21720" y="77053"/>
                    <a:pt x="27644" y="77793"/>
                    <a:pt x="33321" y="78040"/>
                  </a:cubicBezTo>
                  <a:cubicBezTo>
                    <a:pt x="36299" y="78383"/>
                    <a:pt x="39277" y="78568"/>
                    <a:pt x="42231" y="78568"/>
                  </a:cubicBezTo>
                  <a:cubicBezTo>
                    <a:pt x="45641" y="78568"/>
                    <a:pt x="49019" y="78322"/>
                    <a:pt x="52326" y="77793"/>
                  </a:cubicBezTo>
                  <a:cubicBezTo>
                    <a:pt x="58496" y="76559"/>
                    <a:pt x="63926" y="72363"/>
                    <a:pt x="66888" y="66933"/>
                  </a:cubicBezTo>
                  <a:cubicBezTo>
                    <a:pt x="68616" y="62243"/>
                    <a:pt x="69109" y="57307"/>
                    <a:pt x="68616" y="52371"/>
                  </a:cubicBezTo>
                  <a:cubicBezTo>
                    <a:pt x="67875" y="43732"/>
                    <a:pt x="66888" y="35093"/>
                    <a:pt x="65407" y="26701"/>
                  </a:cubicBezTo>
                  <a:cubicBezTo>
                    <a:pt x="64667" y="20531"/>
                    <a:pt x="62692" y="14854"/>
                    <a:pt x="59237" y="9918"/>
                  </a:cubicBezTo>
                  <a:cubicBezTo>
                    <a:pt x="53897" y="3649"/>
                    <a:pt x="46373" y="1"/>
                    <a:pt x="38308" y="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69;p6">
              <a:extLst>
                <a:ext uri="{FF2B5EF4-FFF2-40B4-BE49-F238E27FC236}">
                  <a16:creationId xmlns="" xmlns:a16="http://schemas.microsoft.com/office/drawing/2014/main" id="{CB0E299A-A780-4536-8012-C52E633BF5AD}"/>
                </a:ext>
              </a:extLst>
            </p:cNvPr>
            <p:cNvSpPr/>
            <p:nvPr/>
          </p:nvSpPr>
          <p:spPr>
            <a:xfrm>
              <a:off x="3208350" y="392500"/>
              <a:ext cx="1049000" cy="2288375"/>
            </a:xfrm>
            <a:custGeom>
              <a:avLst/>
              <a:gdLst/>
              <a:ahLst/>
              <a:cxnLst/>
              <a:rect l="l" t="t" r="r" b="b"/>
              <a:pathLst>
                <a:path w="41960" h="91535" extrusionOk="0">
                  <a:moveTo>
                    <a:pt x="24245" y="0"/>
                  </a:moveTo>
                  <a:cubicBezTo>
                    <a:pt x="23072" y="0"/>
                    <a:pt x="21890" y="159"/>
                    <a:pt x="20733" y="489"/>
                  </a:cubicBezTo>
                  <a:cubicBezTo>
                    <a:pt x="15550" y="2217"/>
                    <a:pt x="13082" y="8387"/>
                    <a:pt x="15797" y="13324"/>
                  </a:cubicBezTo>
                  <a:lnTo>
                    <a:pt x="8146" y="9868"/>
                  </a:lnTo>
                  <a:lnTo>
                    <a:pt x="8146" y="9868"/>
                  </a:lnTo>
                  <a:cubicBezTo>
                    <a:pt x="10367" y="28627"/>
                    <a:pt x="8886" y="47632"/>
                    <a:pt x="3703" y="65650"/>
                  </a:cubicBezTo>
                  <a:cubicBezTo>
                    <a:pt x="1975" y="71573"/>
                    <a:pt x="1" y="77991"/>
                    <a:pt x="2962" y="83174"/>
                  </a:cubicBezTo>
                  <a:cubicBezTo>
                    <a:pt x="6418" y="89591"/>
                    <a:pt x="14810" y="90825"/>
                    <a:pt x="21968" y="91319"/>
                  </a:cubicBezTo>
                  <a:cubicBezTo>
                    <a:pt x="23387" y="91442"/>
                    <a:pt x="24868" y="91535"/>
                    <a:pt x="26349" y="91535"/>
                  </a:cubicBezTo>
                  <a:cubicBezTo>
                    <a:pt x="30791" y="91535"/>
                    <a:pt x="35234" y="90702"/>
                    <a:pt x="38011" y="87370"/>
                  </a:cubicBezTo>
                  <a:cubicBezTo>
                    <a:pt x="41960" y="83174"/>
                    <a:pt x="40479" y="75522"/>
                    <a:pt x="38998" y="69352"/>
                  </a:cubicBezTo>
                  <a:cubicBezTo>
                    <a:pt x="36530" y="58492"/>
                    <a:pt x="36036" y="47138"/>
                    <a:pt x="37270" y="36031"/>
                  </a:cubicBezTo>
                  <a:cubicBezTo>
                    <a:pt x="38258" y="30848"/>
                    <a:pt x="38998" y="25665"/>
                    <a:pt x="39245" y="20235"/>
                  </a:cubicBezTo>
                  <a:cubicBezTo>
                    <a:pt x="39492" y="14805"/>
                    <a:pt x="38011" y="9621"/>
                    <a:pt x="34802" y="5179"/>
                  </a:cubicBezTo>
                  <a:cubicBezTo>
                    <a:pt x="32310" y="1919"/>
                    <a:pt x="28328" y="0"/>
                    <a:pt x="24245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70;p6">
              <a:extLst>
                <a:ext uri="{FF2B5EF4-FFF2-40B4-BE49-F238E27FC236}">
                  <a16:creationId xmlns="" xmlns:a16="http://schemas.microsoft.com/office/drawing/2014/main" id="{668024C4-EB21-4179-A2F7-A9C975E24710}"/>
                </a:ext>
              </a:extLst>
            </p:cNvPr>
            <p:cNvSpPr/>
            <p:nvPr/>
          </p:nvSpPr>
          <p:spPr>
            <a:xfrm>
              <a:off x="2190225" y="236575"/>
              <a:ext cx="3165475" cy="5024350"/>
            </a:xfrm>
            <a:custGeom>
              <a:avLst/>
              <a:gdLst/>
              <a:ahLst/>
              <a:cxnLst/>
              <a:rect l="l" t="t" r="r" b="b"/>
              <a:pathLst>
                <a:path w="126619" h="200974" extrusionOk="0">
                  <a:moveTo>
                    <a:pt x="71825" y="3841"/>
                  </a:moveTo>
                  <a:cubicBezTo>
                    <a:pt x="75527" y="3841"/>
                    <a:pt x="79229" y="4227"/>
                    <a:pt x="82932" y="4998"/>
                  </a:cubicBezTo>
                  <a:cubicBezTo>
                    <a:pt x="83919" y="4998"/>
                    <a:pt x="84659" y="5245"/>
                    <a:pt x="85400" y="5739"/>
                  </a:cubicBezTo>
                  <a:cubicBezTo>
                    <a:pt x="86387" y="5986"/>
                    <a:pt x="86881" y="6726"/>
                    <a:pt x="86881" y="7713"/>
                  </a:cubicBezTo>
                  <a:cubicBezTo>
                    <a:pt x="86881" y="8701"/>
                    <a:pt x="86140" y="9441"/>
                    <a:pt x="85153" y="9441"/>
                  </a:cubicBezTo>
                  <a:cubicBezTo>
                    <a:pt x="82438" y="9441"/>
                    <a:pt x="79723" y="9688"/>
                    <a:pt x="76761" y="9688"/>
                  </a:cubicBezTo>
                  <a:cubicBezTo>
                    <a:pt x="75033" y="9688"/>
                    <a:pt x="73059" y="9441"/>
                    <a:pt x="71084" y="9441"/>
                  </a:cubicBezTo>
                  <a:cubicBezTo>
                    <a:pt x="70097" y="9441"/>
                    <a:pt x="69357" y="9935"/>
                    <a:pt x="69110" y="10922"/>
                  </a:cubicBezTo>
                  <a:cubicBezTo>
                    <a:pt x="69110" y="11909"/>
                    <a:pt x="69603" y="12650"/>
                    <a:pt x="70591" y="12650"/>
                  </a:cubicBezTo>
                  <a:cubicBezTo>
                    <a:pt x="71331" y="12897"/>
                    <a:pt x="72318" y="12897"/>
                    <a:pt x="73059" y="13143"/>
                  </a:cubicBezTo>
                  <a:cubicBezTo>
                    <a:pt x="75527" y="13637"/>
                    <a:pt x="75774" y="13884"/>
                    <a:pt x="75774" y="15858"/>
                  </a:cubicBezTo>
                  <a:cubicBezTo>
                    <a:pt x="75527" y="22523"/>
                    <a:pt x="75774" y="29187"/>
                    <a:pt x="75033" y="35851"/>
                  </a:cubicBezTo>
                  <a:cubicBezTo>
                    <a:pt x="74540" y="42021"/>
                    <a:pt x="73799" y="48192"/>
                    <a:pt x="72812" y="54362"/>
                  </a:cubicBezTo>
                  <a:cubicBezTo>
                    <a:pt x="72565" y="56337"/>
                    <a:pt x="73059" y="58311"/>
                    <a:pt x="73799" y="60039"/>
                  </a:cubicBezTo>
                  <a:lnTo>
                    <a:pt x="83425" y="90151"/>
                  </a:lnTo>
                  <a:cubicBezTo>
                    <a:pt x="83672" y="90892"/>
                    <a:pt x="83919" y="91632"/>
                    <a:pt x="84166" y="92619"/>
                  </a:cubicBezTo>
                  <a:cubicBezTo>
                    <a:pt x="85400" y="97062"/>
                    <a:pt x="85153" y="97556"/>
                    <a:pt x="80464" y="98049"/>
                  </a:cubicBezTo>
                  <a:cubicBezTo>
                    <a:pt x="74787" y="99037"/>
                    <a:pt x="68863" y="99284"/>
                    <a:pt x="63186" y="99284"/>
                  </a:cubicBezTo>
                  <a:cubicBezTo>
                    <a:pt x="56275" y="99284"/>
                    <a:pt x="49364" y="98790"/>
                    <a:pt x="42453" y="97556"/>
                  </a:cubicBezTo>
                  <a:cubicBezTo>
                    <a:pt x="41219" y="97556"/>
                    <a:pt x="40726" y="96815"/>
                    <a:pt x="40972" y="95334"/>
                  </a:cubicBezTo>
                  <a:cubicBezTo>
                    <a:pt x="41219" y="93854"/>
                    <a:pt x="41713" y="92373"/>
                    <a:pt x="42207" y="90892"/>
                  </a:cubicBezTo>
                  <a:cubicBezTo>
                    <a:pt x="45662" y="80525"/>
                    <a:pt x="48871" y="70159"/>
                    <a:pt x="52326" y="59792"/>
                  </a:cubicBezTo>
                  <a:cubicBezTo>
                    <a:pt x="53067" y="57077"/>
                    <a:pt x="53067" y="54362"/>
                    <a:pt x="52820" y="51647"/>
                  </a:cubicBezTo>
                  <a:cubicBezTo>
                    <a:pt x="51586" y="43749"/>
                    <a:pt x="51339" y="35604"/>
                    <a:pt x="50598" y="27459"/>
                  </a:cubicBezTo>
                  <a:cubicBezTo>
                    <a:pt x="50352" y="24004"/>
                    <a:pt x="50105" y="20301"/>
                    <a:pt x="49858" y="17093"/>
                  </a:cubicBezTo>
                  <a:cubicBezTo>
                    <a:pt x="49858" y="13884"/>
                    <a:pt x="50105" y="12897"/>
                    <a:pt x="53313" y="12897"/>
                  </a:cubicBezTo>
                  <a:cubicBezTo>
                    <a:pt x="54054" y="12897"/>
                    <a:pt x="54794" y="12897"/>
                    <a:pt x="55782" y="12650"/>
                  </a:cubicBezTo>
                  <a:cubicBezTo>
                    <a:pt x="56275" y="12156"/>
                    <a:pt x="56769" y="11663"/>
                    <a:pt x="56769" y="11169"/>
                  </a:cubicBezTo>
                  <a:cubicBezTo>
                    <a:pt x="57016" y="10182"/>
                    <a:pt x="56275" y="9441"/>
                    <a:pt x="55288" y="9441"/>
                  </a:cubicBezTo>
                  <a:lnTo>
                    <a:pt x="41219" y="9441"/>
                  </a:lnTo>
                  <a:cubicBezTo>
                    <a:pt x="40232" y="9441"/>
                    <a:pt x="39492" y="8948"/>
                    <a:pt x="39492" y="7960"/>
                  </a:cubicBezTo>
                  <a:cubicBezTo>
                    <a:pt x="38998" y="6973"/>
                    <a:pt x="39738" y="5739"/>
                    <a:pt x="40972" y="5492"/>
                  </a:cubicBezTo>
                  <a:cubicBezTo>
                    <a:pt x="43441" y="4752"/>
                    <a:pt x="45909" y="4258"/>
                    <a:pt x="48624" y="4258"/>
                  </a:cubicBezTo>
                  <a:cubicBezTo>
                    <a:pt x="50621" y="4036"/>
                    <a:pt x="52618" y="3914"/>
                    <a:pt x="54615" y="3914"/>
                  </a:cubicBezTo>
                  <a:cubicBezTo>
                    <a:pt x="57061" y="3914"/>
                    <a:pt x="59506" y="4097"/>
                    <a:pt x="61952" y="4505"/>
                  </a:cubicBezTo>
                  <a:cubicBezTo>
                    <a:pt x="62939" y="4505"/>
                    <a:pt x="64173" y="4505"/>
                    <a:pt x="65161" y="4258"/>
                  </a:cubicBezTo>
                  <a:cubicBezTo>
                    <a:pt x="67382" y="3980"/>
                    <a:pt x="69603" y="3841"/>
                    <a:pt x="71825" y="3841"/>
                  </a:cubicBezTo>
                  <a:close/>
                  <a:moveTo>
                    <a:pt x="44922" y="13884"/>
                  </a:moveTo>
                  <a:cubicBezTo>
                    <a:pt x="45909" y="13884"/>
                    <a:pt x="46156" y="14871"/>
                    <a:pt x="46403" y="15612"/>
                  </a:cubicBezTo>
                  <a:cubicBezTo>
                    <a:pt x="46649" y="16599"/>
                    <a:pt x="46649" y="17339"/>
                    <a:pt x="46649" y="18080"/>
                  </a:cubicBezTo>
                  <a:cubicBezTo>
                    <a:pt x="46896" y="30421"/>
                    <a:pt x="47637" y="42762"/>
                    <a:pt x="49364" y="54856"/>
                  </a:cubicBezTo>
                  <a:cubicBezTo>
                    <a:pt x="49364" y="56337"/>
                    <a:pt x="49118" y="57818"/>
                    <a:pt x="48624" y="59052"/>
                  </a:cubicBezTo>
                  <a:cubicBezTo>
                    <a:pt x="41219" y="82500"/>
                    <a:pt x="33815" y="105701"/>
                    <a:pt x="26410" y="129149"/>
                  </a:cubicBezTo>
                  <a:cubicBezTo>
                    <a:pt x="22461" y="141983"/>
                    <a:pt x="19252" y="155065"/>
                    <a:pt x="16784" y="168393"/>
                  </a:cubicBezTo>
                  <a:cubicBezTo>
                    <a:pt x="16291" y="170121"/>
                    <a:pt x="16291" y="171849"/>
                    <a:pt x="16291" y="173576"/>
                  </a:cubicBezTo>
                  <a:cubicBezTo>
                    <a:pt x="15550" y="177525"/>
                    <a:pt x="17772" y="181228"/>
                    <a:pt x="21227" y="183202"/>
                  </a:cubicBezTo>
                  <a:cubicBezTo>
                    <a:pt x="22955" y="184190"/>
                    <a:pt x="24682" y="184930"/>
                    <a:pt x="26410" y="185670"/>
                  </a:cubicBezTo>
                  <a:cubicBezTo>
                    <a:pt x="26675" y="185803"/>
                    <a:pt x="26957" y="185864"/>
                    <a:pt x="27238" y="185864"/>
                  </a:cubicBezTo>
                  <a:cubicBezTo>
                    <a:pt x="28006" y="185864"/>
                    <a:pt x="28764" y="185406"/>
                    <a:pt x="29125" y="184683"/>
                  </a:cubicBezTo>
                  <a:cubicBezTo>
                    <a:pt x="29372" y="183696"/>
                    <a:pt x="28632" y="182955"/>
                    <a:pt x="27891" y="182709"/>
                  </a:cubicBezTo>
                  <a:cubicBezTo>
                    <a:pt x="26657" y="181721"/>
                    <a:pt x="25423" y="181228"/>
                    <a:pt x="23942" y="180487"/>
                  </a:cubicBezTo>
                  <a:cubicBezTo>
                    <a:pt x="20980" y="179253"/>
                    <a:pt x="19252" y="175798"/>
                    <a:pt x="19993" y="172589"/>
                  </a:cubicBezTo>
                  <a:cubicBezTo>
                    <a:pt x="20733" y="168393"/>
                    <a:pt x="21227" y="163950"/>
                    <a:pt x="22214" y="159754"/>
                  </a:cubicBezTo>
                  <a:cubicBezTo>
                    <a:pt x="24929" y="147167"/>
                    <a:pt x="28385" y="134332"/>
                    <a:pt x="32581" y="121991"/>
                  </a:cubicBezTo>
                  <a:cubicBezTo>
                    <a:pt x="34802" y="116067"/>
                    <a:pt x="36530" y="110144"/>
                    <a:pt x="38504" y="104220"/>
                  </a:cubicBezTo>
                  <a:cubicBezTo>
                    <a:pt x="39245" y="101752"/>
                    <a:pt x="39738" y="101505"/>
                    <a:pt x="42700" y="101505"/>
                  </a:cubicBezTo>
                  <a:cubicBezTo>
                    <a:pt x="43441" y="101505"/>
                    <a:pt x="44428" y="101505"/>
                    <a:pt x="45168" y="101752"/>
                  </a:cubicBezTo>
                  <a:cubicBezTo>
                    <a:pt x="51215" y="102616"/>
                    <a:pt x="57263" y="103048"/>
                    <a:pt x="63279" y="103048"/>
                  </a:cubicBezTo>
                  <a:cubicBezTo>
                    <a:pt x="69295" y="103048"/>
                    <a:pt x="75280" y="102616"/>
                    <a:pt x="81204" y="101752"/>
                  </a:cubicBezTo>
                  <a:cubicBezTo>
                    <a:pt x="82191" y="101505"/>
                    <a:pt x="83179" y="101505"/>
                    <a:pt x="84413" y="101505"/>
                  </a:cubicBezTo>
                  <a:cubicBezTo>
                    <a:pt x="84565" y="101479"/>
                    <a:pt x="84718" y="101467"/>
                    <a:pt x="84870" y="101467"/>
                  </a:cubicBezTo>
                  <a:cubicBezTo>
                    <a:pt x="86186" y="101467"/>
                    <a:pt x="87400" y="102398"/>
                    <a:pt x="87621" y="103726"/>
                  </a:cubicBezTo>
                  <a:cubicBezTo>
                    <a:pt x="88115" y="105207"/>
                    <a:pt x="88609" y="106688"/>
                    <a:pt x="89102" y="108169"/>
                  </a:cubicBezTo>
                  <a:cubicBezTo>
                    <a:pt x="91324" y="115080"/>
                    <a:pt x="93545" y="121991"/>
                    <a:pt x="95766" y="128902"/>
                  </a:cubicBezTo>
                  <a:cubicBezTo>
                    <a:pt x="99962" y="142724"/>
                    <a:pt x="103418" y="156793"/>
                    <a:pt x="105886" y="170861"/>
                  </a:cubicBezTo>
                  <a:cubicBezTo>
                    <a:pt x="106379" y="171849"/>
                    <a:pt x="106379" y="173083"/>
                    <a:pt x="106379" y="174070"/>
                  </a:cubicBezTo>
                  <a:cubicBezTo>
                    <a:pt x="106626" y="176538"/>
                    <a:pt x="105392" y="178760"/>
                    <a:pt x="103171" y="179994"/>
                  </a:cubicBezTo>
                  <a:cubicBezTo>
                    <a:pt x="101443" y="180981"/>
                    <a:pt x="99469" y="181968"/>
                    <a:pt x="97494" y="182955"/>
                  </a:cubicBezTo>
                  <a:cubicBezTo>
                    <a:pt x="97000" y="183202"/>
                    <a:pt x="96754" y="183943"/>
                    <a:pt x="96754" y="184683"/>
                  </a:cubicBezTo>
                  <a:cubicBezTo>
                    <a:pt x="97000" y="185670"/>
                    <a:pt x="97988" y="185917"/>
                    <a:pt x="98728" y="185917"/>
                  </a:cubicBezTo>
                  <a:cubicBezTo>
                    <a:pt x="99469" y="185917"/>
                    <a:pt x="100456" y="185670"/>
                    <a:pt x="101196" y="185177"/>
                  </a:cubicBezTo>
                  <a:cubicBezTo>
                    <a:pt x="102430" y="184683"/>
                    <a:pt x="103418" y="183943"/>
                    <a:pt x="104652" y="183449"/>
                  </a:cubicBezTo>
                  <a:cubicBezTo>
                    <a:pt x="108848" y="181228"/>
                    <a:pt x="111069" y="176538"/>
                    <a:pt x="109835" y="172095"/>
                  </a:cubicBezTo>
                  <a:cubicBezTo>
                    <a:pt x="108848" y="165184"/>
                    <a:pt x="107120" y="158273"/>
                    <a:pt x="105639" y="151363"/>
                  </a:cubicBezTo>
                  <a:cubicBezTo>
                    <a:pt x="102677" y="136800"/>
                    <a:pt x="97494" y="122731"/>
                    <a:pt x="93051" y="108910"/>
                  </a:cubicBezTo>
                  <a:cubicBezTo>
                    <a:pt x="87868" y="92373"/>
                    <a:pt x="82685" y="76082"/>
                    <a:pt x="77502" y="59792"/>
                  </a:cubicBezTo>
                  <a:cubicBezTo>
                    <a:pt x="77008" y="57571"/>
                    <a:pt x="76761" y="55596"/>
                    <a:pt x="77008" y="53375"/>
                  </a:cubicBezTo>
                  <a:cubicBezTo>
                    <a:pt x="78489" y="41775"/>
                    <a:pt x="79229" y="29927"/>
                    <a:pt x="79476" y="18080"/>
                  </a:cubicBezTo>
                  <a:cubicBezTo>
                    <a:pt x="79476" y="17339"/>
                    <a:pt x="79723" y="16352"/>
                    <a:pt x="79970" y="15612"/>
                  </a:cubicBezTo>
                  <a:cubicBezTo>
                    <a:pt x="79970" y="15118"/>
                    <a:pt x="80464" y="14871"/>
                    <a:pt x="80710" y="14871"/>
                  </a:cubicBezTo>
                  <a:cubicBezTo>
                    <a:pt x="80899" y="14777"/>
                    <a:pt x="81060" y="14737"/>
                    <a:pt x="81198" y="14737"/>
                  </a:cubicBezTo>
                  <a:cubicBezTo>
                    <a:pt x="81783" y="14737"/>
                    <a:pt x="81944" y="15459"/>
                    <a:pt x="81944" y="15858"/>
                  </a:cubicBezTo>
                  <a:cubicBezTo>
                    <a:pt x="81944" y="18820"/>
                    <a:pt x="81698" y="21782"/>
                    <a:pt x="81451" y="24744"/>
                  </a:cubicBezTo>
                  <a:cubicBezTo>
                    <a:pt x="79970" y="34123"/>
                    <a:pt x="80957" y="43502"/>
                    <a:pt x="80464" y="52881"/>
                  </a:cubicBezTo>
                  <a:cubicBezTo>
                    <a:pt x="80464" y="54116"/>
                    <a:pt x="80710" y="55103"/>
                    <a:pt x="80957" y="56090"/>
                  </a:cubicBezTo>
                  <a:cubicBezTo>
                    <a:pt x="85400" y="70406"/>
                    <a:pt x="89596" y="84968"/>
                    <a:pt x="93792" y="99284"/>
                  </a:cubicBezTo>
                  <a:cubicBezTo>
                    <a:pt x="100456" y="121251"/>
                    <a:pt x="107614" y="143217"/>
                    <a:pt x="115018" y="164938"/>
                  </a:cubicBezTo>
                  <a:cubicBezTo>
                    <a:pt x="117240" y="171602"/>
                    <a:pt x="119214" y="178266"/>
                    <a:pt x="121189" y="185177"/>
                  </a:cubicBezTo>
                  <a:cubicBezTo>
                    <a:pt x="122423" y="188632"/>
                    <a:pt x="120695" y="192581"/>
                    <a:pt x="117240" y="194062"/>
                  </a:cubicBezTo>
                  <a:cubicBezTo>
                    <a:pt x="115265" y="195050"/>
                    <a:pt x="113044" y="195790"/>
                    <a:pt x="111069" y="196037"/>
                  </a:cubicBezTo>
                  <a:cubicBezTo>
                    <a:pt x="104976" y="196646"/>
                    <a:pt x="99050" y="197088"/>
                    <a:pt x="93016" y="197088"/>
                  </a:cubicBezTo>
                  <a:cubicBezTo>
                    <a:pt x="91717" y="197088"/>
                    <a:pt x="90414" y="197068"/>
                    <a:pt x="89102" y="197024"/>
                  </a:cubicBezTo>
                  <a:cubicBezTo>
                    <a:pt x="84783" y="196901"/>
                    <a:pt x="80402" y="196839"/>
                    <a:pt x="75990" y="196839"/>
                  </a:cubicBezTo>
                  <a:cubicBezTo>
                    <a:pt x="71578" y="196839"/>
                    <a:pt x="67135" y="196901"/>
                    <a:pt x="62693" y="197024"/>
                  </a:cubicBezTo>
                  <a:cubicBezTo>
                    <a:pt x="58373" y="196777"/>
                    <a:pt x="54116" y="196654"/>
                    <a:pt x="49858" y="196654"/>
                  </a:cubicBezTo>
                  <a:cubicBezTo>
                    <a:pt x="45600" y="196654"/>
                    <a:pt x="41343" y="196777"/>
                    <a:pt x="37023" y="197024"/>
                  </a:cubicBezTo>
                  <a:cubicBezTo>
                    <a:pt x="35334" y="197082"/>
                    <a:pt x="33630" y="197113"/>
                    <a:pt x="31919" y="197113"/>
                  </a:cubicBezTo>
                  <a:cubicBezTo>
                    <a:pt x="26383" y="197113"/>
                    <a:pt x="20771" y="196791"/>
                    <a:pt x="15303" y="196037"/>
                  </a:cubicBezTo>
                  <a:cubicBezTo>
                    <a:pt x="13822" y="195790"/>
                    <a:pt x="12588" y="195543"/>
                    <a:pt x="11354" y="195296"/>
                  </a:cubicBezTo>
                  <a:cubicBezTo>
                    <a:pt x="5431" y="193075"/>
                    <a:pt x="3456" y="189620"/>
                    <a:pt x="5184" y="183943"/>
                  </a:cubicBezTo>
                  <a:cubicBezTo>
                    <a:pt x="7158" y="177525"/>
                    <a:pt x="8886" y="171108"/>
                    <a:pt x="11107" y="164938"/>
                  </a:cubicBezTo>
                  <a:cubicBezTo>
                    <a:pt x="19252" y="140749"/>
                    <a:pt x="27151" y="116561"/>
                    <a:pt x="34308" y="91879"/>
                  </a:cubicBezTo>
                  <a:cubicBezTo>
                    <a:pt x="36777" y="82500"/>
                    <a:pt x="39245" y="73367"/>
                    <a:pt x="42207" y="63988"/>
                  </a:cubicBezTo>
                  <a:cubicBezTo>
                    <a:pt x="44675" y="57324"/>
                    <a:pt x="45909" y="49920"/>
                    <a:pt x="45415" y="42762"/>
                  </a:cubicBezTo>
                  <a:cubicBezTo>
                    <a:pt x="44675" y="33629"/>
                    <a:pt x="45168" y="24744"/>
                    <a:pt x="43934" y="15858"/>
                  </a:cubicBezTo>
                  <a:cubicBezTo>
                    <a:pt x="43687" y="14871"/>
                    <a:pt x="43934" y="13884"/>
                    <a:pt x="44922" y="13884"/>
                  </a:cubicBezTo>
                  <a:close/>
                  <a:moveTo>
                    <a:pt x="63433" y="0"/>
                  </a:moveTo>
                  <a:cubicBezTo>
                    <a:pt x="56275" y="0"/>
                    <a:pt x="49118" y="432"/>
                    <a:pt x="41960" y="1296"/>
                  </a:cubicBezTo>
                  <a:cubicBezTo>
                    <a:pt x="40972" y="1543"/>
                    <a:pt x="39985" y="1790"/>
                    <a:pt x="38998" y="2037"/>
                  </a:cubicBezTo>
                  <a:cubicBezTo>
                    <a:pt x="35049" y="3764"/>
                    <a:pt x="33815" y="9688"/>
                    <a:pt x="37270" y="12156"/>
                  </a:cubicBezTo>
                  <a:cubicBezTo>
                    <a:pt x="39245" y="13390"/>
                    <a:pt x="40479" y="15612"/>
                    <a:pt x="40479" y="18080"/>
                  </a:cubicBezTo>
                  <a:cubicBezTo>
                    <a:pt x="40972" y="22769"/>
                    <a:pt x="41466" y="27459"/>
                    <a:pt x="41466" y="32149"/>
                  </a:cubicBezTo>
                  <a:cubicBezTo>
                    <a:pt x="41713" y="37825"/>
                    <a:pt x="41713" y="43255"/>
                    <a:pt x="41960" y="49426"/>
                  </a:cubicBezTo>
                  <a:cubicBezTo>
                    <a:pt x="42453" y="55596"/>
                    <a:pt x="38998" y="60533"/>
                    <a:pt x="38011" y="66210"/>
                  </a:cubicBezTo>
                  <a:lnTo>
                    <a:pt x="37764" y="66950"/>
                  </a:lnTo>
                  <a:cubicBezTo>
                    <a:pt x="32581" y="84228"/>
                    <a:pt x="27644" y="101999"/>
                    <a:pt x="22214" y="119276"/>
                  </a:cubicBezTo>
                  <a:cubicBezTo>
                    <a:pt x="16291" y="137541"/>
                    <a:pt x="10120" y="155805"/>
                    <a:pt x="3950" y="174317"/>
                  </a:cubicBezTo>
                  <a:cubicBezTo>
                    <a:pt x="2716" y="178019"/>
                    <a:pt x="1728" y="181721"/>
                    <a:pt x="988" y="185424"/>
                  </a:cubicBezTo>
                  <a:cubicBezTo>
                    <a:pt x="1" y="190607"/>
                    <a:pt x="2716" y="196037"/>
                    <a:pt x="7652" y="197765"/>
                  </a:cubicBezTo>
                  <a:cubicBezTo>
                    <a:pt x="9873" y="198752"/>
                    <a:pt x="12095" y="199492"/>
                    <a:pt x="14563" y="199739"/>
                  </a:cubicBezTo>
                  <a:cubicBezTo>
                    <a:pt x="21721" y="200480"/>
                    <a:pt x="29125" y="200973"/>
                    <a:pt x="36283" y="200973"/>
                  </a:cubicBezTo>
                  <a:lnTo>
                    <a:pt x="63433" y="200973"/>
                  </a:lnTo>
                  <a:lnTo>
                    <a:pt x="63433" y="200726"/>
                  </a:lnTo>
                  <a:lnTo>
                    <a:pt x="88609" y="200726"/>
                  </a:lnTo>
                  <a:cubicBezTo>
                    <a:pt x="96260" y="200726"/>
                    <a:pt x="103911" y="200480"/>
                    <a:pt x="111563" y="199492"/>
                  </a:cubicBezTo>
                  <a:cubicBezTo>
                    <a:pt x="114031" y="199246"/>
                    <a:pt x="116252" y="198505"/>
                    <a:pt x="118474" y="197518"/>
                  </a:cubicBezTo>
                  <a:cubicBezTo>
                    <a:pt x="123657" y="195543"/>
                    <a:pt x="126619" y="189866"/>
                    <a:pt x="124891" y="184436"/>
                  </a:cubicBezTo>
                  <a:cubicBezTo>
                    <a:pt x="123410" y="178760"/>
                    <a:pt x="121682" y="173083"/>
                    <a:pt x="119955" y="167406"/>
                  </a:cubicBezTo>
                  <a:cubicBezTo>
                    <a:pt x="113044" y="146179"/>
                    <a:pt x="105639" y="125446"/>
                    <a:pt x="99469" y="104220"/>
                  </a:cubicBezTo>
                  <a:cubicBezTo>
                    <a:pt x="94779" y="87930"/>
                    <a:pt x="89843" y="71887"/>
                    <a:pt x="84906" y="55596"/>
                  </a:cubicBezTo>
                  <a:cubicBezTo>
                    <a:pt x="84659" y="54116"/>
                    <a:pt x="84413" y="52635"/>
                    <a:pt x="84413" y="51154"/>
                  </a:cubicBezTo>
                  <a:cubicBezTo>
                    <a:pt x="84166" y="39800"/>
                    <a:pt x="84659" y="28446"/>
                    <a:pt x="85894" y="17093"/>
                  </a:cubicBezTo>
                  <a:cubicBezTo>
                    <a:pt x="86140" y="15118"/>
                    <a:pt x="86140" y="13390"/>
                    <a:pt x="88362" y="12403"/>
                  </a:cubicBezTo>
                  <a:cubicBezTo>
                    <a:pt x="90583" y="11416"/>
                    <a:pt x="91570" y="9194"/>
                    <a:pt x="90830" y="6973"/>
                  </a:cubicBezTo>
                  <a:cubicBezTo>
                    <a:pt x="90336" y="3517"/>
                    <a:pt x="88855" y="2037"/>
                    <a:pt x="84906" y="1296"/>
                  </a:cubicBezTo>
                  <a:cubicBezTo>
                    <a:pt x="77748" y="432"/>
                    <a:pt x="70591" y="0"/>
                    <a:pt x="634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71;p6">
              <a:extLst>
                <a:ext uri="{FF2B5EF4-FFF2-40B4-BE49-F238E27FC236}">
                  <a16:creationId xmlns="" xmlns:a16="http://schemas.microsoft.com/office/drawing/2014/main" id="{0BFEF879-E65D-4796-8C89-646B39FCC768}"/>
                </a:ext>
              </a:extLst>
            </p:cNvPr>
            <p:cNvSpPr/>
            <p:nvPr/>
          </p:nvSpPr>
          <p:spPr>
            <a:xfrm>
              <a:off x="3109625" y="4816625"/>
              <a:ext cx="1308175" cy="104925"/>
            </a:xfrm>
            <a:custGeom>
              <a:avLst/>
              <a:gdLst/>
              <a:ahLst/>
              <a:cxnLst/>
              <a:rect l="l" t="t" r="r" b="b"/>
              <a:pathLst>
                <a:path w="52327" h="4197" extrusionOk="0">
                  <a:moveTo>
                    <a:pt x="3456" y="0"/>
                  </a:moveTo>
                  <a:cubicBezTo>
                    <a:pt x="2716" y="0"/>
                    <a:pt x="1975" y="247"/>
                    <a:pt x="1481" y="494"/>
                  </a:cubicBezTo>
                  <a:cubicBezTo>
                    <a:pt x="1" y="741"/>
                    <a:pt x="1" y="2715"/>
                    <a:pt x="1235" y="3209"/>
                  </a:cubicBezTo>
                  <a:cubicBezTo>
                    <a:pt x="1975" y="3456"/>
                    <a:pt x="2716" y="3703"/>
                    <a:pt x="3703" y="3949"/>
                  </a:cubicBezTo>
                  <a:cubicBezTo>
                    <a:pt x="4901" y="4129"/>
                    <a:pt x="6070" y="4193"/>
                    <a:pt x="7221" y="4193"/>
                  </a:cubicBezTo>
                  <a:cubicBezTo>
                    <a:pt x="9976" y="4193"/>
                    <a:pt x="12625" y="3829"/>
                    <a:pt x="15313" y="3829"/>
                  </a:cubicBezTo>
                  <a:cubicBezTo>
                    <a:pt x="16128" y="3829"/>
                    <a:pt x="16946" y="3862"/>
                    <a:pt x="17772" y="3949"/>
                  </a:cubicBezTo>
                  <a:cubicBezTo>
                    <a:pt x="19636" y="4109"/>
                    <a:pt x="21489" y="4166"/>
                    <a:pt x="23336" y="4166"/>
                  </a:cubicBezTo>
                  <a:cubicBezTo>
                    <a:pt x="27747" y="4166"/>
                    <a:pt x="32122" y="3844"/>
                    <a:pt x="36527" y="3844"/>
                  </a:cubicBezTo>
                  <a:cubicBezTo>
                    <a:pt x="38820" y="3844"/>
                    <a:pt x="41121" y="3931"/>
                    <a:pt x="43441" y="4196"/>
                  </a:cubicBezTo>
                  <a:cubicBezTo>
                    <a:pt x="45909" y="4196"/>
                    <a:pt x="48624" y="3949"/>
                    <a:pt x="51092" y="3456"/>
                  </a:cubicBezTo>
                  <a:cubicBezTo>
                    <a:pt x="51833" y="3456"/>
                    <a:pt x="52326" y="2715"/>
                    <a:pt x="52326" y="2222"/>
                  </a:cubicBezTo>
                  <a:cubicBezTo>
                    <a:pt x="52326" y="988"/>
                    <a:pt x="51586" y="494"/>
                    <a:pt x="50845" y="247"/>
                  </a:cubicBezTo>
                  <a:lnTo>
                    <a:pt x="26410" y="247"/>
                  </a:lnTo>
                  <a:lnTo>
                    <a:pt x="26410" y="0"/>
                  </a:ln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72;p6">
              <a:extLst>
                <a:ext uri="{FF2B5EF4-FFF2-40B4-BE49-F238E27FC236}">
                  <a16:creationId xmlns="" xmlns:a16="http://schemas.microsoft.com/office/drawing/2014/main" id="{AC89713A-558B-4619-B4D6-AE5E7F66BD2A}"/>
                </a:ext>
              </a:extLst>
            </p:cNvPr>
            <p:cNvSpPr/>
            <p:nvPr/>
          </p:nvSpPr>
          <p:spPr>
            <a:xfrm>
              <a:off x="3683475" y="460250"/>
              <a:ext cx="172800" cy="99000"/>
            </a:xfrm>
            <a:custGeom>
              <a:avLst/>
              <a:gdLst/>
              <a:ahLst/>
              <a:cxnLst/>
              <a:rect l="l" t="t" r="r" b="b"/>
              <a:pathLst>
                <a:path w="6912" h="3960" extrusionOk="0">
                  <a:moveTo>
                    <a:pt x="3703" y="1"/>
                  </a:moveTo>
                  <a:cubicBezTo>
                    <a:pt x="2963" y="247"/>
                    <a:pt x="2222" y="247"/>
                    <a:pt x="1728" y="494"/>
                  </a:cubicBezTo>
                  <a:cubicBezTo>
                    <a:pt x="741" y="494"/>
                    <a:pt x="1" y="1235"/>
                    <a:pt x="1" y="2222"/>
                  </a:cubicBezTo>
                  <a:cubicBezTo>
                    <a:pt x="248" y="2962"/>
                    <a:pt x="988" y="3703"/>
                    <a:pt x="1728" y="3703"/>
                  </a:cubicBezTo>
                  <a:cubicBezTo>
                    <a:pt x="2253" y="3878"/>
                    <a:pt x="2778" y="3960"/>
                    <a:pt x="3291" y="3960"/>
                  </a:cubicBezTo>
                  <a:cubicBezTo>
                    <a:pt x="4228" y="3960"/>
                    <a:pt x="5127" y="3687"/>
                    <a:pt x="5924" y="3209"/>
                  </a:cubicBezTo>
                  <a:cubicBezTo>
                    <a:pt x="6418" y="2962"/>
                    <a:pt x="6665" y="2716"/>
                    <a:pt x="6665" y="2222"/>
                  </a:cubicBezTo>
                  <a:cubicBezTo>
                    <a:pt x="6912" y="1728"/>
                    <a:pt x="6418" y="988"/>
                    <a:pt x="5924" y="741"/>
                  </a:cubicBezTo>
                  <a:cubicBezTo>
                    <a:pt x="5184" y="494"/>
                    <a:pt x="4443" y="247"/>
                    <a:pt x="370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3" name="Google Shape;73;p6">
            <a:extLst>
              <a:ext uri="{FF2B5EF4-FFF2-40B4-BE49-F238E27FC236}">
                <a16:creationId xmlns="" xmlns:a16="http://schemas.microsoft.com/office/drawing/2014/main" id="{4BF4C794-783A-428B-B3AA-E36AD92DCFDC}"/>
              </a:ext>
            </a:extLst>
          </p:cNvPr>
          <p:cNvGrpSpPr/>
          <p:nvPr/>
        </p:nvGrpSpPr>
        <p:grpSpPr>
          <a:xfrm rot="19546184">
            <a:off x="1692457" y="5232877"/>
            <a:ext cx="801896" cy="1238575"/>
            <a:chOff x="2144500" y="237375"/>
            <a:chExt cx="3245200" cy="5012400"/>
          </a:xfrm>
        </p:grpSpPr>
        <p:sp>
          <p:nvSpPr>
            <p:cNvPr id="14" name="Google Shape;74;p6">
              <a:extLst>
                <a:ext uri="{FF2B5EF4-FFF2-40B4-BE49-F238E27FC236}">
                  <a16:creationId xmlns="" xmlns:a16="http://schemas.microsoft.com/office/drawing/2014/main" id="{9EFE2177-2AF0-456C-BBA8-D39E236B9982}"/>
                </a:ext>
              </a:extLst>
            </p:cNvPr>
            <p:cNvSpPr/>
            <p:nvPr/>
          </p:nvSpPr>
          <p:spPr>
            <a:xfrm>
              <a:off x="2775350" y="2842350"/>
              <a:ext cx="1938050" cy="1952850"/>
            </a:xfrm>
            <a:custGeom>
              <a:avLst/>
              <a:gdLst/>
              <a:ahLst/>
              <a:cxnLst/>
              <a:rect l="l" t="t" r="r" b="b"/>
              <a:pathLst>
                <a:path w="77522" h="78114" extrusionOk="0">
                  <a:moveTo>
                    <a:pt x="41184" y="0"/>
                  </a:moveTo>
                  <a:cubicBezTo>
                    <a:pt x="32114" y="0"/>
                    <a:pt x="23207" y="1956"/>
                    <a:pt x="14464" y="3964"/>
                  </a:cubicBezTo>
                  <a:lnTo>
                    <a:pt x="14464" y="3964"/>
                  </a:lnTo>
                  <a:cubicBezTo>
                    <a:pt x="15012" y="3178"/>
                    <a:pt x="15575" y="2395"/>
                    <a:pt x="16151" y="1615"/>
                  </a:cubicBezTo>
                  <a:lnTo>
                    <a:pt x="16151" y="1615"/>
                  </a:lnTo>
                  <a:lnTo>
                    <a:pt x="11508" y="4644"/>
                  </a:lnTo>
                  <a:cubicBezTo>
                    <a:pt x="12491" y="4418"/>
                    <a:pt x="13476" y="4191"/>
                    <a:pt x="14464" y="3964"/>
                  </a:cubicBezTo>
                  <a:lnTo>
                    <a:pt x="14464" y="3964"/>
                  </a:lnTo>
                  <a:cubicBezTo>
                    <a:pt x="5219" y="17219"/>
                    <a:pt x="12" y="31354"/>
                    <a:pt x="203" y="46029"/>
                  </a:cubicBezTo>
                  <a:cubicBezTo>
                    <a:pt x="1" y="51278"/>
                    <a:pt x="1212" y="56325"/>
                    <a:pt x="3836" y="60968"/>
                  </a:cubicBezTo>
                  <a:cubicBezTo>
                    <a:pt x="7672" y="66620"/>
                    <a:pt x="12921" y="71062"/>
                    <a:pt x="19179" y="73686"/>
                  </a:cubicBezTo>
                  <a:cubicBezTo>
                    <a:pt x="25033" y="76109"/>
                    <a:pt x="31292" y="77522"/>
                    <a:pt x="37752" y="77724"/>
                  </a:cubicBezTo>
                  <a:cubicBezTo>
                    <a:pt x="39861" y="77979"/>
                    <a:pt x="41970" y="78114"/>
                    <a:pt x="44073" y="78114"/>
                  </a:cubicBezTo>
                  <a:cubicBezTo>
                    <a:pt x="48612" y="78114"/>
                    <a:pt x="53121" y="77488"/>
                    <a:pt x="57536" y="76109"/>
                  </a:cubicBezTo>
                  <a:cubicBezTo>
                    <a:pt x="64601" y="73888"/>
                    <a:pt x="70456" y="69245"/>
                    <a:pt x="74292" y="63188"/>
                  </a:cubicBezTo>
                  <a:cubicBezTo>
                    <a:pt x="76512" y="58747"/>
                    <a:pt x="77522" y="54104"/>
                    <a:pt x="77320" y="49259"/>
                  </a:cubicBezTo>
                  <a:cubicBezTo>
                    <a:pt x="77320" y="41184"/>
                    <a:pt x="76512" y="33108"/>
                    <a:pt x="75099" y="25235"/>
                  </a:cubicBezTo>
                  <a:cubicBezTo>
                    <a:pt x="74292" y="19381"/>
                    <a:pt x="71869" y="13930"/>
                    <a:pt x="68235" y="9489"/>
                  </a:cubicBezTo>
                  <a:cubicBezTo>
                    <a:pt x="62179" y="3029"/>
                    <a:pt x="51479" y="0"/>
                    <a:pt x="4118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75;p6">
              <a:extLst>
                <a:ext uri="{FF2B5EF4-FFF2-40B4-BE49-F238E27FC236}">
                  <a16:creationId xmlns="" xmlns:a16="http://schemas.microsoft.com/office/drawing/2014/main" id="{F5B37E3D-0438-476A-9E2E-BA254537AA25}"/>
                </a:ext>
              </a:extLst>
            </p:cNvPr>
            <p:cNvSpPr/>
            <p:nvPr/>
          </p:nvSpPr>
          <p:spPr>
            <a:xfrm>
              <a:off x="3103400" y="386175"/>
              <a:ext cx="1256725" cy="2288800"/>
            </a:xfrm>
            <a:custGeom>
              <a:avLst/>
              <a:gdLst/>
              <a:ahLst/>
              <a:cxnLst/>
              <a:rect l="l" t="t" r="r" b="b"/>
              <a:pathLst>
                <a:path w="50269" h="91552" extrusionOk="0">
                  <a:moveTo>
                    <a:pt x="27979" y="0"/>
                  </a:moveTo>
                  <a:cubicBezTo>
                    <a:pt x="26913" y="0"/>
                    <a:pt x="25856" y="169"/>
                    <a:pt x="24832" y="538"/>
                  </a:cubicBezTo>
                  <a:cubicBezTo>
                    <a:pt x="19785" y="2557"/>
                    <a:pt x="16555" y="9421"/>
                    <a:pt x="19381" y="13660"/>
                  </a:cubicBezTo>
                  <a:lnTo>
                    <a:pt x="11710" y="10834"/>
                  </a:lnTo>
                  <a:lnTo>
                    <a:pt x="11710" y="10834"/>
                  </a:lnTo>
                  <a:cubicBezTo>
                    <a:pt x="13123" y="29609"/>
                    <a:pt x="10700" y="48383"/>
                    <a:pt x="4644" y="66149"/>
                  </a:cubicBezTo>
                  <a:cubicBezTo>
                    <a:pt x="2423" y="72003"/>
                    <a:pt x="1" y="78261"/>
                    <a:pt x="3433" y="83510"/>
                  </a:cubicBezTo>
                  <a:cubicBezTo>
                    <a:pt x="7470" y="89567"/>
                    <a:pt x="17564" y="90778"/>
                    <a:pt x="26245" y="91383"/>
                  </a:cubicBezTo>
                  <a:cubicBezTo>
                    <a:pt x="27863" y="91479"/>
                    <a:pt x="29538" y="91551"/>
                    <a:pt x="31211" y="91551"/>
                  </a:cubicBezTo>
                  <a:cubicBezTo>
                    <a:pt x="36631" y="91551"/>
                    <a:pt x="42029" y="90787"/>
                    <a:pt x="45423" y="87548"/>
                  </a:cubicBezTo>
                  <a:cubicBezTo>
                    <a:pt x="50268" y="82905"/>
                    <a:pt x="48047" y="75839"/>
                    <a:pt x="46432" y="69581"/>
                  </a:cubicBezTo>
                  <a:cubicBezTo>
                    <a:pt x="43202" y="59083"/>
                    <a:pt x="42395" y="47980"/>
                    <a:pt x="43606" y="36876"/>
                  </a:cubicBezTo>
                  <a:cubicBezTo>
                    <a:pt x="44414" y="31829"/>
                    <a:pt x="44817" y="26580"/>
                    <a:pt x="44817" y="21533"/>
                  </a:cubicBezTo>
                  <a:cubicBezTo>
                    <a:pt x="44616" y="15881"/>
                    <a:pt x="42799" y="10430"/>
                    <a:pt x="39367" y="5989"/>
                  </a:cubicBezTo>
                  <a:cubicBezTo>
                    <a:pt x="36470" y="2610"/>
                    <a:pt x="32163" y="0"/>
                    <a:pt x="27979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76;p6">
              <a:extLst>
                <a:ext uri="{FF2B5EF4-FFF2-40B4-BE49-F238E27FC236}">
                  <a16:creationId xmlns="" xmlns:a16="http://schemas.microsoft.com/office/drawing/2014/main" id="{62ABE790-6426-4936-A5EC-7A72CAA84B24}"/>
                </a:ext>
              </a:extLst>
            </p:cNvPr>
            <p:cNvSpPr/>
            <p:nvPr/>
          </p:nvSpPr>
          <p:spPr>
            <a:xfrm>
              <a:off x="2144500" y="237375"/>
              <a:ext cx="3245200" cy="5012400"/>
            </a:xfrm>
            <a:custGeom>
              <a:avLst/>
              <a:gdLst/>
              <a:ahLst/>
              <a:cxnLst/>
              <a:rect l="l" t="t" r="r" b="b"/>
              <a:pathLst>
                <a:path w="129808" h="200496" extrusionOk="0">
                  <a:moveTo>
                    <a:pt x="69891" y="3766"/>
                  </a:moveTo>
                  <a:cubicBezTo>
                    <a:pt x="75060" y="3766"/>
                    <a:pt x="80065" y="4635"/>
                    <a:pt x="84788" y="6490"/>
                  </a:cubicBezTo>
                  <a:cubicBezTo>
                    <a:pt x="85798" y="6692"/>
                    <a:pt x="86605" y="7096"/>
                    <a:pt x="87413" y="7701"/>
                  </a:cubicBezTo>
                  <a:cubicBezTo>
                    <a:pt x="88220" y="8105"/>
                    <a:pt x="88826" y="8913"/>
                    <a:pt x="88826" y="9922"/>
                  </a:cubicBezTo>
                  <a:cubicBezTo>
                    <a:pt x="89028" y="10730"/>
                    <a:pt x="88422" y="11133"/>
                    <a:pt x="87413" y="11133"/>
                  </a:cubicBezTo>
                  <a:cubicBezTo>
                    <a:pt x="84587" y="10730"/>
                    <a:pt x="81760" y="10528"/>
                    <a:pt x="78934" y="10124"/>
                  </a:cubicBezTo>
                  <a:cubicBezTo>
                    <a:pt x="76915" y="9922"/>
                    <a:pt x="75098" y="9518"/>
                    <a:pt x="73080" y="9518"/>
                  </a:cubicBezTo>
                  <a:cubicBezTo>
                    <a:pt x="72947" y="9492"/>
                    <a:pt x="72818" y="9479"/>
                    <a:pt x="72693" y="9479"/>
                  </a:cubicBezTo>
                  <a:cubicBezTo>
                    <a:pt x="71872" y="9479"/>
                    <a:pt x="71263" y="10028"/>
                    <a:pt x="71263" y="10730"/>
                  </a:cubicBezTo>
                  <a:cubicBezTo>
                    <a:pt x="71061" y="11739"/>
                    <a:pt x="71666" y="12546"/>
                    <a:pt x="72676" y="12748"/>
                  </a:cubicBezTo>
                  <a:cubicBezTo>
                    <a:pt x="73281" y="12950"/>
                    <a:pt x="74291" y="13152"/>
                    <a:pt x="75098" y="13354"/>
                  </a:cubicBezTo>
                  <a:cubicBezTo>
                    <a:pt x="77521" y="13960"/>
                    <a:pt x="77925" y="14363"/>
                    <a:pt x="77925" y="16382"/>
                  </a:cubicBezTo>
                  <a:cubicBezTo>
                    <a:pt x="78328" y="22842"/>
                    <a:pt x="78328" y="29504"/>
                    <a:pt x="77925" y="35964"/>
                  </a:cubicBezTo>
                  <a:cubicBezTo>
                    <a:pt x="77319" y="42021"/>
                    <a:pt x="77723" y="48279"/>
                    <a:pt x="76108" y="54335"/>
                  </a:cubicBezTo>
                  <a:cubicBezTo>
                    <a:pt x="75906" y="56152"/>
                    <a:pt x="76310" y="58171"/>
                    <a:pt x="77319" y="59988"/>
                  </a:cubicBezTo>
                  <a:cubicBezTo>
                    <a:pt x="81357" y="69880"/>
                    <a:pt x="85192" y="79974"/>
                    <a:pt x="89028" y="89866"/>
                  </a:cubicBezTo>
                  <a:cubicBezTo>
                    <a:pt x="89432" y="90875"/>
                    <a:pt x="89835" y="91481"/>
                    <a:pt x="90037" y="92289"/>
                  </a:cubicBezTo>
                  <a:cubicBezTo>
                    <a:pt x="91652" y="96932"/>
                    <a:pt x="91249" y="97335"/>
                    <a:pt x="85596" y="97739"/>
                  </a:cubicBezTo>
                  <a:cubicBezTo>
                    <a:pt x="78732" y="98749"/>
                    <a:pt x="71868" y="98951"/>
                    <a:pt x="64803" y="98951"/>
                  </a:cubicBezTo>
                  <a:cubicBezTo>
                    <a:pt x="63671" y="99006"/>
                    <a:pt x="62544" y="99031"/>
                    <a:pt x="61420" y="99031"/>
                  </a:cubicBezTo>
                  <a:cubicBezTo>
                    <a:pt x="54318" y="99031"/>
                    <a:pt x="47347" y="98033"/>
                    <a:pt x="40375" y="97335"/>
                  </a:cubicBezTo>
                  <a:cubicBezTo>
                    <a:pt x="38760" y="97335"/>
                    <a:pt x="38155" y="96326"/>
                    <a:pt x="38559" y="95115"/>
                  </a:cubicBezTo>
                  <a:cubicBezTo>
                    <a:pt x="38962" y="93702"/>
                    <a:pt x="39568" y="92289"/>
                    <a:pt x="39972" y="90875"/>
                  </a:cubicBezTo>
                  <a:cubicBezTo>
                    <a:pt x="44211" y="80781"/>
                    <a:pt x="48249" y="70284"/>
                    <a:pt x="52286" y="59786"/>
                  </a:cubicBezTo>
                  <a:cubicBezTo>
                    <a:pt x="53296" y="57162"/>
                    <a:pt x="53497" y="54335"/>
                    <a:pt x="53094" y="51711"/>
                  </a:cubicBezTo>
                  <a:cubicBezTo>
                    <a:pt x="52084" y="43838"/>
                    <a:pt x="51882" y="35763"/>
                    <a:pt x="51479" y="27687"/>
                  </a:cubicBezTo>
                  <a:cubicBezTo>
                    <a:pt x="51277" y="24457"/>
                    <a:pt x="51277" y="20823"/>
                    <a:pt x="51277" y="17593"/>
                  </a:cubicBezTo>
                  <a:cubicBezTo>
                    <a:pt x="51277" y="14363"/>
                    <a:pt x="51479" y="13556"/>
                    <a:pt x="54709" y="13354"/>
                  </a:cubicBezTo>
                  <a:cubicBezTo>
                    <a:pt x="55718" y="13152"/>
                    <a:pt x="56526" y="12950"/>
                    <a:pt x="57333" y="12748"/>
                  </a:cubicBezTo>
                  <a:cubicBezTo>
                    <a:pt x="57939" y="12345"/>
                    <a:pt x="58343" y="11941"/>
                    <a:pt x="58544" y="11133"/>
                  </a:cubicBezTo>
                  <a:cubicBezTo>
                    <a:pt x="58544" y="10326"/>
                    <a:pt x="57939" y="9518"/>
                    <a:pt x="57131" y="9518"/>
                  </a:cubicBezTo>
                  <a:cubicBezTo>
                    <a:pt x="55516" y="9518"/>
                    <a:pt x="53901" y="9720"/>
                    <a:pt x="52488" y="9922"/>
                  </a:cubicBezTo>
                  <a:cubicBezTo>
                    <a:pt x="49258" y="10326"/>
                    <a:pt x="45826" y="10730"/>
                    <a:pt x="42596" y="11133"/>
                  </a:cubicBezTo>
                  <a:cubicBezTo>
                    <a:pt x="42415" y="11179"/>
                    <a:pt x="42233" y="11204"/>
                    <a:pt x="42061" y="11204"/>
                  </a:cubicBezTo>
                  <a:cubicBezTo>
                    <a:pt x="41466" y="11204"/>
                    <a:pt x="40981" y="10906"/>
                    <a:pt x="40981" y="10124"/>
                  </a:cubicBezTo>
                  <a:cubicBezTo>
                    <a:pt x="40981" y="9115"/>
                    <a:pt x="41587" y="8105"/>
                    <a:pt x="42596" y="7701"/>
                  </a:cubicBezTo>
                  <a:cubicBezTo>
                    <a:pt x="45019" y="6490"/>
                    <a:pt x="47643" y="5683"/>
                    <a:pt x="50267" y="5077"/>
                  </a:cubicBezTo>
                  <a:cubicBezTo>
                    <a:pt x="53115" y="4300"/>
                    <a:pt x="55962" y="3939"/>
                    <a:pt x="58863" y="3939"/>
                  </a:cubicBezTo>
                  <a:cubicBezTo>
                    <a:pt x="60486" y="3939"/>
                    <a:pt x="62127" y="4052"/>
                    <a:pt x="63793" y="4269"/>
                  </a:cubicBezTo>
                  <a:cubicBezTo>
                    <a:pt x="64803" y="4269"/>
                    <a:pt x="65812" y="4269"/>
                    <a:pt x="66821" y="3866"/>
                  </a:cubicBezTo>
                  <a:cubicBezTo>
                    <a:pt x="67850" y="3799"/>
                    <a:pt x="68874" y="3766"/>
                    <a:pt x="69891" y="3766"/>
                  </a:cubicBezTo>
                  <a:close/>
                  <a:moveTo>
                    <a:pt x="46276" y="14943"/>
                  </a:moveTo>
                  <a:cubicBezTo>
                    <a:pt x="47073" y="14943"/>
                    <a:pt x="47257" y="15847"/>
                    <a:pt x="47441" y="16584"/>
                  </a:cubicBezTo>
                  <a:cubicBezTo>
                    <a:pt x="47643" y="17392"/>
                    <a:pt x="47643" y="18199"/>
                    <a:pt x="47643" y="19007"/>
                  </a:cubicBezTo>
                  <a:cubicBezTo>
                    <a:pt x="47037" y="31119"/>
                    <a:pt x="47441" y="43030"/>
                    <a:pt x="49056" y="54941"/>
                  </a:cubicBezTo>
                  <a:cubicBezTo>
                    <a:pt x="49056" y="56556"/>
                    <a:pt x="48652" y="57969"/>
                    <a:pt x="48047" y="59382"/>
                  </a:cubicBezTo>
                  <a:cubicBezTo>
                    <a:pt x="38760" y="82800"/>
                    <a:pt x="29272" y="105814"/>
                    <a:pt x="21601" y="127012"/>
                  </a:cubicBezTo>
                  <a:cubicBezTo>
                    <a:pt x="17563" y="137913"/>
                    <a:pt x="14939" y="149420"/>
                    <a:pt x="13930" y="161129"/>
                  </a:cubicBezTo>
                  <a:cubicBezTo>
                    <a:pt x="13728" y="162542"/>
                    <a:pt x="13728" y="164157"/>
                    <a:pt x="13930" y="165570"/>
                  </a:cubicBezTo>
                  <a:cubicBezTo>
                    <a:pt x="13930" y="169204"/>
                    <a:pt x="16554" y="172838"/>
                    <a:pt x="20793" y="175866"/>
                  </a:cubicBezTo>
                  <a:cubicBezTo>
                    <a:pt x="22610" y="177279"/>
                    <a:pt x="24629" y="178693"/>
                    <a:pt x="26648" y="179904"/>
                  </a:cubicBezTo>
                  <a:cubicBezTo>
                    <a:pt x="27023" y="180185"/>
                    <a:pt x="27528" y="180336"/>
                    <a:pt x="27982" y="180336"/>
                  </a:cubicBezTo>
                  <a:cubicBezTo>
                    <a:pt x="28506" y="180336"/>
                    <a:pt x="28962" y="180135"/>
                    <a:pt x="29070" y="179702"/>
                  </a:cubicBezTo>
                  <a:cubicBezTo>
                    <a:pt x="29474" y="178894"/>
                    <a:pt x="28667" y="178087"/>
                    <a:pt x="27657" y="177481"/>
                  </a:cubicBezTo>
                  <a:cubicBezTo>
                    <a:pt x="26244" y="176472"/>
                    <a:pt x="24831" y="175463"/>
                    <a:pt x="23216" y="174453"/>
                  </a:cubicBezTo>
                  <a:cubicBezTo>
                    <a:pt x="19582" y="171829"/>
                    <a:pt x="17765" y="169204"/>
                    <a:pt x="17967" y="165974"/>
                  </a:cubicBezTo>
                  <a:cubicBezTo>
                    <a:pt x="17967" y="162139"/>
                    <a:pt x="18169" y="158505"/>
                    <a:pt x="18775" y="154871"/>
                  </a:cubicBezTo>
                  <a:cubicBezTo>
                    <a:pt x="20793" y="143162"/>
                    <a:pt x="24023" y="131857"/>
                    <a:pt x="28667" y="120955"/>
                  </a:cubicBezTo>
                  <a:cubicBezTo>
                    <a:pt x="30887" y="115505"/>
                    <a:pt x="32906" y="109650"/>
                    <a:pt x="35127" y="103997"/>
                  </a:cubicBezTo>
                  <a:cubicBezTo>
                    <a:pt x="36136" y="101575"/>
                    <a:pt x="36944" y="101373"/>
                    <a:pt x="40174" y="101373"/>
                  </a:cubicBezTo>
                  <a:cubicBezTo>
                    <a:pt x="41385" y="101373"/>
                    <a:pt x="42394" y="101373"/>
                    <a:pt x="43404" y="101575"/>
                  </a:cubicBezTo>
                  <a:cubicBezTo>
                    <a:pt x="50570" y="102382"/>
                    <a:pt x="57737" y="102786"/>
                    <a:pt x="64904" y="102786"/>
                  </a:cubicBezTo>
                  <a:cubicBezTo>
                    <a:pt x="72070" y="102786"/>
                    <a:pt x="79237" y="102382"/>
                    <a:pt x="86403" y="101575"/>
                  </a:cubicBezTo>
                  <a:cubicBezTo>
                    <a:pt x="87817" y="101171"/>
                    <a:pt x="89028" y="101171"/>
                    <a:pt x="90239" y="101171"/>
                  </a:cubicBezTo>
                  <a:cubicBezTo>
                    <a:pt x="90401" y="101151"/>
                    <a:pt x="90564" y="101141"/>
                    <a:pt x="90728" y="101141"/>
                  </a:cubicBezTo>
                  <a:cubicBezTo>
                    <a:pt x="92205" y="101141"/>
                    <a:pt x="93732" y="101959"/>
                    <a:pt x="94277" y="103594"/>
                  </a:cubicBezTo>
                  <a:lnTo>
                    <a:pt x="95892" y="107631"/>
                  </a:lnTo>
                  <a:cubicBezTo>
                    <a:pt x="98516" y="114293"/>
                    <a:pt x="101141" y="120753"/>
                    <a:pt x="103563" y="127214"/>
                  </a:cubicBezTo>
                  <a:cubicBezTo>
                    <a:pt x="108004" y="139124"/>
                    <a:pt x="110831" y="151439"/>
                    <a:pt x="111840" y="164157"/>
                  </a:cubicBezTo>
                  <a:cubicBezTo>
                    <a:pt x="111840" y="164965"/>
                    <a:pt x="111840" y="165974"/>
                    <a:pt x="111840" y="166984"/>
                  </a:cubicBezTo>
                  <a:cubicBezTo>
                    <a:pt x="111436" y="169608"/>
                    <a:pt x="110023" y="171829"/>
                    <a:pt x="107601" y="173242"/>
                  </a:cubicBezTo>
                  <a:cubicBezTo>
                    <a:pt x="105582" y="174857"/>
                    <a:pt x="103361" y="176270"/>
                    <a:pt x="101342" y="177683"/>
                  </a:cubicBezTo>
                  <a:cubicBezTo>
                    <a:pt x="100737" y="178087"/>
                    <a:pt x="100333" y="178693"/>
                    <a:pt x="100333" y="179500"/>
                  </a:cubicBezTo>
                  <a:cubicBezTo>
                    <a:pt x="100333" y="180097"/>
                    <a:pt x="100686" y="180271"/>
                    <a:pt x="101142" y="180271"/>
                  </a:cubicBezTo>
                  <a:cubicBezTo>
                    <a:pt x="101457" y="180271"/>
                    <a:pt x="101820" y="180188"/>
                    <a:pt x="102150" y="180106"/>
                  </a:cubicBezTo>
                  <a:cubicBezTo>
                    <a:pt x="102957" y="179702"/>
                    <a:pt x="103967" y="179298"/>
                    <a:pt x="104774" y="178894"/>
                  </a:cubicBezTo>
                  <a:cubicBezTo>
                    <a:pt x="105986" y="178087"/>
                    <a:pt x="107197" y="177078"/>
                    <a:pt x="108408" y="176068"/>
                  </a:cubicBezTo>
                  <a:cubicBezTo>
                    <a:pt x="113657" y="172232"/>
                    <a:pt x="116079" y="168195"/>
                    <a:pt x="115878" y="164157"/>
                  </a:cubicBezTo>
                  <a:cubicBezTo>
                    <a:pt x="115474" y="158101"/>
                    <a:pt x="114666" y="152246"/>
                    <a:pt x="113657" y="146392"/>
                  </a:cubicBezTo>
                  <a:cubicBezTo>
                    <a:pt x="111436" y="133876"/>
                    <a:pt x="105986" y="121359"/>
                    <a:pt x="100737" y="108035"/>
                  </a:cubicBezTo>
                  <a:cubicBezTo>
                    <a:pt x="94680" y="92490"/>
                    <a:pt x="88220" y="76138"/>
                    <a:pt x="81558" y="59786"/>
                  </a:cubicBezTo>
                  <a:cubicBezTo>
                    <a:pt x="80751" y="57767"/>
                    <a:pt x="80549" y="55547"/>
                    <a:pt x="80751" y="53528"/>
                  </a:cubicBezTo>
                  <a:cubicBezTo>
                    <a:pt x="82164" y="42021"/>
                    <a:pt x="82568" y="30312"/>
                    <a:pt x="82164" y="18805"/>
                  </a:cubicBezTo>
                  <a:cubicBezTo>
                    <a:pt x="82164" y="17997"/>
                    <a:pt x="82164" y="17190"/>
                    <a:pt x="82366" y="16382"/>
                  </a:cubicBezTo>
                  <a:cubicBezTo>
                    <a:pt x="82568" y="15978"/>
                    <a:pt x="82972" y="15777"/>
                    <a:pt x="83173" y="15777"/>
                  </a:cubicBezTo>
                  <a:cubicBezTo>
                    <a:pt x="83336" y="15711"/>
                    <a:pt x="83484" y="15683"/>
                    <a:pt x="83616" y="15683"/>
                  </a:cubicBezTo>
                  <a:cubicBezTo>
                    <a:pt x="84303" y="15683"/>
                    <a:pt x="84587" y="16447"/>
                    <a:pt x="84587" y="16786"/>
                  </a:cubicBezTo>
                  <a:cubicBezTo>
                    <a:pt x="84788" y="19612"/>
                    <a:pt x="84788" y="22640"/>
                    <a:pt x="84587" y="25467"/>
                  </a:cubicBezTo>
                  <a:cubicBezTo>
                    <a:pt x="83577" y="34551"/>
                    <a:pt x="84990" y="44040"/>
                    <a:pt x="84990" y="53326"/>
                  </a:cubicBezTo>
                  <a:cubicBezTo>
                    <a:pt x="84990" y="54335"/>
                    <a:pt x="85192" y="55345"/>
                    <a:pt x="85596" y="56354"/>
                  </a:cubicBezTo>
                  <a:cubicBezTo>
                    <a:pt x="91047" y="70889"/>
                    <a:pt x="96699" y="85223"/>
                    <a:pt x="101746" y="98951"/>
                  </a:cubicBezTo>
                  <a:cubicBezTo>
                    <a:pt x="109619" y="119946"/>
                    <a:pt x="117291" y="139528"/>
                    <a:pt x="122338" y="156284"/>
                  </a:cubicBezTo>
                  <a:cubicBezTo>
                    <a:pt x="123953" y="161129"/>
                    <a:pt x="124962" y="166176"/>
                    <a:pt x="125568" y="171425"/>
                  </a:cubicBezTo>
                  <a:cubicBezTo>
                    <a:pt x="125770" y="174251"/>
                    <a:pt x="123751" y="177279"/>
                    <a:pt x="119511" y="180913"/>
                  </a:cubicBezTo>
                  <a:cubicBezTo>
                    <a:pt x="117493" y="182528"/>
                    <a:pt x="115272" y="183941"/>
                    <a:pt x="112849" y="185153"/>
                  </a:cubicBezTo>
                  <a:cubicBezTo>
                    <a:pt x="105986" y="188988"/>
                    <a:pt x="98516" y="191815"/>
                    <a:pt x="90845" y="193430"/>
                  </a:cubicBezTo>
                  <a:cubicBezTo>
                    <a:pt x="82164" y="195045"/>
                    <a:pt x="73281" y="196054"/>
                    <a:pt x="64399" y="196458"/>
                  </a:cubicBezTo>
                  <a:cubicBezTo>
                    <a:pt x="55920" y="196054"/>
                    <a:pt x="47239" y="195045"/>
                    <a:pt x="38962" y="193632"/>
                  </a:cubicBezTo>
                  <a:cubicBezTo>
                    <a:pt x="31089" y="191815"/>
                    <a:pt x="23822" y="189190"/>
                    <a:pt x="16756" y="185355"/>
                  </a:cubicBezTo>
                  <a:cubicBezTo>
                    <a:pt x="15545" y="184547"/>
                    <a:pt x="14131" y="183740"/>
                    <a:pt x="12920" y="182932"/>
                  </a:cubicBezTo>
                  <a:cubicBezTo>
                    <a:pt x="6460" y="178491"/>
                    <a:pt x="3432" y="174251"/>
                    <a:pt x="4038" y="170416"/>
                  </a:cubicBezTo>
                  <a:cubicBezTo>
                    <a:pt x="4643" y="165570"/>
                    <a:pt x="5854" y="160927"/>
                    <a:pt x="7066" y="156284"/>
                  </a:cubicBezTo>
                  <a:cubicBezTo>
                    <a:pt x="12718" y="137711"/>
                    <a:pt x="21601" y="115505"/>
                    <a:pt x="30483" y="91885"/>
                  </a:cubicBezTo>
                  <a:cubicBezTo>
                    <a:pt x="33714" y="83002"/>
                    <a:pt x="36742" y="73716"/>
                    <a:pt x="40779" y="64429"/>
                  </a:cubicBezTo>
                  <a:cubicBezTo>
                    <a:pt x="43605" y="57767"/>
                    <a:pt x="45019" y="50500"/>
                    <a:pt x="44817" y="43232"/>
                  </a:cubicBezTo>
                  <a:cubicBezTo>
                    <a:pt x="44615" y="34753"/>
                    <a:pt x="45422" y="25669"/>
                    <a:pt x="44817" y="16988"/>
                  </a:cubicBezTo>
                  <a:cubicBezTo>
                    <a:pt x="44615" y="16180"/>
                    <a:pt x="45019" y="15171"/>
                    <a:pt x="46028" y="14969"/>
                  </a:cubicBezTo>
                  <a:cubicBezTo>
                    <a:pt x="46117" y="14951"/>
                    <a:pt x="46199" y="14943"/>
                    <a:pt x="46276" y="14943"/>
                  </a:cubicBezTo>
                  <a:close/>
                  <a:moveTo>
                    <a:pt x="64382" y="1"/>
                  </a:moveTo>
                  <a:cubicBezTo>
                    <a:pt x="56081" y="1"/>
                    <a:pt x="47906" y="1012"/>
                    <a:pt x="44009" y="3058"/>
                  </a:cubicBezTo>
                  <a:cubicBezTo>
                    <a:pt x="43000" y="3462"/>
                    <a:pt x="41789" y="4068"/>
                    <a:pt x="40981" y="4673"/>
                  </a:cubicBezTo>
                  <a:cubicBezTo>
                    <a:pt x="36944" y="7096"/>
                    <a:pt x="34925" y="13152"/>
                    <a:pt x="38155" y="14767"/>
                  </a:cubicBezTo>
                  <a:cubicBezTo>
                    <a:pt x="40174" y="15575"/>
                    <a:pt x="41385" y="17593"/>
                    <a:pt x="41183" y="19814"/>
                  </a:cubicBezTo>
                  <a:cubicBezTo>
                    <a:pt x="41183" y="24255"/>
                    <a:pt x="41183" y="28697"/>
                    <a:pt x="41183" y="33340"/>
                  </a:cubicBezTo>
                  <a:cubicBezTo>
                    <a:pt x="41183" y="38993"/>
                    <a:pt x="40577" y="44241"/>
                    <a:pt x="40779" y="50298"/>
                  </a:cubicBezTo>
                  <a:cubicBezTo>
                    <a:pt x="40981" y="56152"/>
                    <a:pt x="36742" y="61401"/>
                    <a:pt x="35329" y="66852"/>
                  </a:cubicBezTo>
                  <a:cubicBezTo>
                    <a:pt x="35329" y="67054"/>
                    <a:pt x="35127" y="67256"/>
                    <a:pt x="35127" y="67457"/>
                  </a:cubicBezTo>
                  <a:cubicBezTo>
                    <a:pt x="28465" y="84819"/>
                    <a:pt x="22005" y="101777"/>
                    <a:pt x="16150" y="117321"/>
                  </a:cubicBezTo>
                  <a:cubicBezTo>
                    <a:pt x="10094" y="131857"/>
                    <a:pt x="5047" y="146796"/>
                    <a:pt x="1009" y="161735"/>
                  </a:cubicBezTo>
                  <a:cubicBezTo>
                    <a:pt x="202" y="164359"/>
                    <a:pt x="0" y="166984"/>
                    <a:pt x="0" y="169608"/>
                  </a:cubicBezTo>
                  <a:cubicBezTo>
                    <a:pt x="202" y="173646"/>
                    <a:pt x="4038" y="178894"/>
                    <a:pt x="9690" y="183538"/>
                  </a:cubicBezTo>
                  <a:cubicBezTo>
                    <a:pt x="11911" y="185355"/>
                    <a:pt x="14333" y="186970"/>
                    <a:pt x="16958" y="188383"/>
                  </a:cubicBezTo>
                  <a:cubicBezTo>
                    <a:pt x="23822" y="192218"/>
                    <a:pt x="31089" y="195045"/>
                    <a:pt x="38559" y="197064"/>
                  </a:cubicBezTo>
                  <a:cubicBezTo>
                    <a:pt x="47239" y="199284"/>
                    <a:pt x="56122" y="200294"/>
                    <a:pt x="65206" y="200294"/>
                  </a:cubicBezTo>
                  <a:lnTo>
                    <a:pt x="65206" y="200495"/>
                  </a:lnTo>
                  <a:cubicBezTo>
                    <a:pt x="73483" y="200495"/>
                    <a:pt x="81760" y="199486"/>
                    <a:pt x="89835" y="197467"/>
                  </a:cubicBezTo>
                  <a:cubicBezTo>
                    <a:pt x="97910" y="195449"/>
                    <a:pt x="105582" y="192420"/>
                    <a:pt x="112849" y="188383"/>
                  </a:cubicBezTo>
                  <a:cubicBezTo>
                    <a:pt x="115272" y="186970"/>
                    <a:pt x="117694" y="185355"/>
                    <a:pt x="119915" y="183538"/>
                  </a:cubicBezTo>
                  <a:cubicBezTo>
                    <a:pt x="125770" y="178894"/>
                    <a:pt x="129807" y="173242"/>
                    <a:pt x="129605" y="169406"/>
                  </a:cubicBezTo>
                  <a:cubicBezTo>
                    <a:pt x="129201" y="165167"/>
                    <a:pt x="128394" y="161129"/>
                    <a:pt x="127385" y="157092"/>
                  </a:cubicBezTo>
                  <a:cubicBezTo>
                    <a:pt x="123347" y="141749"/>
                    <a:pt x="115676" y="123782"/>
                    <a:pt x="108408" y="103997"/>
                  </a:cubicBezTo>
                  <a:cubicBezTo>
                    <a:pt x="102756" y="88857"/>
                    <a:pt x="96295" y="72908"/>
                    <a:pt x="90239" y="56556"/>
                  </a:cubicBezTo>
                  <a:cubicBezTo>
                    <a:pt x="89634" y="55143"/>
                    <a:pt x="89230" y="53730"/>
                    <a:pt x="89230" y="52317"/>
                  </a:cubicBezTo>
                  <a:cubicBezTo>
                    <a:pt x="88826" y="41213"/>
                    <a:pt x="88018" y="29908"/>
                    <a:pt x="88624" y="19208"/>
                  </a:cubicBezTo>
                  <a:cubicBezTo>
                    <a:pt x="88624" y="17392"/>
                    <a:pt x="88624" y="15777"/>
                    <a:pt x="91047" y="15171"/>
                  </a:cubicBezTo>
                  <a:cubicBezTo>
                    <a:pt x="93469" y="14565"/>
                    <a:pt x="93469" y="12748"/>
                    <a:pt x="92864" y="10326"/>
                  </a:cubicBezTo>
                  <a:cubicBezTo>
                    <a:pt x="92258" y="6894"/>
                    <a:pt x="89634" y="4269"/>
                    <a:pt x="86403" y="3462"/>
                  </a:cubicBezTo>
                  <a:cubicBezTo>
                    <a:pt x="82330" y="1164"/>
                    <a:pt x="73283" y="1"/>
                    <a:pt x="6438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77;p6">
              <a:extLst>
                <a:ext uri="{FF2B5EF4-FFF2-40B4-BE49-F238E27FC236}">
                  <a16:creationId xmlns="" xmlns:a16="http://schemas.microsoft.com/office/drawing/2014/main" id="{1C3F0C5B-9060-46FD-A58C-94D46C316AC1}"/>
                </a:ext>
              </a:extLst>
            </p:cNvPr>
            <p:cNvSpPr/>
            <p:nvPr/>
          </p:nvSpPr>
          <p:spPr>
            <a:xfrm>
              <a:off x="3088275" y="4755150"/>
              <a:ext cx="1357650" cy="154675"/>
            </a:xfrm>
            <a:custGeom>
              <a:avLst/>
              <a:gdLst/>
              <a:ahLst/>
              <a:cxnLst/>
              <a:rect l="l" t="t" r="r" b="b"/>
              <a:pathLst>
                <a:path w="54306" h="6187" extrusionOk="0">
                  <a:moveTo>
                    <a:pt x="52892" y="0"/>
                  </a:moveTo>
                  <a:cubicBezTo>
                    <a:pt x="52084" y="0"/>
                    <a:pt x="51479" y="0"/>
                    <a:pt x="50873" y="202"/>
                  </a:cubicBezTo>
                  <a:cubicBezTo>
                    <a:pt x="43000" y="1615"/>
                    <a:pt x="35127" y="2221"/>
                    <a:pt x="27253" y="2221"/>
                  </a:cubicBezTo>
                  <a:cubicBezTo>
                    <a:pt x="19178" y="2221"/>
                    <a:pt x="11103" y="1615"/>
                    <a:pt x="3028" y="202"/>
                  </a:cubicBezTo>
                  <a:cubicBezTo>
                    <a:pt x="2725" y="101"/>
                    <a:pt x="2423" y="51"/>
                    <a:pt x="2120" y="51"/>
                  </a:cubicBezTo>
                  <a:cubicBezTo>
                    <a:pt x="1817" y="51"/>
                    <a:pt x="1514" y="101"/>
                    <a:pt x="1211" y="202"/>
                  </a:cubicBezTo>
                  <a:cubicBezTo>
                    <a:pt x="606" y="404"/>
                    <a:pt x="0" y="808"/>
                    <a:pt x="0" y="1212"/>
                  </a:cubicBezTo>
                  <a:cubicBezTo>
                    <a:pt x="202" y="1817"/>
                    <a:pt x="606" y="2423"/>
                    <a:pt x="1009" y="2827"/>
                  </a:cubicBezTo>
                  <a:cubicBezTo>
                    <a:pt x="1817" y="3230"/>
                    <a:pt x="2826" y="3634"/>
                    <a:pt x="3634" y="3836"/>
                  </a:cubicBezTo>
                  <a:cubicBezTo>
                    <a:pt x="8479" y="5653"/>
                    <a:pt x="13324" y="4845"/>
                    <a:pt x="18169" y="5653"/>
                  </a:cubicBezTo>
                  <a:cubicBezTo>
                    <a:pt x="20674" y="6043"/>
                    <a:pt x="23149" y="6187"/>
                    <a:pt x="25606" y="6187"/>
                  </a:cubicBezTo>
                  <a:cubicBezTo>
                    <a:pt x="32057" y="6187"/>
                    <a:pt x="38384" y="5194"/>
                    <a:pt x="44817" y="5047"/>
                  </a:cubicBezTo>
                  <a:cubicBezTo>
                    <a:pt x="47643" y="4845"/>
                    <a:pt x="50267" y="4038"/>
                    <a:pt x="52892" y="3029"/>
                  </a:cubicBezTo>
                  <a:cubicBezTo>
                    <a:pt x="53498" y="2827"/>
                    <a:pt x="54103" y="2221"/>
                    <a:pt x="54103" y="1615"/>
                  </a:cubicBezTo>
                  <a:cubicBezTo>
                    <a:pt x="54305" y="606"/>
                    <a:pt x="53498" y="202"/>
                    <a:pt x="5289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78;p6">
              <a:extLst>
                <a:ext uri="{FF2B5EF4-FFF2-40B4-BE49-F238E27FC236}">
                  <a16:creationId xmlns="" xmlns:a16="http://schemas.microsoft.com/office/drawing/2014/main" id="{540B5A77-38FD-4F72-9CAD-55DF4BC3D09B}"/>
                </a:ext>
              </a:extLst>
            </p:cNvPr>
            <p:cNvSpPr/>
            <p:nvPr/>
          </p:nvSpPr>
          <p:spPr>
            <a:xfrm>
              <a:off x="3678750" y="460175"/>
              <a:ext cx="171625" cy="100975"/>
            </a:xfrm>
            <a:custGeom>
              <a:avLst/>
              <a:gdLst/>
              <a:ahLst/>
              <a:cxnLst/>
              <a:rect l="l" t="t" r="r" b="b"/>
              <a:pathLst>
                <a:path w="6865" h="4039" extrusionOk="0">
                  <a:moveTo>
                    <a:pt x="3836" y="1"/>
                  </a:moveTo>
                  <a:cubicBezTo>
                    <a:pt x="3231" y="1"/>
                    <a:pt x="2423" y="203"/>
                    <a:pt x="1818" y="203"/>
                  </a:cubicBezTo>
                  <a:cubicBezTo>
                    <a:pt x="808" y="404"/>
                    <a:pt x="1" y="1212"/>
                    <a:pt x="1" y="2221"/>
                  </a:cubicBezTo>
                  <a:cubicBezTo>
                    <a:pt x="203" y="3029"/>
                    <a:pt x="808" y="3634"/>
                    <a:pt x="1818" y="3836"/>
                  </a:cubicBezTo>
                  <a:cubicBezTo>
                    <a:pt x="2289" y="3971"/>
                    <a:pt x="2782" y="4038"/>
                    <a:pt x="3276" y="4038"/>
                  </a:cubicBezTo>
                  <a:cubicBezTo>
                    <a:pt x="4263" y="4038"/>
                    <a:pt x="5250" y="3769"/>
                    <a:pt x="6057" y="3231"/>
                  </a:cubicBezTo>
                  <a:cubicBezTo>
                    <a:pt x="6461" y="3029"/>
                    <a:pt x="6663" y="2625"/>
                    <a:pt x="6865" y="2221"/>
                  </a:cubicBezTo>
                  <a:cubicBezTo>
                    <a:pt x="6865" y="1616"/>
                    <a:pt x="6663" y="1010"/>
                    <a:pt x="6057" y="606"/>
                  </a:cubicBezTo>
                  <a:cubicBezTo>
                    <a:pt x="5250" y="404"/>
                    <a:pt x="4644" y="203"/>
                    <a:pt x="383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5" name="Google Shape;177;p11">
            <a:extLst>
              <a:ext uri="{FF2B5EF4-FFF2-40B4-BE49-F238E27FC236}">
                <a16:creationId xmlns="" xmlns:a16="http://schemas.microsoft.com/office/drawing/2014/main" id="{D274FD68-8E7E-4054-823B-7CF2F732A1C3}"/>
              </a:ext>
            </a:extLst>
          </p:cNvPr>
          <p:cNvGrpSpPr/>
          <p:nvPr/>
        </p:nvGrpSpPr>
        <p:grpSpPr>
          <a:xfrm>
            <a:off x="10036401" y="1819256"/>
            <a:ext cx="1528010" cy="1421425"/>
            <a:chOff x="920750" y="240450"/>
            <a:chExt cx="5619750" cy="5227750"/>
          </a:xfrm>
        </p:grpSpPr>
        <p:sp>
          <p:nvSpPr>
            <p:cNvPr id="56" name="Google Shape;178;p11">
              <a:extLst>
                <a:ext uri="{FF2B5EF4-FFF2-40B4-BE49-F238E27FC236}">
                  <a16:creationId xmlns="" xmlns:a16="http://schemas.microsoft.com/office/drawing/2014/main" id="{644A1AE0-56D1-4A29-8BBE-7E1E4D852AE4}"/>
                </a:ext>
              </a:extLst>
            </p:cNvPr>
            <p:cNvSpPr/>
            <p:nvPr/>
          </p:nvSpPr>
          <p:spPr>
            <a:xfrm>
              <a:off x="1492250" y="641425"/>
              <a:ext cx="4611700" cy="4242400"/>
            </a:xfrm>
            <a:custGeom>
              <a:avLst/>
              <a:gdLst/>
              <a:ahLst/>
              <a:cxnLst/>
              <a:rect l="l" t="t" r="r" b="b"/>
              <a:pathLst>
                <a:path w="184468" h="169696" extrusionOk="0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179;p11">
              <a:extLst>
                <a:ext uri="{FF2B5EF4-FFF2-40B4-BE49-F238E27FC236}">
                  <a16:creationId xmlns="" xmlns:a16="http://schemas.microsoft.com/office/drawing/2014/main" id="{EE8C95BC-71E3-4BC2-84DD-67A12A7BDE56}"/>
                </a:ext>
              </a:extLst>
            </p:cNvPr>
            <p:cNvSpPr/>
            <p:nvPr/>
          </p:nvSpPr>
          <p:spPr>
            <a:xfrm>
              <a:off x="1746250" y="2229625"/>
              <a:ext cx="1277950" cy="1058875"/>
            </a:xfrm>
            <a:custGeom>
              <a:avLst/>
              <a:gdLst/>
              <a:ahLst/>
              <a:cxnLst/>
              <a:rect l="l" t="t" r="r" b="b"/>
              <a:pathLst>
                <a:path w="51118" h="42355" extrusionOk="0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180;p11">
              <a:extLst>
                <a:ext uri="{FF2B5EF4-FFF2-40B4-BE49-F238E27FC236}">
                  <a16:creationId xmlns="" xmlns:a16="http://schemas.microsoft.com/office/drawing/2014/main" id="{DB6758D3-2BDB-4CDB-A7A0-93D9A6203FD1}"/>
                </a:ext>
              </a:extLst>
            </p:cNvPr>
            <p:cNvSpPr/>
            <p:nvPr/>
          </p:nvSpPr>
          <p:spPr>
            <a:xfrm>
              <a:off x="2976550" y="1289550"/>
              <a:ext cx="1293825" cy="1117325"/>
            </a:xfrm>
            <a:custGeom>
              <a:avLst/>
              <a:gdLst/>
              <a:ahLst/>
              <a:cxnLst/>
              <a:rect l="l" t="t" r="r" b="b"/>
              <a:pathLst>
                <a:path w="51753" h="44693" extrusionOk="0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181;p11">
              <a:extLst>
                <a:ext uri="{FF2B5EF4-FFF2-40B4-BE49-F238E27FC236}">
                  <a16:creationId xmlns="" xmlns:a16="http://schemas.microsoft.com/office/drawing/2014/main" id="{39C605C6-0000-4170-A769-BB2DE8562405}"/>
                </a:ext>
              </a:extLst>
            </p:cNvPr>
            <p:cNvSpPr/>
            <p:nvPr/>
          </p:nvSpPr>
          <p:spPr>
            <a:xfrm>
              <a:off x="4325925" y="2524125"/>
              <a:ext cx="1135075" cy="968075"/>
            </a:xfrm>
            <a:custGeom>
              <a:avLst/>
              <a:gdLst/>
              <a:ahLst/>
              <a:cxnLst/>
              <a:rect l="l" t="t" r="r" b="b"/>
              <a:pathLst>
                <a:path w="45403" h="38723" extrusionOk="0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182;p11">
              <a:extLst>
                <a:ext uri="{FF2B5EF4-FFF2-40B4-BE49-F238E27FC236}">
                  <a16:creationId xmlns="" xmlns:a16="http://schemas.microsoft.com/office/drawing/2014/main" id="{3F5656BD-6E2C-490A-A967-46BC7DD69FAD}"/>
                </a:ext>
              </a:extLst>
            </p:cNvPr>
            <p:cNvSpPr/>
            <p:nvPr/>
          </p:nvSpPr>
          <p:spPr>
            <a:xfrm>
              <a:off x="4572000" y="1270000"/>
              <a:ext cx="825500" cy="714375"/>
            </a:xfrm>
            <a:custGeom>
              <a:avLst/>
              <a:gdLst/>
              <a:ahLst/>
              <a:cxnLst/>
              <a:rect l="l" t="t" r="r" b="b"/>
              <a:pathLst>
                <a:path w="33020" h="28575" extrusionOk="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183;p11">
              <a:extLst>
                <a:ext uri="{FF2B5EF4-FFF2-40B4-BE49-F238E27FC236}">
                  <a16:creationId xmlns="" xmlns:a16="http://schemas.microsoft.com/office/drawing/2014/main" id="{80498811-F4B5-4D1A-969A-FD60044C094A}"/>
                </a:ext>
              </a:extLst>
            </p:cNvPr>
            <p:cNvSpPr/>
            <p:nvPr/>
          </p:nvSpPr>
          <p:spPr>
            <a:xfrm>
              <a:off x="3325800" y="3222625"/>
              <a:ext cx="500075" cy="434150"/>
            </a:xfrm>
            <a:custGeom>
              <a:avLst/>
              <a:gdLst/>
              <a:ahLst/>
              <a:cxnLst/>
              <a:rect l="l" t="t" r="r" b="b"/>
              <a:pathLst>
                <a:path w="20003" h="17366" extrusionOk="0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184;p11">
              <a:extLst>
                <a:ext uri="{FF2B5EF4-FFF2-40B4-BE49-F238E27FC236}">
                  <a16:creationId xmlns="" xmlns:a16="http://schemas.microsoft.com/office/drawing/2014/main" id="{5096E007-E595-4BF7-819B-5687BBA92FE0}"/>
                </a:ext>
              </a:extLst>
            </p:cNvPr>
            <p:cNvSpPr/>
            <p:nvPr/>
          </p:nvSpPr>
          <p:spPr>
            <a:xfrm>
              <a:off x="2500300" y="3816150"/>
              <a:ext cx="638650" cy="517425"/>
            </a:xfrm>
            <a:custGeom>
              <a:avLst/>
              <a:gdLst/>
              <a:ahLst/>
              <a:cxnLst/>
              <a:rect l="l" t="t" r="r" b="b"/>
              <a:pathLst>
                <a:path w="25546" h="20697" extrusionOk="0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185;p11">
              <a:extLst>
                <a:ext uri="{FF2B5EF4-FFF2-40B4-BE49-F238E27FC236}">
                  <a16:creationId xmlns="" xmlns:a16="http://schemas.microsoft.com/office/drawing/2014/main" id="{DCC176A6-95E5-4445-AA1C-454636D62045}"/>
                </a:ext>
              </a:extLst>
            </p:cNvPr>
            <p:cNvSpPr/>
            <p:nvPr/>
          </p:nvSpPr>
          <p:spPr>
            <a:xfrm>
              <a:off x="3794125" y="4088150"/>
              <a:ext cx="857250" cy="747400"/>
            </a:xfrm>
            <a:custGeom>
              <a:avLst/>
              <a:gdLst/>
              <a:ahLst/>
              <a:cxnLst/>
              <a:rect l="l" t="t" r="r" b="b"/>
              <a:pathLst>
                <a:path w="34290" h="29896" extrusionOk="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186;p11">
              <a:extLst>
                <a:ext uri="{FF2B5EF4-FFF2-40B4-BE49-F238E27FC236}">
                  <a16:creationId xmlns="" xmlns:a16="http://schemas.microsoft.com/office/drawing/2014/main" id="{0E431DA0-7A25-47BC-BFCD-D6F0DAC69A39}"/>
                </a:ext>
              </a:extLst>
            </p:cNvPr>
            <p:cNvSpPr/>
            <p:nvPr/>
          </p:nvSpPr>
          <p:spPr>
            <a:xfrm>
              <a:off x="920750" y="240450"/>
              <a:ext cx="5619750" cy="5227750"/>
            </a:xfrm>
            <a:custGeom>
              <a:avLst/>
              <a:gdLst/>
              <a:ahLst/>
              <a:cxnLst/>
              <a:rect l="l" t="t" r="r" b="b"/>
              <a:pathLst>
                <a:path w="224790" h="209110" extrusionOk="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187;p11">
              <a:extLst>
                <a:ext uri="{FF2B5EF4-FFF2-40B4-BE49-F238E27FC236}">
                  <a16:creationId xmlns="" xmlns:a16="http://schemas.microsoft.com/office/drawing/2014/main" id="{00FD0B76-5685-488F-B117-81D9AC5AA3C8}"/>
                </a:ext>
              </a:extLst>
            </p:cNvPr>
            <p:cNvSpPr/>
            <p:nvPr/>
          </p:nvSpPr>
          <p:spPr>
            <a:xfrm>
              <a:off x="1254125" y="542950"/>
              <a:ext cx="5000625" cy="4529125"/>
            </a:xfrm>
            <a:custGeom>
              <a:avLst/>
              <a:gdLst/>
              <a:ahLst/>
              <a:cxnLst/>
              <a:rect l="l" t="t" r="r" b="b"/>
              <a:pathLst>
                <a:path w="200025" h="181165" extrusionOk="0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188;p11">
              <a:extLst>
                <a:ext uri="{FF2B5EF4-FFF2-40B4-BE49-F238E27FC236}">
                  <a16:creationId xmlns="" xmlns:a16="http://schemas.microsoft.com/office/drawing/2014/main" id="{686C2DC8-4B00-4B15-9A87-9053AA514E5B}"/>
                </a:ext>
              </a:extLst>
            </p:cNvPr>
            <p:cNvSpPr/>
            <p:nvPr/>
          </p:nvSpPr>
          <p:spPr>
            <a:xfrm>
              <a:off x="2857500" y="988275"/>
              <a:ext cx="1500200" cy="1640775"/>
            </a:xfrm>
            <a:custGeom>
              <a:avLst/>
              <a:gdLst/>
              <a:ahLst/>
              <a:cxnLst/>
              <a:rect l="l" t="t" r="r" b="b"/>
              <a:pathLst>
                <a:path w="60008" h="65631" extrusionOk="0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189;p11">
              <a:extLst>
                <a:ext uri="{FF2B5EF4-FFF2-40B4-BE49-F238E27FC236}">
                  <a16:creationId xmlns="" xmlns:a16="http://schemas.microsoft.com/office/drawing/2014/main" id="{3506EE03-B10B-4030-88F2-9B0135308994}"/>
                </a:ext>
              </a:extLst>
            </p:cNvPr>
            <p:cNvSpPr/>
            <p:nvPr/>
          </p:nvSpPr>
          <p:spPr>
            <a:xfrm>
              <a:off x="4222750" y="2264325"/>
              <a:ext cx="1555750" cy="1469950"/>
            </a:xfrm>
            <a:custGeom>
              <a:avLst/>
              <a:gdLst/>
              <a:ahLst/>
              <a:cxnLst/>
              <a:rect l="l" t="t" r="r" b="b"/>
              <a:pathLst>
                <a:path w="62230" h="58798" extrusionOk="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190;p11">
              <a:extLst>
                <a:ext uri="{FF2B5EF4-FFF2-40B4-BE49-F238E27FC236}">
                  <a16:creationId xmlns="" xmlns:a16="http://schemas.microsoft.com/office/drawing/2014/main" id="{AE37E844-1321-44BD-9956-34F277EB8687}"/>
                </a:ext>
              </a:extLst>
            </p:cNvPr>
            <p:cNvSpPr/>
            <p:nvPr/>
          </p:nvSpPr>
          <p:spPr>
            <a:xfrm>
              <a:off x="1674800" y="1978275"/>
              <a:ext cx="1460525" cy="1474550"/>
            </a:xfrm>
            <a:custGeom>
              <a:avLst/>
              <a:gdLst/>
              <a:ahLst/>
              <a:cxnLst/>
              <a:rect l="l" t="t" r="r" b="b"/>
              <a:pathLst>
                <a:path w="58421" h="58982" extrusionOk="0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" name="Google Shape;191;p11">
              <a:extLst>
                <a:ext uri="{FF2B5EF4-FFF2-40B4-BE49-F238E27FC236}">
                  <a16:creationId xmlns="" xmlns:a16="http://schemas.microsoft.com/office/drawing/2014/main" id="{7C5AD9E8-44EA-4BF3-892C-9E0BABFF8446}"/>
                </a:ext>
              </a:extLst>
            </p:cNvPr>
            <p:cNvSpPr/>
            <p:nvPr/>
          </p:nvSpPr>
          <p:spPr>
            <a:xfrm>
              <a:off x="4429125" y="1039500"/>
              <a:ext cx="1245475" cy="1151525"/>
            </a:xfrm>
            <a:custGeom>
              <a:avLst/>
              <a:gdLst/>
              <a:ahLst/>
              <a:cxnLst/>
              <a:rect l="l" t="t" r="r" b="b"/>
              <a:pathLst>
                <a:path w="49819" h="46061" extrusionOk="0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" name="Google Shape;192;p11">
              <a:extLst>
                <a:ext uri="{FF2B5EF4-FFF2-40B4-BE49-F238E27FC236}">
                  <a16:creationId xmlns="" xmlns:a16="http://schemas.microsoft.com/office/drawing/2014/main" id="{5FB9B015-CB7B-4188-ACBC-F04D41016590}"/>
                </a:ext>
              </a:extLst>
            </p:cNvPr>
            <p:cNvSpPr/>
            <p:nvPr/>
          </p:nvSpPr>
          <p:spPr>
            <a:xfrm>
              <a:off x="3532175" y="3871550"/>
              <a:ext cx="1412900" cy="1002075"/>
            </a:xfrm>
            <a:custGeom>
              <a:avLst/>
              <a:gdLst/>
              <a:ahLst/>
              <a:cxnLst/>
              <a:rect l="l" t="t" r="r" b="b"/>
              <a:pathLst>
                <a:path w="56516" h="40083" extrusionOk="0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" name="Google Shape;193;p11">
              <a:extLst>
                <a:ext uri="{FF2B5EF4-FFF2-40B4-BE49-F238E27FC236}">
                  <a16:creationId xmlns="" xmlns:a16="http://schemas.microsoft.com/office/drawing/2014/main" id="{1D71B06E-8B74-4FA1-A0E0-1905CA38834A}"/>
                </a:ext>
              </a:extLst>
            </p:cNvPr>
            <p:cNvSpPr/>
            <p:nvPr/>
          </p:nvSpPr>
          <p:spPr>
            <a:xfrm>
              <a:off x="2356825" y="3644725"/>
              <a:ext cx="1072175" cy="895525"/>
            </a:xfrm>
            <a:custGeom>
              <a:avLst/>
              <a:gdLst/>
              <a:ahLst/>
              <a:cxnLst/>
              <a:rect l="l" t="t" r="r" b="b"/>
              <a:pathLst>
                <a:path w="42887" h="35821" extrusionOk="0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" name="Google Shape;194;p11">
              <a:extLst>
                <a:ext uri="{FF2B5EF4-FFF2-40B4-BE49-F238E27FC236}">
                  <a16:creationId xmlns="" xmlns:a16="http://schemas.microsoft.com/office/drawing/2014/main" id="{2B5DDE05-598C-477E-8D80-9A5AEB5AF2A8}"/>
                </a:ext>
              </a:extLst>
            </p:cNvPr>
            <p:cNvSpPr/>
            <p:nvPr/>
          </p:nvSpPr>
          <p:spPr>
            <a:xfrm>
              <a:off x="3182925" y="3039650"/>
              <a:ext cx="730275" cy="793825"/>
            </a:xfrm>
            <a:custGeom>
              <a:avLst/>
              <a:gdLst/>
              <a:ahLst/>
              <a:cxnLst/>
              <a:rect l="l" t="t" r="r" b="b"/>
              <a:pathLst>
                <a:path w="29211" h="31753" extrusionOk="0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Google Shape;195;p11">
              <a:extLst>
                <a:ext uri="{FF2B5EF4-FFF2-40B4-BE49-F238E27FC236}">
                  <a16:creationId xmlns="" xmlns:a16="http://schemas.microsoft.com/office/drawing/2014/main" id="{EAE40977-7F51-408A-BA4C-D83AD012B8D4}"/>
                </a:ext>
              </a:extLst>
            </p:cNvPr>
            <p:cNvSpPr/>
            <p:nvPr/>
          </p:nvSpPr>
          <p:spPr>
            <a:xfrm>
              <a:off x="2230425" y="1388200"/>
              <a:ext cx="484200" cy="493000"/>
            </a:xfrm>
            <a:custGeom>
              <a:avLst/>
              <a:gdLst/>
              <a:ahLst/>
              <a:cxnLst/>
              <a:rect l="l" t="t" r="r" b="b"/>
              <a:pathLst>
                <a:path w="19368" h="19720" extrusionOk="0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196;p11">
              <a:extLst>
                <a:ext uri="{FF2B5EF4-FFF2-40B4-BE49-F238E27FC236}">
                  <a16:creationId xmlns="" xmlns:a16="http://schemas.microsoft.com/office/drawing/2014/main" id="{7763AC4B-1A91-48E3-AAAB-93CE1FA24BA1}"/>
                </a:ext>
              </a:extLst>
            </p:cNvPr>
            <p:cNvSpPr/>
            <p:nvPr/>
          </p:nvSpPr>
          <p:spPr>
            <a:xfrm>
              <a:off x="3190875" y="1381125"/>
              <a:ext cx="1024075" cy="1006450"/>
            </a:xfrm>
            <a:custGeom>
              <a:avLst/>
              <a:gdLst/>
              <a:ahLst/>
              <a:cxnLst/>
              <a:rect l="l" t="t" r="r" b="b"/>
              <a:pathLst>
                <a:path w="40963" h="40258" extrusionOk="0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" name="Google Shape;197;p11">
              <a:extLst>
                <a:ext uri="{FF2B5EF4-FFF2-40B4-BE49-F238E27FC236}">
                  <a16:creationId xmlns="" xmlns:a16="http://schemas.microsoft.com/office/drawing/2014/main" id="{1C621B61-2A16-4208-84AE-D4EC94735454}"/>
                </a:ext>
              </a:extLst>
            </p:cNvPr>
            <p:cNvSpPr/>
            <p:nvPr/>
          </p:nvSpPr>
          <p:spPr>
            <a:xfrm>
              <a:off x="4532300" y="2618225"/>
              <a:ext cx="1031900" cy="842525"/>
            </a:xfrm>
            <a:custGeom>
              <a:avLst/>
              <a:gdLst/>
              <a:ahLst/>
              <a:cxnLst/>
              <a:rect l="l" t="t" r="r" b="b"/>
              <a:pathLst>
                <a:path w="41276" h="33701" extrusionOk="0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" name="Google Shape;198;p11">
              <a:extLst>
                <a:ext uri="{FF2B5EF4-FFF2-40B4-BE49-F238E27FC236}">
                  <a16:creationId xmlns="" xmlns:a16="http://schemas.microsoft.com/office/drawing/2014/main" id="{44FE048D-30C2-4498-A840-D9C4B48220C4}"/>
                </a:ext>
              </a:extLst>
            </p:cNvPr>
            <p:cNvSpPr/>
            <p:nvPr/>
          </p:nvSpPr>
          <p:spPr>
            <a:xfrm>
              <a:off x="2032000" y="2380225"/>
              <a:ext cx="690575" cy="757925"/>
            </a:xfrm>
            <a:custGeom>
              <a:avLst/>
              <a:gdLst/>
              <a:ahLst/>
              <a:cxnLst/>
              <a:rect l="l" t="t" r="r" b="b"/>
              <a:pathLst>
                <a:path w="27623" h="30317" extrusionOk="0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199;p11">
              <a:extLst>
                <a:ext uri="{FF2B5EF4-FFF2-40B4-BE49-F238E27FC236}">
                  <a16:creationId xmlns="" xmlns:a16="http://schemas.microsoft.com/office/drawing/2014/main" id="{4F2BED05-BB01-4C9A-AA61-02D5C3CCDC4B}"/>
                </a:ext>
              </a:extLst>
            </p:cNvPr>
            <p:cNvSpPr/>
            <p:nvPr/>
          </p:nvSpPr>
          <p:spPr>
            <a:xfrm>
              <a:off x="4675825" y="1411900"/>
              <a:ext cx="695750" cy="517250"/>
            </a:xfrm>
            <a:custGeom>
              <a:avLst/>
              <a:gdLst/>
              <a:ahLst/>
              <a:cxnLst/>
              <a:rect l="l" t="t" r="r" b="b"/>
              <a:pathLst>
                <a:path w="27830" h="20690" extrusionOk="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200;p11">
              <a:extLst>
                <a:ext uri="{FF2B5EF4-FFF2-40B4-BE49-F238E27FC236}">
                  <a16:creationId xmlns="" xmlns:a16="http://schemas.microsoft.com/office/drawing/2014/main" id="{2F8D61E9-C96C-4759-AE3A-CD09136CC106}"/>
                </a:ext>
              </a:extLst>
            </p:cNvPr>
            <p:cNvSpPr/>
            <p:nvPr/>
          </p:nvSpPr>
          <p:spPr>
            <a:xfrm>
              <a:off x="3985100" y="4237100"/>
              <a:ext cx="547225" cy="422225"/>
            </a:xfrm>
            <a:custGeom>
              <a:avLst/>
              <a:gdLst/>
              <a:ahLst/>
              <a:cxnLst/>
              <a:rect l="l" t="t" r="r" b="b"/>
              <a:pathLst>
                <a:path w="21889" h="16889" extrusionOk="0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" name="Google Shape;201;p11">
              <a:extLst>
                <a:ext uri="{FF2B5EF4-FFF2-40B4-BE49-F238E27FC236}">
                  <a16:creationId xmlns="" xmlns:a16="http://schemas.microsoft.com/office/drawing/2014/main" id="{B270297E-ACDF-4486-89F4-F1BAEFB75770}"/>
                </a:ext>
              </a:extLst>
            </p:cNvPr>
            <p:cNvSpPr/>
            <p:nvPr/>
          </p:nvSpPr>
          <p:spPr>
            <a:xfrm>
              <a:off x="3516750" y="1793100"/>
              <a:ext cx="317075" cy="345225"/>
            </a:xfrm>
            <a:custGeom>
              <a:avLst/>
              <a:gdLst/>
              <a:ahLst/>
              <a:cxnLst/>
              <a:rect l="l" t="t" r="r" b="b"/>
              <a:pathLst>
                <a:path w="12683" h="13809" extrusionOk="0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6" name="Google Shape;202;p11">
            <a:extLst>
              <a:ext uri="{FF2B5EF4-FFF2-40B4-BE49-F238E27FC236}">
                <a16:creationId xmlns="" xmlns:a16="http://schemas.microsoft.com/office/drawing/2014/main" id="{3AFB547F-ACA7-4090-B930-8610993D5543}"/>
              </a:ext>
            </a:extLst>
          </p:cNvPr>
          <p:cNvGrpSpPr/>
          <p:nvPr/>
        </p:nvGrpSpPr>
        <p:grpSpPr>
          <a:xfrm>
            <a:off x="581899" y="2765171"/>
            <a:ext cx="1412536" cy="1759606"/>
            <a:chOff x="1728250" y="237500"/>
            <a:chExt cx="4090750" cy="5095875"/>
          </a:xfrm>
        </p:grpSpPr>
        <p:sp>
          <p:nvSpPr>
            <p:cNvPr id="27" name="Google Shape;203;p11">
              <a:extLst>
                <a:ext uri="{FF2B5EF4-FFF2-40B4-BE49-F238E27FC236}">
                  <a16:creationId xmlns="" xmlns:a16="http://schemas.microsoft.com/office/drawing/2014/main" id="{EC2FA185-3F90-407F-947E-DE21AD7F20B2}"/>
                </a:ext>
              </a:extLst>
            </p:cNvPr>
            <p:cNvSpPr/>
            <p:nvPr/>
          </p:nvSpPr>
          <p:spPr>
            <a:xfrm>
              <a:off x="2543350" y="635125"/>
              <a:ext cx="1511550" cy="862950"/>
            </a:xfrm>
            <a:custGeom>
              <a:avLst/>
              <a:gdLst/>
              <a:ahLst/>
              <a:cxnLst/>
              <a:rect l="l" t="t" r="r" b="b"/>
              <a:pathLst>
                <a:path w="60462" h="34518" extrusionOk="0">
                  <a:moveTo>
                    <a:pt x="52885" y="1"/>
                  </a:moveTo>
                  <a:cubicBezTo>
                    <a:pt x="52196" y="1"/>
                    <a:pt x="51507" y="116"/>
                    <a:pt x="50819" y="345"/>
                  </a:cubicBezTo>
                  <a:cubicBezTo>
                    <a:pt x="37196" y="2182"/>
                    <a:pt x="23726" y="4937"/>
                    <a:pt x="10562" y="8305"/>
                  </a:cubicBezTo>
                  <a:cubicBezTo>
                    <a:pt x="7960" y="8611"/>
                    <a:pt x="5511" y="9835"/>
                    <a:pt x="3521" y="11519"/>
                  </a:cubicBezTo>
                  <a:cubicBezTo>
                    <a:pt x="2347" y="12791"/>
                    <a:pt x="1673" y="14563"/>
                    <a:pt x="1859" y="16155"/>
                  </a:cubicBezTo>
                  <a:lnTo>
                    <a:pt x="1859" y="16155"/>
                  </a:lnTo>
                  <a:lnTo>
                    <a:pt x="0" y="12438"/>
                  </a:lnTo>
                  <a:lnTo>
                    <a:pt x="0" y="12438"/>
                  </a:lnTo>
                  <a:cubicBezTo>
                    <a:pt x="1531" y="18866"/>
                    <a:pt x="3062" y="25448"/>
                    <a:pt x="4439" y="32030"/>
                  </a:cubicBezTo>
                  <a:cubicBezTo>
                    <a:pt x="4592" y="32796"/>
                    <a:pt x="5051" y="33561"/>
                    <a:pt x="5664" y="34173"/>
                  </a:cubicBezTo>
                  <a:cubicBezTo>
                    <a:pt x="6123" y="34403"/>
                    <a:pt x="6659" y="34518"/>
                    <a:pt x="7194" y="34518"/>
                  </a:cubicBezTo>
                  <a:cubicBezTo>
                    <a:pt x="7730" y="34518"/>
                    <a:pt x="8266" y="34403"/>
                    <a:pt x="8725" y="34173"/>
                  </a:cubicBezTo>
                  <a:lnTo>
                    <a:pt x="53727" y="19785"/>
                  </a:lnTo>
                  <a:cubicBezTo>
                    <a:pt x="55258" y="19479"/>
                    <a:pt x="56635" y="18713"/>
                    <a:pt x="57860" y="17948"/>
                  </a:cubicBezTo>
                  <a:cubicBezTo>
                    <a:pt x="60462" y="15499"/>
                    <a:pt x="60003" y="11213"/>
                    <a:pt x="59390" y="7692"/>
                  </a:cubicBezTo>
                  <a:cubicBezTo>
                    <a:pt x="58778" y="4784"/>
                    <a:pt x="57707" y="1264"/>
                    <a:pt x="54951" y="345"/>
                  </a:cubicBezTo>
                  <a:cubicBezTo>
                    <a:pt x="54263" y="116"/>
                    <a:pt x="53574" y="1"/>
                    <a:pt x="52885" y="1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204;p11">
              <a:extLst>
                <a:ext uri="{FF2B5EF4-FFF2-40B4-BE49-F238E27FC236}">
                  <a16:creationId xmlns="" xmlns:a16="http://schemas.microsoft.com/office/drawing/2014/main" id="{CE6A4304-08A6-4F22-B676-C0C0644C1F61}"/>
                </a:ext>
              </a:extLst>
            </p:cNvPr>
            <p:cNvSpPr/>
            <p:nvPr/>
          </p:nvSpPr>
          <p:spPr>
            <a:xfrm>
              <a:off x="2215300" y="1074950"/>
              <a:ext cx="3087100" cy="3647625"/>
            </a:xfrm>
            <a:custGeom>
              <a:avLst/>
              <a:gdLst/>
              <a:ahLst/>
              <a:cxnLst/>
              <a:rect l="l" t="t" r="r" b="b"/>
              <a:pathLst>
                <a:path w="123484" h="145905" extrusionOk="0">
                  <a:moveTo>
                    <a:pt x="86722" y="0"/>
                  </a:moveTo>
                  <a:cubicBezTo>
                    <a:pt x="82926" y="0"/>
                    <a:pt x="78979" y="2150"/>
                    <a:pt x="75574" y="4029"/>
                  </a:cubicBezTo>
                  <a:cubicBezTo>
                    <a:pt x="61645" y="11835"/>
                    <a:pt x="46338" y="16580"/>
                    <a:pt x="30419" y="18264"/>
                  </a:cubicBezTo>
                  <a:cubicBezTo>
                    <a:pt x="29238" y="18384"/>
                    <a:pt x="28102" y="18437"/>
                    <a:pt x="27000" y="18437"/>
                  </a:cubicBezTo>
                  <a:cubicBezTo>
                    <a:pt x="21108" y="18437"/>
                    <a:pt x="16194" y="16943"/>
                    <a:pt x="10520" y="16427"/>
                  </a:cubicBezTo>
                  <a:cubicBezTo>
                    <a:pt x="9864" y="16372"/>
                    <a:pt x="9258" y="16345"/>
                    <a:pt x="8700" y="16345"/>
                  </a:cubicBezTo>
                  <a:cubicBezTo>
                    <a:pt x="0" y="16345"/>
                    <a:pt x="2681" y="22886"/>
                    <a:pt x="4550" y="30509"/>
                  </a:cubicBezTo>
                  <a:cubicBezTo>
                    <a:pt x="12969" y="65409"/>
                    <a:pt x="21388" y="100308"/>
                    <a:pt x="29807" y="135208"/>
                  </a:cubicBezTo>
                  <a:cubicBezTo>
                    <a:pt x="30725" y="139035"/>
                    <a:pt x="31950" y="143014"/>
                    <a:pt x="35317" y="144851"/>
                  </a:cubicBezTo>
                  <a:cubicBezTo>
                    <a:pt x="36669" y="145647"/>
                    <a:pt x="38228" y="145905"/>
                    <a:pt x="39843" y="145905"/>
                  </a:cubicBezTo>
                  <a:cubicBezTo>
                    <a:pt x="41336" y="145905"/>
                    <a:pt x="42877" y="145684"/>
                    <a:pt x="44348" y="145463"/>
                  </a:cubicBezTo>
                  <a:lnTo>
                    <a:pt x="123484" y="132300"/>
                  </a:lnTo>
                  <a:cubicBezTo>
                    <a:pt x="114912" y="92655"/>
                    <a:pt x="106187" y="53010"/>
                    <a:pt x="97615" y="13366"/>
                  </a:cubicBezTo>
                  <a:cubicBezTo>
                    <a:pt x="96544" y="8315"/>
                    <a:pt x="94860" y="2651"/>
                    <a:pt x="90115" y="661"/>
                  </a:cubicBezTo>
                  <a:cubicBezTo>
                    <a:pt x="89011" y="198"/>
                    <a:pt x="87873" y="0"/>
                    <a:pt x="86722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205;p11">
              <a:extLst>
                <a:ext uri="{FF2B5EF4-FFF2-40B4-BE49-F238E27FC236}">
                  <a16:creationId xmlns="" xmlns:a16="http://schemas.microsoft.com/office/drawing/2014/main" id="{09779EA0-77A1-4226-B1A3-4F43905D3B1F}"/>
                </a:ext>
              </a:extLst>
            </p:cNvPr>
            <p:cNvSpPr/>
            <p:nvPr/>
          </p:nvSpPr>
          <p:spPr>
            <a:xfrm>
              <a:off x="1781825" y="811050"/>
              <a:ext cx="3773150" cy="4359700"/>
            </a:xfrm>
            <a:custGeom>
              <a:avLst/>
              <a:gdLst/>
              <a:ahLst/>
              <a:cxnLst/>
              <a:rect l="l" t="t" r="r" b="b"/>
              <a:pathLst>
                <a:path w="150926" h="174388" extrusionOk="0">
                  <a:moveTo>
                    <a:pt x="93575" y="6324"/>
                  </a:moveTo>
                  <a:cubicBezTo>
                    <a:pt x="92400" y="6791"/>
                    <a:pt x="91299" y="7447"/>
                    <a:pt x="90311" y="8309"/>
                  </a:cubicBezTo>
                  <a:cubicBezTo>
                    <a:pt x="91391" y="7642"/>
                    <a:pt x="92478" y="6974"/>
                    <a:pt x="93575" y="6324"/>
                  </a:cubicBezTo>
                  <a:close/>
                  <a:moveTo>
                    <a:pt x="1" y="24534"/>
                  </a:moveTo>
                  <a:cubicBezTo>
                    <a:pt x="2" y="24539"/>
                    <a:pt x="3" y="24543"/>
                    <a:pt x="5" y="24547"/>
                  </a:cubicBezTo>
                  <a:lnTo>
                    <a:pt x="5" y="24547"/>
                  </a:lnTo>
                  <a:cubicBezTo>
                    <a:pt x="3" y="24543"/>
                    <a:pt x="2" y="24539"/>
                    <a:pt x="1" y="24534"/>
                  </a:cubicBezTo>
                  <a:close/>
                  <a:moveTo>
                    <a:pt x="111768" y="0"/>
                  </a:moveTo>
                  <a:cubicBezTo>
                    <a:pt x="110105" y="0"/>
                    <a:pt x="108440" y="174"/>
                    <a:pt x="106842" y="502"/>
                  </a:cubicBezTo>
                  <a:cubicBezTo>
                    <a:pt x="102111" y="1594"/>
                    <a:pt x="97765" y="3839"/>
                    <a:pt x="93575" y="6324"/>
                  </a:cubicBezTo>
                  <a:lnTo>
                    <a:pt x="93575" y="6324"/>
                  </a:lnTo>
                  <a:cubicBezTo>
                    <a:pt x="95131" y="5704"/>
                    <a:pt x="96816" y="5415"/>
                    <a:pt x="98538" y="5415"/>
                  </a:cubicBezTo>
                  <a:cubicBezTo>
                    <a:pt x="103373" y="5415"/>
                    <a:pt x="108502" y="7697"/>
                    <a:pt x="111893" y="11370"/>
                  </a:cubicBezTo>
                  <a:cubicBezTo>
                    <a:pt x="117250" y="17187"/>
                    <a:pt x="119393" y="25299"/>
                    <a:pt x="121383" y="33106"/>
                  </a:cubicBezTo>
                  <a:cubicBezTo>
                    <a:pt x="128577" y="63107"/>
                    <a:pt x="135772" y="93108"/>
                    <a:pt x="143119" y="123110"/>
                  </a:cubicBezTo>
                  <a:cubicBezTo>
                    <a:pt x="144649" y="129845"/>
                    <a:pt x="146027" y="137498"/>
                    <a:pt x="142047" y="143009"/>
                  </a:cubicBezTo>
                  <a:cubicBezTo>
                    <a:pt x="138527" y="147907"/>
                    <a:pt x="131945" y="149284"/>
                    <a:pt x="125975" y="150356"/>
                  </a:cubicBezTo>
                  <a:lnTo>
                    <a:pt x="68881" y="160458"/>
                  </a:lnTo>
                  <a:cubicBezTo>
                    <a:pt x="65414" y="161061"/>
                    <a:pt x="61836" y="161664"/>
                    <a:pt x="58384" y="161664"/>
                  </a:cubicBezTo>
                  <a:cubicBezTo>
                    <a:pt x="54825" y="161664"/>
                    <a:pt x="51401" y="161023"/>
                    <a:pt x="48370" y="159081"/>
                  </a:cubicBezTo>
                  <a:cubicBezTo>
                    <a:pt x="42400" y="155407"/>
                    <a:pt x="39951" y="147448"/>
                    <a:pt x="38268" y="140406"/>
                  </a:cubicBezTo>
                  <a:cubicBezTo>
                    <a:pt x="29849" y="107497"/>
                    <a:pt x="21583" y="74587"/>
                    <a:pt x="13318" y="41525"/>
                  </a:cubicBezTo>
                  <a:cubicBezTo>
                    <a:pt x="12552" y="38616"/>
                    <a:pt x="11940" y="35249"/>
                    <a:pt x="13471" y="32647"/>
                  </a:cubicBezTo>
                  <a:cubicBezTo>
                    <a:pt x="15155" y="30657"/>
                    <a:pt x="17451" y="29279"/>
                    <a:pt x="20053" y="28820"/>
                  </a:cubicBezTo>
                  <a:cubicBezTo>
                    <a:pt x="26022" y="26830"/>
                    <a:pt x="30308" y="21167"/>
                    <a:pt x="22808" y="19177"/>
                  </a:cubicBezTo>
                  <a:cubicBezTo>
                    <a:pt x="22705" y="19137"/>
                    <a:pt x="22552" y="19118"/>
                    <a:pt x="22355" y="19118"/>
                  </a:cubicBezTo>
                  <a:cubicBezTo>
                    <a:pt x="18970" y="19118"/>
                    <a:pt x="2492" y="24617"/>
                    <a:pt x="252" y="24617"/>
                  </a:cubicBezTo>
                  <a:cubicBezTo>
                    <a:pt x="110" y="24617"/>
                    <a:pt x="25" y="24595"/>
                    <a:pt x="5" y="24547"/>
                  </a:cubicBezTo>
                  <a:lnTo>
                    <a:pt x="5" y="24547"/>
                  </a:lnTo>
                  <a:cubicBezTo>
                    <a:pt x="13933" y="72147"/>
                    <a:pt x="28013" y="119747"/>
                    <a:pt x="42094" y="167500"/>
                  </a:cubicBezTo>
                  <a:cubicBezTo>
                    <a:pt x="42860" y="169949"/>
                    <a:pt x="43931" y="172857"/>
                    <a:pt x="46227" y="173928"/>
                  </a:cubicBezTo>
                  <a:cubicBezTo>
                    <a:pt x="47222" y="174235"/>
                    <a:pt x="48255" y="174388"/>
                    <a:pt x="49289" y="174388"/>
                  </a:cubicBezTo>
                  <a:cubicBezTo>
                    <a:pt x="50322" y="174388"/>
                    <a:pt x="51355" y="174235"/>
                    <a:pt x="52350" y="173928"/>
                  </a:cubicBezTo>
                  <a:lnTo>
                    <a:pt x="142966" y="155101"/>
                  </a:lnTo>
                  <a:cubicBezTo>
                    <a:pt x="144649" y="154795"/>
                    <a:pt x="146333" y="154030"/>
                    <a:pt x="147711" y="153111"/>
                  </a:cubicBezTo>
                  <a:cubicBezTo>
                    <a:pt x="150925" y="150662"/>
                    <a:pt x="150619" y="146070"/>
                    <a:pt x="150160" y="142090"/>
                  </a:cubicBezTo>
                  <a:cubicBezTo>
                    <a:pt x="148323" y="129233"/>
                    <a:pt x="146639" y="116222"/>
                    <a:pt x="144802" y="103364"/>
                  </a:cubicBezTo>
                  <a:cubicBezTo>
                    <a:pt x="140976" y="74740"/>
                    <a:pt x="136996" y="46270"/>
                    <a:pt x="130414" y="18105"/>
                  </a:cubicBezTo>
                  <a:cubicBezTo>
                    <a:pt x="129190" y="13207"/>
                    <a:pt x="127812" y="8003"/>
                    <a:pt x="123985" y="4329"/>
                  </a:cubicBezTo>
                  <a:cubicBezTo>
                    <a:pt x="120847" y="1303"/>
                    <a:pt x="116314" y="0"/>
                    <a:pt x="111768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206;p11">
              <a:extLst>
                <a:ext uri="{FF2B5EF4-FFF2-40B4-BE49-F238E27FC236}">
                  <a16:creationId xmlns="" xmlns:a16="http://schemas.microsoft.com/office/drawing/2014/main" id="{465DAD88-CAB3-4B74-B65A-461F526D704C}"/>
                </a:ext>
              </a:extLst>
            </p:cNvPr>
            <p:cNvSpPr/>
            <p:nvPr/>
          </p:nvSpPr>
          <p:spPr>
            <a:xfrm>
              <a:off x="1728250" y="237500"/>
              <a:ext cx="4090750" cy="5095875"/>
            </a:xfrm>
            <a:custGeom>
              <a:avLst/>
              <a:gdLst/>
              <a:ahLst/>
              <a:cxnLst/>
              <a:rect l="l" t="t" r="r" b="b"/>
              <a:pathLst>
                <a:path w="163630" h="203835" extrusionOk="0">
                  <a:moveTo>
                    <a:pt x="60558" y="9630"/>
                  </a:moveTo>
                  <a:cubicBezTo>
                    <a:pt x="61075" y="9630"/>
                    <a:pt x="61610" y="9745"/>
                    <a:pt x="62146" y="9974"/>
                  </a:cubicBezTo>
                  <a:cubicBezTo>
                    <a:pt x="63830" y="10587"/>
                    <a:pt x="65208" y="11505"/>
                    <a:pt x="66432" y="12883"/>
                  </a:cubicBezTo>
                  <a:cubicBezTo>
                    <a:pt x="67197" y="13648"/>
                    <a:pt x="68575" y="14413"/>
                    <a:pt x="68269" y="15791"/>
                  </a:cubicBezTo>
                  <a:cubicBezTo>
                    <a:pt x="67963" y="17016"/>
                    <a:pt x="66279" y="16862"/>
                    <a:pt x="65208" y="17169"/>
                  </a:cubicBezTo>
                  <a:cubicBezTo>
                    <a:pt x="61534" y="17934"/>
                    <a:pt x="57707" y="18699"/>
                    <a:pt x="53728" y="19618"/>
                  </a:cubicBezTo>
                  <a:cubicBezTo>
                    <a:pt x="53728" y="15638"/>
                    <a:pt x="55717" y="12117"/>
                    <a:pt x="59085" y="9974"/>
                  </a:cubicBezTo>
                  <a:cubicBezTo>
                    <a:pt x="59544" y="9745"/>
                    <a:pt x="60042" y="9630"/>
                    <a:pt x="60558" y="9630"/>
                  </a:cubicBezTo>
                  <a:close/>
                  <a:moveTo>
                    <a:pt x="62005" y="2246"/>
                  </a:moveTo>
                  <a:cubicBezTo>
                    <a:pt x="64345" y="2246"/>
                    <a:pt x="66616" y="3229"/>
                    <a:pt x="68269" y="5076"/>
                  </a:cubicBezTo>
                  <a:cubicBezTo>
                    <a:pt x="70259" y="7066"/>
                    <a:pt x="71789" y="9515"/>
                    <a:pt x="72861" y="11964"/>
                  </a:cubicBezTo>
                  <a:cubicBezTo>
                    <a:pt x="73167" y="12424"/>
                    <a:pt x="73320" y="12730"/>
                    <a:pt x="73626" y="13495"/>
                  </a:cubicBezTo>
                  <a:cubicBezTo>
                    <a:pt x="73779" y="14107"/>
                    <a:pt x="73779" y="14873"/>
                    <a:pt x="73167" y="15179"/>
                  </a:cubicBezTo>
                  <a:cubicBezTo>
                    <a:pt x="72758" y="15342"/>
                    <a:pt x="72349" y="15506"/>
                    <a:pt x="71963" y="15506"/>
                  </a:cubicBezTo>
                  <a:cubicBezTo>
                    <a:pt x="71627" y="15506"/>
                    <a:pt x="71309" y="15382"/>
                    <a:pt x="71024" y="15026"/>
                  </a:cubicBezTo>
                  <a:cubicBezTo>
                    <a:pt x="70259" y="14260"/>
                    <a:pt x="69647" y="13342"/>
                    <a:pt x="69034" y="12577"/>
                  </a:cubicBezTo>
                  <a:cubicBezTo>
                    <a:pt x="67810" y="10740"/>
                    <a:pt x="66126" y="9362"/>
                    <a:pt x="64289" y="8444"/>
                  </a:cubicBezTo>
                  <a:cubicBezTo>
                    <a:pt x="63191" y="7773"/>
                    <a:pt x="61972" y="7442"/>
                    <a:pt x="60766" y="7442"/>
                  </a:cubicBezTo>
                  <a:cubicBezTo>
                    <a:pt x="58947" y="7442"/>
                    <a:pt x="57159" y="8195"/>
                    <a:pt x="55870" y="9668"/>
                  </a:cubicBezTo>
                  <a:cubicBezTo>
                    <a:pt x="53728" y="11658"/>
                    <a:pt x="52044" y="14260"/>
                    <a:pt x="51432" y="17169"/>
                  </a:cubicBezTo>
                  <a:cubicBezTo>
                    <a:pt x="51278" y="17781"/>
                    <a:pt x="50972" y="18393"/>
                    <a:pt x="50972" y="19005"/>
                  </a:cubicBezTo>
                  <a:cubicBezTo>
                    <a:pt x="50972" y="20230"/>
                    <a:pt x="50054" y="20536"/>
                    <a:pt x="49136" y="20689"/>
                  </a:cubicBezTo>
                  <a:cubicBezTo>
                    <a:pt x="49035" y="20709"/>
                    <a:pt x="48937" y="20719"/>
                    <a:pt x="48842" y="20719"/>
                  </a:cubicBezTo>
                  <a:cubicBezTo>
                    <a:pt x="48217" y="20719"/>
                    <a:pt x="47738" y="20303"/>
                    <a:pt x="47605" y="19771"/>
                  </a:cubicBezTo>
                  <a:cubicBezTo>
                    <a:pt x="47605" y="19465"/>
                    <a:pt x="47605" y="19158"/>
                    <a:pt x="47605" y="19005"/>
                  </a:cubicBezTo>
                  <a:cubicBezTo>
                    <a:pt x="47911" y="12117"/>
                    <a:pt x="51891" y="5995"/>
                    <a:pt x="58013" y="3239"/>
                  </a:cubicBezTo>
                  <a:cubicBezTo>
                    <a:pt x="59297" y="2570"/>
                    <a:pt x="60663" y="2246"/>
                    <a:pt x="62005" y="2246"/>
                  </a:cubicBezTo>
                  <a:close/>
                  <a:moveTo>
                    <a:pt x="96913" y="24305"/>
                  </a:moveTo>
                  <a:cubicBezTo>
                    <a:pt x="97140" y="24305"/>
                    <a:pt x="97388" y="24324"/>
                    <a:pt x="97658" y="24363"/>
                  </a:cubicBezTo>
                  <a:cubicBezTo>
                    <a:pt x="97964" y="24363"/>
                    <a:pt x="98423" y="24516"/>
                    <a:pt x="98576" y="24975"/>
                  </a:cubicBezTo>
                  <a:cubicBezTo>
                    <a:pt x="98882" y="25740"/>
                    <a:pt x="99188" y="26659"/>
                    <a:pt x="99342" y="27577"/>
                  </a:cubicBezTo>
                  <a:cubicBezTo>
                    <a:pt x="99648" y="28802"/>
                    <a:pt x="99342" y="29108"/>
                    <a:pt x="97964" y="29567"/>
                  </a:cubicBezTo>
                  <a:lnTo>
                    <a:pt x="97811" y="29567"/>
                  </a:lnTo>
                  <a:cubicBezTo>
                    <a:pt x="97505" y="29720"/>
                    <a:pt x="97199" y="29720"/>
                    <a:pt x="96892" y="29720"/>
                  </a:cubicBezTo>
                  <a:cubicBezTo>
                    <a:pt x="96792" y="29740"/>
                    <a:pt x="96694" y="29750"/>
                    <a:pt x="96599" y="29750"/>
                  </a:cubicBezTo>
                  <a:cubicBezTo>
                    <a:pt x="95974" y="29750"/>
                    <a:pt x="95495" y="29334"/>
                    <a:pt x="95362" y="28802"/>
                  </a:cubicBezTo>
                  <a:cubicBezTo>
                    <a:pt x="95209" y="28190"/>
                    <a:pt x="95209" y="27577"/>
                    <a:pt x="95056" y="26965"/>
                  </a:cubicBezTo>
                  <a:cubicBezTo>
                    <a:pt x="94788" y="25226"/>
                    <a:pt x="95339" y="24305"/>
                    <a:pt x="96913" y="24305"/>
                  </a:cubicBezTo>
                  <a:close/>
                  <a:moveTo>
                    <a:pt x="31746" y="39157"/>
                  </a:moveTo>
                  <a:cubicBezTo>
                    <a:pt x="32410" y="39157"/>
                    <a:pt x="32849" y="39532"/>
                    <a:pt x="33063" y="40282"/>
                  </a:cubicBezTo>
                  <a:cubicBezTo>
                    <a:pt x="33370" y="40894"/>
                    <a:pt x="33523" y="41506"/>
                    <a:pt x="33676" y="42119"/>
                  </a:cubicBezTo>
                  <a:cubicBezTo>
                    <a:pt x="33982" y="43343"/>
                    <a:pt x="33676" y="43955"/>
                    <a:pt x="32604" y="44262"/>
                  </a:cubicBezTo>
                  <a:cubicBezTo>
                    <a:pt x="32413" y="44326"/>
                    <a:pt x="32221" y="44356"/>
                    <a:pt x="32036" y="44356"/>
                  </a:cubicBezTo>
                  <a:cubicBezTo>
                    <a:pt x="31336" y="44356"/>
                    <a:pt x="30736" y="43917"/>
                    <a:pt x="30614" y="43190"/>
                  </a:cubicBezTo>
                  <a:cubicBezTo>
                    <a:pt x="30614" y="43146"/>
                    <a:pt x="30614" y="43089"/>
                    <a:pt x="30614" y="43037"/>
                  </a:cubicBezTo>
                  <a:cubicBezTo>
                    <a:pt x="30308" y="42119"/>
                    <a:pt x="30155" y="41659"/>
                    <a:pt x="30002" y="41353"/>
                  </a:cubicBezTo>
                  <a:cubicBezTo>
                    <a:pt x="29696" y="40282"/>
                    <a:pt x="29696" y="39823"/>
                    <a:pt x="30767" y="39363"/>
                  </a:cubicBezTo>
                  <a:cubicBezTo>
                    <a:pt x="31135" y="39226"/>
                    <a:pt x="31461" y="39157"/>
                    <a:pt x="31746" y="39157"/>
                  </a:cubicBezTo>
                  <a:close/>
                  <a:moveTo>
                    <a:pt x="26460" y="40660"/>
                  </a:moveTo>
                  <a:cubicBezTo>
                    <a:pt x="27020" y="40660"/>
                    <a:pt x="27558" y="41290"/>
                    <a:pt x="28012" y="42425"/>
                  </a:cubicBezTo>
                  <a:cubicBezTo>
                    <a:pt x="28165" y="42884"/>
                    <a:pt x="28318" y="43343"/>
                    <a:pt x="28471" y="43955"/>
                  </a:cubicBezTo>
                  <a:cubicBezTo>
                    <a:pt x="28625" y="44415"/>
                    <a:pt x="28625" y="44874"/>
                    <a:pt x="28012" y="45180"/>
                  </a:cubicBezTo>
                  <a:cubicBezTo>
                    <a:pt x="27841" y="45266"/>
                    <a:pt x="27658" y="45303"/>
                    <a:pt x="27477" y="45303"/>
                  </a:cubicBezTo>
                  <a:cubicBezTo>
                    <a:pt x="27008" y="45303"/>
                    <a:pt x="26549" y="45052"/>
                    <a:pt x="26328" y="44721"/>
                  </a:cubicBezTo>
                  <a:cubicBezTo>
                    <a:pt x="26022" y="44262"/>
                    <a:pt x="25869" y="43802"/>
                    <a:pt x="25716" y="43190"/>
                  </a:cubicBezTo>
                  <a:lnTo>
                    <a:pt x="25563" y="43190"/>
                  </a:lnTo>
                  <a:cubicBezTo>
                    <a:pt x="25410" y="42425"/>
                    <a:pt x="24645" y="41506"/>
                    <a:pt x="25869" y="40894"/>
                  </a:cubicBezTo>
                  <a:cubicBezTo>
                    <a:pt x="26067" y="40736"/>
                    <a:pt x="26265" y="40660"/>
                    <a:pt x="26460" y="40660"/>
                  </a:cubicBezTo>
                  <a:close/>
                  <a:moveTo>
                    <a:pt x="21884" y="41902"/>
                  </a:moveTo>
                  <a:cubicBezTo>
                    <a:pt x="22145" y="41902"/>
                    <a:pt x="22438" y="42010"/>
                    <a:pt x="22655" y="42119"/>
                  </a:cubicBezTo>
                  <a:cubicBezTo>
                    <a:pt x="23267" y="42578"/>
                    <a:pt x="23573" y="43343"/>
                    <a:pt x="23573" y="44262"/>
                  </a:cubicBezTo>
                  <a:cubicBezTo>
                    <a:pt x="23879" y="45333"/>
                    <a:pt x="23726" y="46098"/>
                    <a:pt x="22961" y="46098"/>
                  </a:cubicBezTo>
                  <a:cubicBezTo>
                    <a:pt x="22196" y="46098"/>
                    <a:pt x="21736" y="45639"/>
                    <a:pt x="21277" y="44415"/>
                  </a:cubicBezTo>
                  <a:cubicBezTo>
                    <a:pt x="21124" y="43802"/>
                    <a:pt x="20971" y="43343"/>
                    <a:pt x="20971" y="42731"/>
                  </a:cubicBezTo>
                  <a:cubicBezTo>
                    <a:pt x="20818" y="42272"/>
                    <a:pt x="21124" y="41966"/>
                    <a:pt x="21583" y="41966"/>
                  </a:cubicBezTo>
                  <a:cubicBezTo>
                    <a:pt x="21673" y="41921"/>
                    <a:pt x="21776" y="41902"/>
                    <a:pt x="21884" y="41902"/>
                  </a:cubicBezTo>
                  <a:close/>
                  <a:moveTo>
                    <a:pt x="90158" y="14107"/>
                  </a:moveTo>
                  <a:cubicBezTo>
                    <a:pt x="90311" y="14413"/>
                    <a:pt x="90617" y="14566"/>
                    <a:pt x="90617" y="14873"/>
                  </a:cubicBezTo>
                  <a:cubicBezTo>
                    <a:pt x="91382" y="20842"/>
                    <a:pt x="92607" y="26812"/>
                    <a:pt x="93678" y="32782"/>
                  </a:cubicBezTo>
                  <a:cubicBezTo>
                    <a:pt x="93984" y="34771"/>
                    <a:pt x="93831" y="35231"/>
                    <a:pt x="91841" y="35690"/>
                  </a:cubicBezTo>
                  <a:cubicBezTo>
                    <a:pt x="87862" y="36914"/>
                    <a:pt x="83576" y="37986"/>
                    <a:pt x="79596" y="39057"/>
                  </a:cubicBezTo>
                  <a:lnTo>
                    <a:pt x="58320" y="44721"/>
                  </a:lnTo>
                  <a:cubicBezTo>
                    <a:pt x="53574" y="45945"/>
                    <a:pt x="48829" y="47170"/>
                    <a:pt x="44084" y="48241"/>
                  </a:cubicBezTo>
                  <a:cubicBezTo>
                    <a:pt x="43670" y="48366"/>
                    <a:pt x="43357" y="48434"/>
                    <a:pt x="43114" y="48434"/>
                  </a:cubicBezTo>
                  <a:cubicBezTo>
                    <a:pt x="42460" y="48434"/>
                    <a:pt x="42318" y="47939"/>
                    <a:pt x="42094" y="46711"/>
                  </a:cubicBezTo>
                  <a:cubicBezTo>
                    <a:pt x="41788" y="45180"/>
                    <a:pt x="41635" y="43496"/>
                    <a:pt x="41329" y="41966"/>
                  </a:cubicBezTo>
                  <a:cubicBezTo>
                    <a:pt x="41176" y="41353"/>
                    <a:pt x="40870" y="40741"/>
                    <a:pt x="40564" y="40282"/>
                  </a:cubicBezTo>
                  <a:cubicBezTo>
                    <a:pt x="40411" y="40129"/>
                    <a:pt x="40105" y="40129"/>
                    <a:pt x="39798" y="40129"/>
                  </a:cubicBezTo>
                  <a:cubicBezTo>
                    <a:pt x="39645" y="40129"/>
                    <a:pt x="39339" y="40282"/>
                    <a:pt x="39186" y="40588"/>
                  </a:cubicBezTo>
                  <a:cubicBezTo>
                    <a:pt x="39033" y="41200"/>
                    <a:pt x="39033" y="41813"/>
                    <a:pt x="39186" y="42425"/>
                  </a:cubicBezTo>
                  <a:cubicBezTo>
                    <a:pt x="39339" y="44415"/>
                    <a:pt x="39645" y="46405"/>
                    <a:pt x="39798" y="48394"/>
                  </a:cubicBezTo>
                  <a:cubicBezTo>
                    <a:pt x="39798" y="48854"/>
                    <a:pt x="39645" y="49160"/>
                    <a:pt x="39186" y="49313"/>
                  </a:cubicBezTo>
                  <a:cubicBezTo>
                    <a:pt x="39071" y="49351"/>
                    <a:pt x="38947" y="49370"/>
                    <a:pt x="38820" y="49370"/>
                  </a:cubicBezTo>
                  <a:cubicBezTo>
                    <a:pt x="38440" y="49370"/>
                    <a:pt x="38038" y="49198"/>
                    <a:pt x="37809" y="48854"/>
                  </a:cubicBezTo>
                  <a:cubicBezTo>
                    <a:pt x="37502" y="48548"/>
                    <a:pt x="37349" y="48241"/>
                    <a:pt x="37196" y="47935"/>
                  </a:cubicBezTo>
                  <a:cubicBezTo>
                    <a:pt x="35819" y="41506"/>
                    <a:pt x="34135" y="35231"/>
                    <a:pt x="32145" y="28955"/>
                  </a:cubicBezTo>
                  <a:cubicBezTo>
                    <a:pt x="31839" y="27730"/>
                    <a:pt x="31839" y="27271"/>
                    <a:pt x="32910" y="27118"/>
                  </a:cubicBezTo>
                  <a:cubicBezTo>
                    <a:pt x="33006" y="27102"/>
                    <a:pt x="33097" y="27094"/>
                    <a:pt x="33183" y="27094"/>
                  </a:cubicBezTo>
                  <a:cubicBezTo>
                    <a:pt x="33923" y="27094"/>
                    <a:pt x="34320" y="27657"/>
                    <a:pt x="34594" y="28343"/>
                  </a:cubicBezTo>
                  <a:cubicBezTo>
                    <a:pt x="35053" y="29567"/>
                    <a:pt x="35513" y="30945"/>
                    <a:pt x="35972" y="32169"/>
                  </a:cubicBezTo>
                  <a:cubicBezTo>
                    <a:pt x="36125" y="33088"/>
                    <a:pt x="36584" y="33853"/>
                    <a:pt x="36890" y="34771"/>
                  </a:cubicBezTo>
                  <a:cubicBezTo>
                    <a:pt x="37218" y="35318"/>
                    <a:pt x="37780" y="35787"/>
                    <a:pt x="38298" y="35787"/>
                  </a:cubicBezTo>
                  <a:cubicBezTo>
                    <a:pt x="38505" y="35787"/>
                    <a:pt x="38705" y="35712"/>
                    <a:pt x="38880" y="35537"/>
                  </a:cubicBezTo>
                  <a:cubicBezTo>
                    <a:pt x="39339" y="34924"/>
                    <a:pt x="39033" y="34312"/>
                    <a:pt x="38880" y="33853"/>
                  </a:cubicBezTo>
                  <a:cubicBezTo>
                    <a:pt x="38268" y="31710"/>
                    <a:pt x="37502" y="29720"/>
                    <a:pt x="36890" y="27730"/>
                  </a:cubicBezTo>
                  <a:cubicBezTo>
                    <a:pt x="36584" y="27118"/>
                    <a:pt x="36431" y="26659"/>
                    <a:pt x="36890" y="26200"/>
                  </a:cubicBezTo>
                  <a:cubicBezTo>
                    <a:pt x="37358" y="25732"/>
                    <a:pt x="37915" y="25532"/>
                    <a:pt x="38493" y="25532"/>
                  </a:cubicBezTo>
                  <a:cubicBezTo>
                    <a:pt x="38672" y="25532"/>
                    <a:pt x="38852" y="25551"/>
                    <a:pt x="39033" y="25587"/>
                  </a:cubicBezTo>
                  <a:cubicBezTo>
                    <a:pt x="39798" y="25740"/>
                    <a:pt x="39951" y="26200"/>
                    <a:pt x="40105" y="26659"/>
                  </a:cubicBezTo>
                  <a:cubicBezTo>
                    <a:pt x="40411" y="28190"/>
                    <a:pt x="40870" y="29720"/>
                    <a:pt x="41176" y="31404"/>
                  </a:cubicBezTo>
                  <a:cubicBezTo>
                    <a:pt x="41329" y="32016"/>
                    <a:pt x="41635" y="32628"/>
                    <a:pt x="42247" y="32935"/>
                  </a:cubicBezTo>
                  <a:cubicBezTo>
                    <a:pt x="42304" y="32963"/>
                    <a:pt x="42380" y="32975"/>
                    <a:pt x="42468" y="32975"/>
                  </a:cubicBezTo>
                  <a:cubicBezTo>
                    <a:pt x="42860" y="32975"/>
                    <a:pt x="43472" y="32725"/>
                    <a:pt x="43472" y="32475"/>
                  </a:cubicBezTo>
                  <a:cubicBezTo>
                    <a:pt x="43625" y="31863"/>
                    <a:pt x="43472" y="31404"/>
                    <a:pt x="43472" y="30945"/>
                  </a:cubicBezTo>
                  <a:cubicBezTo>
                    <a:pt x="43166" y="29414"/>
                    <a:pt x="42860" y="28036"/>
                    <a:pt x="42554" y="26659"/>
                  </a:cubicBezTo>
                  <a:cubicBezTo>
                    <a:pt x="42401" y="25740"/>
                    <a:pt x="42401" y="24822"/>
                    <a:pt x="43166" y="24516"/>
                  </a:cubicBezTo>
                  <a:cubicBezTo>
                    <a:pt x="43297" y="24463"/>
                    <a:pt x="43424" y="24438"/>
                    <a:pt x="43546" y="24438"/>
                  </a:cubicBezTo>
                  <a:cubicBezTo>
                    <a:pt x="44137" y="24438"/>
                    <a:pt x="44622" y="25032"/>
                    <a:pt x="45003" y="26047"/>
                  </a:cubicBezTo>
                  <a:cubicBezTo>
                    <a:pt x="45309" y="26965"/>
                    <a:pt x="45615" y="27883"/>
                    <a:pt x="46074" y="28649"/>
                  </a:cubicBezTo>
                  <a:cubicBezTo>
                    <a:pt x="46199" y="29022"/>
                    <a:pt x="46424" y="29496"/>
                    <a:pt x="46915" y="29496"/>
                  </a:cubicBezTo>
                  <a:cubicBezTo>
                    <a:pt x="47028" y="29496"/>
                    <a:pt x="47156" y="29471"/>
                    <a:pt x="47299" y="29414"/>
                  </a:cubicBezTo>
                  <a:cubicBezTo>
                    <a:pt x="47911" y="29261"/>
                    <a:pt x="47911" y="28649"/>
                    <a:pt x="47911" y="27883"/>
                  </a:cubicBezTo>
                  <a:lnTo>
                    <a:pt x="47911" y="27577"/>
                  </a:lnTo>
                  <a:cubicBezTo>
                    <a:pt x="47758" y="26200"/>
                    <a:pt x="46686" y="24669"/>
                    <a:pt x="47452" y="23751"/>
                  </a:cubicBezTo>
                  <a:cubicBezTo>
                    <a:pt x="48217" y="22679"/>
                    <a:pt x="49748" y="22985"/>
                    <a:pt x="50819" y="22679"/>
                  </a:cubicBezTo>
                  <a:cubicBezTo>
                    <a:pt x="60003" y="20536"/>
                    <a:pt x="69187" y="18546"/>
                    <a:pt x="78524" y="16556"/>
                  </a:cubicBezTo>
                  <a:cubicBezTo>
                    <a:pt x="82504" y="15638"/>
                    <a:pt x="86331" y="14873"/>
                    <a:pt x="90158" y="14107"/>
                  </a:cubicBezTo>
                  <a:close/>
                  <a:moveTo>
                    <a:pt x="115908" y="28314"/>
                  </a:moveTo>
                  <a:cubicBezTo>
                    <a:pt x="116670" y="28314"/>
                    <a:pt x="117270" y="28765"/>
                    <a:pt x="117403" y="29567"/>
                  </a:cubicBezTo>
                  <a:cubicBezTo>
                    <a:pt x="118016" y="32169"/>
                    <a:pt x="118628" y="34924"/>
                    <a:pt x="119240" y="37680"/>
                  </a:cubicBezTo>
                  <a:cubicBezTo>
                    <a:pt x="123220" y="54823"/>
                    <a:pt x="127200" y="72120"/>
                    <a:pt x="131026" y="89264"/>
                  </a:cubicBezTo>
                  <a:cubicBezTo>
                    <a:pt x="134700" y="105795"/>
                    <a:pt x="138527" y="122326"/>
                    <a:pt x="142200" y="138705"/>
                  </a:cubicBezTo>
                  <a:cubicBezTo>
                    <a:pt x="143884" y="146205"/>
                    <a:pt x="145568" y="153858"/>
                    <a:pt x="147405" y="161359"/>
                  </a:cubicBezTo>
                  <a:cubicBezTo>
                    <a:pt x="147405" y="161971"/>
                    <a:pt x="147711" y="162583"/>
                    <a:pt x="147864" y="163195"/>
                  </a:cubicBezTo>
                  <a:cubicBezTo>
                    <a:pt x="148935" y="165491"/>
                    <a:pt x="148017" y="165798"/>
                    <a:pt x="146333" y="166563"/>
                  </a:cubicBezTo>
                  <a:cubicBezTo>
                    <a:pt x="141741" y="167634"/>
                    <a:pt x="137149" y="168859"/>
                    <a:pt x="132557" y="170083"/>
                  </a:cubicBezTo>
                  <a:cubicBezTo>
                    <a:pt x="121536" y="172839"/>
                    <a:pt x="110515" y="174369"/>
                    <a:pt x="99188" y="176053"/>
                  </a:cubicBezTo>
                  <a:cubicBezTo>
                    <a:pt x="87708" y="177737"/>
                    <a:pt x="76381" y="180186"/>
                    <a:pt x="65055" y="182788"/>
                  </a:cubicBezTo>
                  <a:cubicBezTo>
                    <a:pt x="61075" y="183400"/>
                    <a:pt x="57095" y="184472"/>
                    <a:pt x="53115" y="185849"/>
                  </a:cubicBezTo>
                  <a:cubicBezTo>
                    <a:pt x="52656" y="186003"/>
                    <a:pt x="52197" y="186003"/>
                    <a:pt x="51585" y="186003"/>
                  </a:cubicBezTo>
                  <a:cubicBezTo>
                    <a:pt x="51125" y="186003"/>
                    <a:pt x="50513" y="185696"/>
                    <a:pt x="50360" y="185237"/>
                  </a:cubicBezTo>
                  <a:cubicBezTo>
                    <a:pt x="50054" y="184166"/>
                    <a:pt x="49748" y="183094"/>
                    <a:pt x="49442" y="182176"/>
                  </a:cubicBezTo>
                  <a:cubicBezTo>
                    <a:pt x="45462" y="165491"/>
                    <a:pt x="41482" y="148807"/>
                    <a:pt x="37502" y="132123"/>
                  </a:cubicBezTo>
                  <a:cubicBezTo>
                    <a:pt x="33370" y="114367"/>
                    <a:pt x="29237" y="96764"/>
                    <a:pt x="25104" y="79161"/>
                  </a:cubicBezTo>
                  <a:cubicBezTo>
                    <a:pt x="23114" y="70895"/>
                    <a:pt x="20971" y="62477"/>
                    <a:pt x="19134" y="54211"/>
                  </a:cubicBezTo>
                  <a:cubicBezTo>
                    <a:pt x="18063" y="49313"/>
                    <a:pt x="17604" y="49925"/>
                    <a:pt x="22196" y="49007"/>
                  </a:cubicBezTo>
                  <a:cubicBezTo>
                    <a:pt x="25869" y="48241"/>
                    <a:pt x="29390" y="47323"/>
                    <a:pt x="33063" y="46558"/>
                  </a:cubicBezTo>
                  <a:cubicBezTo>
                    <a:pt x="33353" y="46485"/>
                    <a:pt x="33590" y="46447"/>
                    <a:pt x="33791" y="46447"/>
                  </a:cubicBezTo>
                  <a:cubicBezTo>
                    <a:pt x="34441" y="46447"/>
                    <a:pt x="34703" y="46847"/>
                    <a:pt x="35053" y="47782"/>
                  </a:cubicBezTo>
                  <a:lnTo>
                    <a:pt x="35053" y="48241"/>
                  </a:lnTo>
                  <a:cubicBezTo>
                    <a:pt x="35827" y="51006"/>
                    <a:pt x="36362" y="52013"/>
                    <a:pt x="38099" y="52013"/>
                  </a:cubicBezTo>
                  <a:cubicBezTo>
                    <a:pt x="38766" y="52013"/>
                    <a:pt x="39612" y="51864"/>
                    <a:pt x="40717" y="51609"/>
                  </a:cubicBezTo>
                  <a:cubicBezTo>
                    <a:pt x="49595" y="49466"/>
                    <a:pt x="58473" y="47323"/>
                    <a:pt x="67351" y="44721"/>
                  </a:cubicBezTo>
                  <a:cubicBezTo>
                    <a:pt x="75769" y="42272"/>
                    <a:pt x="84341" y="40282"/>
                    <a:pt x="92760" y="38139"/>
                  </a:cubicBezTo>
                  <a:cubicBezTo>
                    <a:pt x="92974" y="38032"/>
                    <a:pt x="93198" y="37983"/>
                    <a:pt x="93417" y="37983"/>
                  </a:cubicBezTo>
                  <a:cubicBezTo>
                    <a:pt x="94137" y="37983"/>
                    <a:pt x="94821" y="38507"/>
                    <a:pt x="95056" y="39210"/>
                  </a:cubicBezTo>
                  <a:cubicBezTo>
                    <a:pt x="95180" y="39458"/>
                    <a:pt x="95303" y="39906"/>
                    <a:pt x="95832" y="39906"/>
                  </a:cubicBezTo>
                  <a:cubicBezTo>
                    <a:pt x="95957" y="39906"/>
                    <a:pt x="96105" y="39881"/>
                    <a:pt x="96280" y="39823"/>
                  </a:cubicBezTo>
                  <a:cubicBezTo>
                    <a:pt x="97046" y="39517"/>
                    <a:pt x="96892" y="38904"/>
                    <a:pt x="96892" y="38139"/>
                  </a:cubicBezTo>
                  <a:cubicBezTo>
                    <a:pt x="96433" y="36608"/>
                    <a:pt x="96433" y="34771"/>
                    <a:pt x="96739" y="33088"/>
                  </a:cubicBezTo>
                  <a:cubicBezTo>
                    <a:pt x="98270" y="32782"/>
                    <a:pt x="99801" y="32169"/>
                    <a:pt x="101331" y="31863"/>
                  </a:cubicBezTo>
                  <a:cubicBezTo>
                    <a:pt x="105617" y="30945"/>
                    <a:pt x="109597" y="29261"/>
                    <a:pt x="114036" y="28649"/>
                  </a:cubicBezTo>
                  <a:cubicBezTo>
                    <a:pt x="114495" y="28649"/>
                    <a:pt x="115107" y="28343"/>
                    <a:pt x="115567" y="28343"/>
                  </a:cubicBezTo>
                  <a:cubicBezTo>
                    <a:pt x="115683" y="28323"/>
                    <a:pt x="115798" y="28314"/>
                    <a:pt x="115908" y="28314"/>
                  </a:cubicBezTo>
                  <a:close/>
                  <a:moveTo>
                    <a:pt x="124547" y="17894"/>
                  </a:moveTo>
                  <a:cubicBezTo>
                    <a:pt x="124953" y="17894"/>
                    <a:pt x="125390" y="18168"/>
                    <a:pt x="125516" y="18546"/>
                  </a:cubicBezTo>
                  <a:cubicBezTo>
                    <a:pt x="125822" y="19312"/>
                    <a:pt x="126128" y="20077"/>
                    <a:pt x="126281" y="20842"/>
                  </a:cubicBezTo>
                  <a:cubicBezTo>
                    <a:pt x="130567" y="40129"/>
                    <a:pt x="134853" y="59415"/>
                    <a:pt x="139139" y="78549"/>
                  </a:cubicBezTo>
                  <a:cubicBezTo>
                    <a:pt x="143731" y="98142"/>
                    <a:pt x="148170" y="117734"/>
                    <a:pt x="152609" y="137174"/>
                  </a:cubicBezTo>
                  <a:cubicBezTo>
                    <a:pt x="155058" y="148348"/>
                    <a:pt x="157507" y="159522"/>
                    <a:pt x="160109" y="170696"/>
                  </a:cubicBezTo>
                  <a:cubicBezTo>
                    <a:pt x="160262" y="171308"/>
                    <a:pt x="160415" y="172073"/>
                    <a:pt x="160415" y="172686"/>
                  </a:cubicBezTo>
                  <a:cubicBezTo>
                    <a:pt x="160415" y="173145"/>
                    <a:pt x="160109" y="173757"/>
                    <a:pt x="159650" y="173910"/>
                  </a:cubicBezTo>
                  <a:cubicBezTo>
                    <a:pt x="158426" y="174369"/>
                    <a:pt x="157354" y="174676"/>
                    <a:pt x="156130" y="174982"/>
                  </a:cubicBezTo>
                  <a:cubicBezTo>
                    <a:pt x="140823" y="179114"/>
                    <a:pt x="125669" y="183247"/>
                    <a:pt x="110209" y="185849"/>
                  </a:cubicBezTo>
                  <a:cubicBezTo>
                    <a:pt x="94903" y="188452"/>
                    <a:pt x="79596" y="191819"/>
                    <a:pt x="64289" y="195799"/>
                  </a:cubicBezTo>
                  <a:cubicBezTo>
                    <a:pt x="64289" y="192278"/>
                    <a:pt x="62759" y="189217"/>
                    <a:pt x="62605" y="186003"/>
                  </a:cubicBezTo>
                  <a:cubicBezTo>
                    <a:pt x="63065" y="185237"/>
                    <a:pt x="63830" y="185237"/>
                    <a:pt x="64595" y="185084"/>
                  </a:cubicBezTo>
                  <a:cubicBezTo>
                    <a:pt x="82045" y="180951"/>
                    <a:pt x="99801" y="178196"/>
                    <a:pt x="117557" y="175441"/>
                  </a:cubicBezTo>
                  <a:cubicBezTo>
                    <a:pt x="127200" y="173910"/>
                    <a:pt x="136690" y="171767"/>
                    <a:pt x="146027" y="168859"/>
                  </a:cubicBezTo>
                  <a:cubicBezTo>
                    <a:pt x="147558" y="168400"/>
                    <a:pt x="149241" y="167634"/>
                    <a:pt x="150772" y="167022"/>
                  </a:cubicBezTo>
                  <a:cubicBezTo>
                    <a:pt x="151691" y="166716"/>
                    <a:pt x="151997" y="165798"/>
                    <a:pt x="151537" y="165032"/>
                  </a:cubicBezTo>
                  <a:cubicBezTo>
                    <a:pt x="150313" y="163502"/>
                    <a:pt x="149548" y="161512"/>
                    <a:pt x="149395" y="159522"/>
                  </a:cubicBezTo>
                  <a:cubicBezTo>
                    <a:pt x="144803" y="139317"/>
                    <a:pt x="140057" y="119112"/>
                    <a:pt x="135465" y="98907"/>
                  </a:cubicBezTo>
                  <a:cubicBezTo>
                    <a:pt x="131792" y="82376"/>
                    <a:pt x="127965" y="65844"/>
                    <a:pt x="124292" y="49466"/>
                  </a:cubicBezTo>
                  <a:lnTo>
                    <a:pt x="119240" y="27730"/>
                  </a:lnTo>
                  <a:cubicBezTo>
                    <a:pt x="119240" y="27577"/>
                    <a:pt x="119240" y="27424"/>
                    <a:pt x="119240" y="27271"/>
                  </a:cubicBezTo>
                  <a:cubicBezTo>
                    <a:pt x="119001" y="25957"/>
                    <a:pt x="118576" y="25482"/>
                    <a:pt x="117674" y="25482"/>
                  </a:cubicBezTo>
                  <a:cubicBezTo>
                    <a:pt x="117420" y="25482"/>
                    <a:pt x="117128" y="25520"/>
                    <a:pt x="116791" y="25587"/>
                  </a:cubicBezTo>
                  <a:cubicBezTo>
                    <a:pt x="114801" y="25893"/>
                    <a:pt x="112811" y="26353"/>
                    <a:pt x="110975" y="26659"/>
                  </a:cubicBezTo>
                  <a:cubicBezTo>
                    <a:pt x="110362" y="26965"/>
                    <a:pt x="109903" y="26965"/>
                    <a:pt x="109291" y="27118"/>
                  </a:cubicBezTo>
                  <a:cubicBezTo>
                    <a:pt x="108793" y="27041"/>
                    <a:pt x="108286" y="27003"/>
                    <a:pt x="107775" y="27003"/>
                  </a:cubicBezTo>
                  <a:cubicBezTo>
                    <a:pt x="106239" y="27003"/>
                    <a:pt x="104661" y="27348"/>
                    <a:pt x="103168" y="28036"/>
                  </a:cubicBezTo>
                  <a:cubicBezTo>
                    <a:pt x="103004" y="28118"/>
                    <a:pt x="102829" y="28157"/>
                    <a:pt x="102655" y="28157"/>
                  </a:cubicBezTo>
                  <a:cubicBezTo>
                    <a:pt x="102179" y="28157"/>
                    <a:pt x="101709" y="27872"/>
                    <a:pt x="101485" y="27424"/>
                  </a:cubicBezTo>
                  <a:cubicBezTo>
                    <a:pt x="101025" y="26353"/>
                    <a:pt x="100566" y="25128"/>
                    <a:pt x="100107" y="24057"/>
                  </a:cubicBezTo>
                  <a:cubicBezTo>
                    <a:pt x="101944" y="23444"/>
                    <a:pt x="103781" y="22985"/>
                    <a:pt x="105617" y="22832"/>
                  </a:cubicBezTo>
                  <a:lnTo>
                    <a:pt x="121996" y="18546"/>
                  </a:lnTo>
                  <a:cubicBezTo>
                    <a:pt x="122761" y="18240"/>
                    <a:pt x="123526" y="18087"/>
                    <a:pt x="124292" y="17934"/>
                  </a:cubicBezTo>
                  <a:cubicBezTo>
                    <a:pt x="124373" y="17907"/>
                    <a:pt x="124459" y="17894"/>
                    <a:pt x="124547" y="17894"/>
                  </a:cubicBezTo>
                  <a:close/>
                  <a:moveTo>
                    <a:pt x="59081" y="186620"/>
                  </a:moveTo>
                  <a:cubicBezTo>
                    <a:pt x="59523" y="186620"/>
                    <a:pt x="59947" y="186857"/>
                    <a:pt x="60156" y="187380"/>
                  </a:cubicBezTo>
                  <a:cubicBezTo>
                    <a:pt x="60462" y="188452"/>
                    <a:pt x="60922" y="189523"/>
                    <a:pt x="61228" y="190748"/>
                  </a:cubicBezTo>
                  <a:cubicBezTo>
                    <a:pt x="61534" y="191972"/>
                    <a:pt x="61840" y="193350"/>
                    <a:pt x="62146" y="194574"/>
                  </a:cubicBezTo>
                  <a:cubicBezTo>
                    <a:pt x="62605" y="196105"/>
                    <a:pt x="62452" y="196258"/>
                    <a:pt x="60922" y="196870"/>
                  </a:cubicBezTo>
                  <a:lnTo>
                    <a:pt x="60156" y="197177"/>
                  </a:lnTo>
                  <a:cubicBezTo>
                    <a:pt x="57248" y="197942"/>
                    <a:pt x="54340" y="198707"/>
                    <a:pt x="51432" y="199473"/>
                  </a:cubicBezTo>
                  <a:cubicBezTo>
                    <a:pt x="51268" y="199538"/>
                    <a:pt x="51111" y="199568"/>
                    <a:pt x="50966" y="199568"/>
                  </a:cubicBezTo>
                  <a:cubicBezTo>
                    <a:pt x="50432" y="199568"/>
                    <a:pt x="50054" y="199156"/>
                    <a:pt x="50054" y="198554"/>
                  </a:cubicBezTo>
                  <a:cubicBezTo>
                    <a:pt x="49595" y="196105"/>
                    <a:pt x="49289" y="193656"/>
                    <a:pt x="48829" y="191207"/>
                  </a:cubicBezTo>
                  <a:cubicBezTo>
                    <a:pt x="48676" y="190442"/>
                    <a:pt x="48523" y="189523"/>
                    <a:pt x="49442" y="189217"/>
                  </a:cubicBezTo>
                  <a:cubicBezTo>
                    <a:pt x="49555" y="189172"/>
                    <a:pt x="49667" y="189150"/>
                    <a:pt x="49778" y="189150"/>
                  </a:cubicBezTo>
                  <a:cubicBezTo>
                    <a:pt x="50419" y="189150"/>
                    <a:pt x="50995" y="189879"/>
                    <a:pt x="51125" y="191054"/>
                  </a:cubicBezTo>
                  <a:cubicBezTo>
                    <a:pt x="51278" y="191666"/>
                    <a:pt x="51278" y="192278"/>
                    <a:pt x="51432" y="192891"/>
                  </a:cubicBezTo>
                  <a:cubicBezTo>
                    <a:pt x="51585" y="193503"/>
                    <a:pt x="51738" y="194268"/>
                    <a:pt x="52044" y="194880"/>
                  </a:cubicBezTo>
                  <a:cubicBezTo>
                    <a:pt x="52162" y="195236"/>
                    <a:pt x="52373" y="195592"/>
                    <a:pt x="52817" y="195592"/>
                  </a:cubicBezTo>
                  <a:cubicBezTo>
                    <a:pt x="52947" y="195592"/>
                    <a:pt x="53096" y="195562"/>
                    <a:pt x="53268" y="195493"/>
                  </a:cubicBezTo>
                  <a:cubicBezTo>
                    <a:pt x="53574" y="195340"/>
                    <a:pt x="53881" y="194880"/>
                    <a:pt x="53728" y="194574"/>
                  </a:cubicBezTo>
                  <a:cubicBezTo>
                    <a:pt x="53574" y="193044"/>
                    <a:pt x="53421" y="191666"/>
                    <a:pt x="53421" y="190135"/>
                  </a:cubicBezTo>
                  <a:cubicBezTo>
                    <a:pt x="53268" y="189676"/>
                    <a:pt x="53421" y="189217"/>
                    <a:pt x="53574" y="188758"/>
                  </a:cubicBezTo>
                  <a:cubicBezTo>
                    <a:pt x="53651" y="188681"/>
                    <a:pt x="53766" y="188643"/>
                    <a:pt x="53881" y="188643"/>
                  </a:cubicBezTo>
                  <a:cubicBezTo>
                    <a:pt x="53995" y="188643"/>
                    <a:pt x="54110" y="188681"/>
                    <a:pt x="54187" y="188758"/>
                  </a:cubicBezTo>
                  <a:cubicBezTo>
                    <a:pt x="54799" y="189370"/>
                    <a:pt x="55258" y="190288"/>
                    <a:pt x="55411" y="191207"/>
                  </a:cubicBezTo>
                  <a:cubicBezTo>
                    <a:pt x="55564" y="191972"/>
                    <a:pt x="55717" y="192738"/>
                    <a:pt x="56024" y="193503"/>
                  </a:cubicBezTo>
                  <a:cubicBezTo>
                    <a:pt x="56253" y="193847"/>
                    <a:pt x="56655" y="194019"/>
                    <a:pt x="57035" y="194019"/>
                  </a:cubicBezTo>
                  <a:cubicBezTo>
                    <a:pt x="57162" y="194019"/>
                    <a:pt x="57286" y="194000"/>
                    <a:pt x="57401" y="193962"/>
                  </a:cubicBezTo>
                  <a:cubicBezTo>
                    <a:pt x="57707" y="193656"/>
                    <a:pt x="57860" y="193350"/>
                    <a:pt x="58013" y="192891"/>
                  </a:cubicBezTo>
                  <a:cubicBezTo>
                    <a:pt x="57860" y="192278"/>
                    <a:pt x="57707" y="191666"/>
                    <a:pt x="57554" y="191054"/>
                  </a:cubicBezTo>
                  <a:cubicBezTo>
                    <a:pt x="57401" y="190135"/>
                    <a:pt x="57095" y="189370"/>
                    <a:pt x="56942" y="188299"/>
                  </a:cubicBezTo>
                  <a:cubicBezTo>
                    <a:pt x="56789" y="187227"/>
                    <a:pt x="57707" y="186921"/>
                    <a:pt x="58473" y="186768"/>
                  </a:cubicBezTo>
                  <a:cubicBezTo>
                    <a:pt x="58666" y="186671"/>
                    <a:pt x="58876" y="186620"/>
                    <a:pt x="59081" y="186620"/>
                  </a:cubicBezTo>
                  <a:close/>
                  <a:moveTo>
                    <a:pt x="17246" y="42932"/>
                  </a:moveTo>
                  <a:cubicBezTo>
                    <a:pt x="18119" y="42932"/>
                    <a:pt x="18504" y="43407"/>
                    <a:pt x="18981" y="44721"/>
                  </a:cubicBezTo>
                  <a:cubicBezTo>
                    <a:pt x="19594" y="46252"/>
                    <a:pt x="19747" y="46711"/>
                    <a:pt x="17757" y="47323"/>
                  </a:cubicBezTo>
                  <a:cubicBezTo>
                    <a:pt x="15920" y="48088"/>
                    <a:pt x="15308" y="49007"/>
                    <a:pt x="15920" y="50997"/>
                  </a:cubicBezTo>
                  <a:cubicBezTo>
                    <a:pt x="17757" y="58803"/>
                    <a:pt x="19440" y="66456"/>
                    <a:pt x="21430" y="74263"/>
                  </a:cubicBezTo>
                  <a:cubicBezTo>
                    <a:pt x="23573" y="83294"/>
                    <a:pt x="25563" y="92172"/>
                    <a:pt x="27706" y="101050"/>
                  </a:cubicBezTo>
                  <a:cubicBezTo>
                    <a:pt x="29237" y="107785"/>
                    <a:pt x="31074" y="114520"/>
                    <a:pt x="32604" y="121255"/>
                  </a:cubicBezTo>
                  <a:cubicBezTo>
                    <a:pt x="35053" y="131204"/>
                    <a:pt x="37349" y="141154"/>
                    <a:pt x="39798" y="151103"/>
                  </a:cubicBezTo>
                  <a:cubicBezTo>
                    <a:pt x="41788" y="159522"/>
                    <a:pt x="43778" y="167941"/>
                    <a:pt x="45768" y="176359"/>
                  </a:cubicBezTo>
                  <a:cubicBezTo>
                    <a:pt x="46533" y="179268"/>
                    <a:pt x="47146" y="182176"/>
                    <a:pt x="47911" y="185237"/>
                  </a:cubicBezTo>
                  <a:cubicBezTo>
                    <a:pt x="48217" y="186003"/>
                    <a:pt x="47911" y="186768"/>
                    <a:pt x="47146" y="187074"/>
                  </a:cubicBezTo>
                  <a:cubicBezTo>
                    <a:pt x="46074" y="187686"/>
                    <a:pt x="46074" y="188605"/>
                    <a:pt x="46227" y="189523"/>
                  </a:cubicBezTo>
                  <a:cubicBezTo>
                    <a:pt x="46686" y="193044"/>
                    <a:pt x="47452" y="196564"/>
                    <a:pt x="48523" y="200085"/>
                  </a:cubicBezTo>
                  <a:cubicBezTo>
                    <a:pt x="48064" y="200238"/>
                    <a:pt x="47605" y="200544"/>
                    <a:pt x="47146" y="200697"/>
                  </a:cubicBezTo>
                  <a:cubicBezTo>
                    <a:pt x="45124" y="201152"/>
                    <a:pt x="43871" y="201440"/>
                    <a:pt x="43059" y="201440"/>
                  </a:cubicBezTo>
                  <a:cubicBezTo>
                    <a:pt x="41412" y="201440"/>
                    <a:pt x="41588" y="200254"/>
                    <a:pt x="40870" y="196870"/>
                  </a:cubicBezTo>
                  <a:cubicBezTo>
                    <a:pt x="37809" y="184013"/>
                    <a:pt x="34747" y="171002"/>
                    <a:pt x="31686" y="158144"/>
                  </a:cubicBezTo>
                  <a:cubicBezTo>
                    <a:pt x="29696" y="150338"/>
                    <a:pt x="27706" y="142684"/>
                    <a:pt x="25716" y="135031"/>
                  </a:cubicBezTo>
                  <a:cubicBezTo>
                    <a:pt x="22349" y="122326"/>
                    <a:pt x="18828" y="109775"/>
                    <a:pt x="15920" y="97070"/>
                  </a:cubicBezTo>
                  <a:cubicBezTo>
                    <a:pt x="14236" y="89264"/>
                    <a:pt x="11940" y="81610"/>
                    <a:pt x="9950" y="73957"/>
                  </a:cubicBezTo>
                  <a:cubicBezTo>
                    <a:pt x="7807" y="65691"/>
                    <a:pt x="5664" y="57425"/>
                    <a:pt x="3368" y="49160"/>
                  </a:cubicBezTo>
                  <a:cubicBezTo>
                    <a:pt x="3215" y="48548"/>
                    <a:pt x="3062" y="47935"/>
                    <a:pt x="3062" y="47323"/>
                  </a:cubicBezTo>
                  <a:cubicBezTo>
                    <a:pt x="3062" y="46711"/>
                    <a:pt x="3981" y="45333"/>
                    <a:pt x="4746" y="45333"/>
                  </a:cubicBezTo>
                  <a:cubicBezTo>
                    <a:pt x="5664" y="45486"/>
                    <a:pt x="5817" y="46252"/>
                    <a:pt x="5971" y="46864"/>
                  </a:cubicBezTo>
                  <a:cubicBezTo>
                    <a:pt x="7960" y="56201"/>
                    <a:pt x="10103" y="65538"/>
                    <a:pt x="12246" y="74875"/>
                  </a:cubicBezTo>
                  <a:cubicBezTo>
                    <a:pt x="12499" y="76138"/>
                    <a:pt x="13168" y="76984"/>
                    <a:pt x="13824" y="76984"/>
                  </a:cubicBezTo>
                  <a:cubicBezTo>
                    <a:pt x="13963" y="76984"/>
                    <a:pt x="14102" y="76946"/>
                    <a:pt x="14236" y="76865"/>
                  </a:cubicBezTo>
                  <a:cubicBezTo>
                    <a:pt x="15308" y="76253"/>
                    <a:pt x="14695" y="75334"/>
                    <a:pt x="14542" y="74416"/>
                  </a:cubicBezTo>
                  <a:cubicBezTo>
                    <a:pt x="12552" y="65691"/>
                    <a:pt x="10563" y="56966"/>
                    <a:pt x="8573" y="48241"/>
                  </a:cubicBezTo>
                  <a:cubicBezTo>
                    <a:pt x="8420" y="47629"/>
                    <a:pt x="8113" y="47017"/>
                    <a:pt x="8113" y="46405"/>
                  </a:cubicBezTo>
                  <a:cubicBezTo>
                    <a:pt x="7807" y="45027"/>
                    <a:pt x="8113" y="44721"/>
                    <a:pt x="9644" y="44415"/>
                  </a:cubicBezTo>
                  <a:cubicBezTo>
                    <a:pt x="11940" y="43955"/>
                    <a:pt x="14083" y="43496"/>
                    <a:pt x="16379" y="43037"/>
                  </a:cubicBezTo>
                  <a:cubicBezTo>
                    <a:pt x="16716" y="42970"/>
                    <a:pt x="17000" y="42932"/>
                    <a:pt x="17246" y="42932"/>
                  </a:cubicBezTo>
                  <a:close/>
                  <a:moveTo>
                    <a:pt x="61873" y="1"/>
                  </a:moveTo>
                  <a:cubicBezTo>
                    <a:pt x="60359" y="1"/>
                    <a:pt x="58834" y="307"/>
                    <a:pt x="57401" y="943"/>
                  </a:cubicBezTo>
                  <a:cubicBezTo>
                    <a:pt x="54952" y="2015"/>
                    <a:pt x="52656" y="3546"/>
                    <a:pt x="50972" y="5535"/>
                  </a:cubicBezTo>
                  <a:cubicBezTo>
                    <a:pt x="47452" y="9362"/>
                    <a:pt x="45462" y="14260"/>
                    <a:pt x="45309" y="19312"/>
                  </a:cubicBezTo>
                  <a:cubicBezTo>
                    <a:pt x="45156" y="21455"/>
                    <a:pt x="45156" y="21455"/>
                    <a:pt x="43013" y="21914"/>
                  </a:cubicBezTo>
                  <a:cubicBezTo>
                    <a:pt x="39951" y="22832"/>
                    <a:pt x="36890" y="23444"/>
                    <a:pt x="33676" y="24363"/>
                  </a:cubicBezTo>
                  <a:cubicBezTo>
                    <a:pt x="32757" y="24516"/>
                    <a:pt x="31686" y="24975"/>
                    <a:pt x="30767" y="25434"/>
                  </a:cubicBezTo>
                  <a:cubicBezTo>
                    <a:pt x="29543" y="25893"/>
                    <a:pt x="29084" y="27271"/>
                    <a:pt x="29543" y="28343"/>
                  </a:cubicBezTo>
                  <a:cubicBezTo>
                    <a:pt x="30002" y="29720"/>
                    <a:pt x="30461" y="31098"/>
                    <a:pt x="30921" y="32628"/>
                  </a:cubicBezTo>
                  <a:cubicBezTo>
                    <a:pt x="32145" y="36608"/>
                    <a:pt x="32451" y="36455"/>
                    <a:pt x="27859" y="37833"/>
                  </a:cubicBezTo>
                  <a:cubicBezTo>
                    <a:pt x="19134" y="40282"/>
                    <a:pt x="10256" y="42119"/>
                    <a:pt x="1379" y="43343"/>
                  </a:cubicBezTo>
                  <a:cubicBezTo>
                    <a:pt x="613" y="43343"/>
                    <a:pt x="1" y="43955"/>
                    <a:pt x="154" y="44721"/>
                  </a:cubicBezTo>
                  <a:cubicBezTo>
                    <a:pt x="154" y="45639"/>
                    <a:pt x="307" y="46558"/>
                    <a:pt x="460" y="47476"/>
                  </a:cubicBezTo>
                  <a:cubicBezTo>
                    <a:pt x="1838" y="52680"/>
                    <a:pt x="3215" y="58038"/>
                    <a:pt x="4593" y="63242"/>
                  </a:cubicBezTo>
                  <a:cubicBezTo>
                    <a:pt x="7960" y="75181"/>
                    <a:pt x="11175" y="87121"/>
                    <a:pt x="14083" y="99213"/>
                  </a:cubicBezTo>
                  <a:cubicBezTo>
                    <a:pt x="16226" y="108244"/>
                    <a:pt x="18675" y="117275"/>
                    <a:pt x="20971" y="126306"/>
                  </a:cubicBezTo>
                  <a:cubicBezTo>
                    <a:pt x="23420" y="135643"/>
                    <a:pt x="26022" y="144980"/>
                    <a:pt x="28318" y="154471"/>
                  </a:cubicBezTo>
                  <a:cubicBezTo>
                    <a:pt x="31992" y="169471"/>
                    <a:pt x="35513" y="184472"/>
                    <a:pt x="39033" y="199473"/>
                  </a:cubicBezTo>
                  <a:cubicBezTo>
                    <a:pt x="39186" y="200085"/>
                    <a:pt x="39339" y="200850"/>
                    <a:pt x="39492" y="201462"/>
                  </a:cubicBezTo>
                  <a:cubicBezTo>
                    <a:pt x="39798" y="202534"/>
                    <a:pt x="40564" y="203299"/>
                    <a:pt x="41635" y="203605"/>
                  </a:cubicBezTo>
                  <a:cubicBezTo>
                    <a:pt x="42094" y="203758"/>
                    <a:pt x="42554" y="203835"/>
                    <a:pt x="43013" y="203835"/>
                  </a:cubicBezTo>
                  <a:cubicBezTo>
                    <a:pt x="43472" y="203835"/>
                    <a:pt x="43931" y="203758"/>
                    <a:pt x="44390" y="203605"/>
                  </a:cubicBezTo>
                  <a:cubicBezTo>
                    <a:pt x="47758" y="202687"/>
                    <a:pt x="51125" y="201922"/>
                    <a:pt x="54493" y="201003"/>
                  </a:cubicBezTo>
                  <a:cubicBezTo>
                    <a:pt x="66891" y="197330"/>
                    <a:pt x="79290" y="194115"/>
                    <a:pt x="91994" y="191666"/>
                  </a:cubicBezTo>
                  <a:cubicBezTo>
                    <a:pt x="101791" y="189676"/>
                    <a:pt x="111587" y="187992"/>
                    <a:pt x="121383" y="186003"/>
                  </a:cubicBezTo>
                  <a:cubicBezTo>
                    <a:pt x="133322" y="183707"/>
                    <a:pt x="144956" y="180186"/>
                    <a:pt x="156589" y="177125"/>
                  </a:cubicBezTo>
                  <a:cubicBezTo>
                    <a:pt x="157677" y="176873"/>
                    <a:pt x="158720" y="176485"/>
                    <a:pt x="159741" y="176485"/>
                  </a:cubicBezTo>
                  <a:cubicBezTo>
                    <a:pt x="160588" y="176485"/>
                    <a:pt x="161420" y="176752"/>
                    <a:pt x="162252" y="177584"/>
                  </a:cubicBezTo>
                  <a:cubicBezTo>
                    <a:pt x="162339" y="177714"/>
                    <a:pt x="162463" y="177770"/>
                    <a:pt x="162595" y="177770"/>
                  </a:cubicBezTo>
                  <a:cubicBezTo>
                    <a:pt x="162931" y="177770"/>
                    <a:pt x="163324" y="177410"/>
                    <a:pt x="163324" y="176972"/>
                  </a:cubicBezTo>
                  <a:cubicBezTo>
                    <a:pt x="163630" y="175747"/>
                    <a:pt x="163477" y="174369"/>
                    <a:pt x="163018" y="173145"/>
                  </a:cubicBezTo>
                  <a:cubicBezTo>
                    <a:pt x="162558" y="171461"/>
                    <a:pt x="162099" y="169777"/>
                    <a:pt x="161640" y="168094"/>
                  </a:cubicBezTo>
                  <a:lnTo>
                    <a:pt x="149395" y="113601"/>
                  </a:lnTo>
                  <a:cubicBezTo>
                    <a:pt x="145262" y="95233"/>
                    <a:pt x="141129" y="77018"/>
                    <a:pt x="136996" y="58803"/>
                  </a:cubicBezTo>
                  <a:cubicBezTo>
                    <a:pt x="134088" y="45945"/>
                    <a:pt x="131333" y="33088"/>
                    <a:pt x="128271" y="20230"/>
                  </a:cubicBezTo>
                  <a:cubicBezTo>
                    <a:pt x="127522" y="16590"/>
                    <a:pt x="126698" y="15346"/>
                    <a:pt x="124856" y="15346"/>
                  </a:cubicBezTo>
                  <a:cubicBezTo>
                    <a:pt x="124064" y="15346"/>
                    <a:pt x="123085" y="15576"/>
                    <a:pt x="121842" y="15944"/>
                  </a:cubicBezTo>
                  <a:cubicBezTo>
                    <a:pt x="117710" y="17322"/>
                    <a:pt x="114036" y="18393"/>
                    <a:pt x="109597" y="19465"/>
                  </a:cubicBezTo>
                  <a:cubicBezTo>
                    <a:pt x="105158" y="20536"/>
                    <a:pt x="100719" y="21148"/>
                    <a:pt x="96280" y="22067"/>
                  </a:cubicBezTo>
                  <a:cubicBezTo>
                    <a:pt x="95962" y="22125"/>
                    <a:pt x="95687" y="22155"/>
                    <a:pt x="95449" y="22155"/>
                  </a:cubicBezTo>
                  <a:cubicBezTo>
                    <a:pt x="94428" y="22155"/>
                    <a:pt x="94079" y="21595"/>
                    <a:pt x="93831" y="20230"/>
                  </a:cubicBezTo>
                  <a:cubicBezTo>
                    <a:pt x="93525" y="17628"/>
                    <a:pt x="93219" y="15179"/>
                    <a:pt x="92913" y="12730"/>
                  </a:cubicBezTo>
                  <a:cubicBezTo>
                    <a:pt x="92802" y="11398"/>
                    <a:pt x="92449" y="10790"/>
                    <a:pt x="91680" y="10790"/>
                  </a:cubicBezTo>
                  <a:cubicBezTo>
                    <a:pt x="91389" y="10790"/>
                    <a:pt x="91038" y="10878"/>
                    <a:pt x="90617" y="11046"/>
                  </a:cubicBezTo>
                  <a:cubicBezTo>
                    <a:pt x="87402" y="12270"/>
                    <a:pt x="84035" y="13189"/>
                    <a:pt x="80667" y="13648"/>
                  </a:cubicBezTo>
                  <a:cubicBezTo>
                    <a:pt x="79188" y="14005"/>
                    <a:pt x="78252" y="14226"/>
                    <a:pt x="77600" y="14226"/>
                  </a:cubicBezTo>
                  <a:cubicBezTo>
                    <a:pt x="76296" y="14226"/>
                    <a:pt x="76126" y="13342"/>
                    <a:pt x="75004" y="10893"/>
                  </a:cubicBezTo>
                  <a:cubicBezTo>
                    <a:pt x="73779" y="7985"/>
                    <a:pt x="71943" y="5382"/>
                    <a:pt x="69647" y="3086"/>
                  </a:cubicBezTo>
                  <a:cubicBezTo>
                    <a:pt x="67547" y="1086"/>
                    <a:pt x="64728" y="1"/>
                    <a:pt x="61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207;p11">
              <a:extLst>
                <a:ext uri="{FF2B5EF4-FFF2-40B4-BE49-F238E27FC236}">
                  <a16:creationId xmlns="" xmlns:a16="http://schemas.microsoft.com/office/drawing/2014/main" id="{DC3D3E7B-46DB-4355-B158-10C0FF7A536F}"/>
                </a:ext>
              </a:extLst>
            </p:cNvPr>
            <p:cNvSpPr/>
            <p:nvPr/>
          </p:nvSpPr>
          <p:spPr>
            <a:xfrm>
              <a:off x="2474475" y="1650175"/>
              <a:ext cx="2139125" cy="513775"/>
            </a:xfrm>
            <a:custGeom>
              <a:avLst/>
              <a:gdLst/>
              <a:ahLst/>
              <a:cxnLst/>
              <a:rect l="l" t="t" r="r" b="b"/>
              <a:pathLst>
                <a:path w="85565" h="20551" extrusionOk="0">
                  <a:moveTo>
                    <a:pt x="84799" y="0"/>
                  </a:moveTo>
                  <a:cubicBezTo>
                    <a:pt x="84034" y="0"/>
                    <a:pt x="83116" y="153"/>
                    <a:pt x="82350" y="306"/>
                  </a:cubicBezTo>
                  <a:cubicBezTo>
                    <a:pt x="79136" y="918"/>
                    <a:pt x="75921" y="1684"/>
                    <a:pt x="72707" y="2449"/>
                  </a:cubicBezTo>
                  <a:cubicBezTo>
                    <a:pt x="62911" y="4745"/>
                    <a:pt x="53267" y="7041"/>
                    <a:pt x="43165" y="9184"/>
                  </a:cubicBezTo>
                  <a:cubicBezTo>
                    <a:pt x="33063" y="11327"/>
                    <a:pt x="22807" y="13317"/>
                    <a:pt x="12705" y="15460"/>
                  </a:cubicBezTo>
                  <a:cubicBezTo>
                    <a:pt x="8878" y="16225"/>
                    <a:pt x="5204" y="17144"/>
                    <a:pt x="1990" y="17909"/>
                  </a:cubicBezTo>
                  <a:lnTo>
                    <a:pt x="765" y="18521"/>
                  </a:lnTo>
                  <a:cubicBezTo>
                    <a:pt x="153" y="18674"/>
                    <a:pt x="0" y="19287"/>
                    <a:pt x="153" y="19746"/>
                  </a:cubicBezTo>
                  <a:cubicBezTo>
                    <a:pt x="280" y="20253"/>
                    <a:pt x="722" y="20550"/>
                    <a:pt x="1131" y="20550"/>
                  </a:cubicBezTo>
                  <a:cubicBezTo>
                    <a:pt x="1216" y="20550"/>
                    <a:pt x="1299" y="20537"/>
                    <a:pt x="1378" y="20511"/>
                  </a:cubicBezTo>
                  <a:cubicBezTo>
                    <a:pt x="1990" y="20358"/>
                    <a:pt x="2449" y="20205"/>
                    <a:pt x="2908" y="20052"/>
                  </a:cubicBezTo>
                  <a:cubicBezTo>
                    <a:pt x="6582" y="19287"/>
                    <a:pt x="10256" y="18368"/>
                    <a:pt x="13929" y="17603"/>
                  </a:cubicBezTo>
                  <a:cubicBezTo>
                    <a:pt x="22195" y="15919"/>
                    <a:pt x="30613" y="14388"/>
                    <a:pt x="38879" y="12552"/>
                  </a:cubicBezTo>
                  <a:cubicBezTo>
                    <a:pt x="48522" y="10562"/>
                    <a:pt x="58319" y="8113"/>
                    <a:pt x="67962" y="5970"/>
                  </a:cubicBezTo>
                  <a:cubicBezTo>
                    <a:pt x="73013" y="4745"/>
                    <a:pt x="78064" y="3674"/>
                    <a:pt x="83116" y="2449"/>
                  </a:cubicBezTo>
                  <a:cubicBezTo>
                    <a:pt x="83728" y="2296"/>
                    <a:pt x="84340" y="2143"/>
                    <a:pt x="84952" y="1837"/>
                  </a:cubicBezTo>
                  <a:cubicBezTo>
                    <a:pt x="85258" y="1531"/>
                    <a:pt x="85412" y="1225"/>
                    <a:pt x="85565" y="765"/>
                  </a:cubicBezTo>
                  <a:cubicBezTo>
                    <a:pt x="85565" y="459"/>
                    <a:pt x="85105" y="0"/>
                    <a:pt x="84799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208;p11">
              <a:extLst>
                <a:ext uri="{FF2B5EF4-FFF2-40B4-BE49-F238E27FC236}">
                  <a16:creationId xmlns="" xmlns:a16="http://schemas.microsoft.com/office/drawing/2014/main" id="{0336032C-0DE2-4F6D-9E30-0856D98BE85A}"/>
                </a:ext>
              </a:extLst>
            </p:cNvPr>
            <p:cNvSpPr/>
            <p:nvPr/>
          </p:nvSpPr>
          <p:spPr>
            <a:xfrm>
              <a:off x="2692575" y="2231825"/>
              <a:ext cx="1951650" cy="429375"/>
            </a:xfrm>
            <a:custGeom>
              <a:avLst/>
              <a:gdLst/>
              <a:ahLst/>
              <a:cxnLst/>
              <a:rect l="l" t="t" r="r" b="b"/>
              <a:pathLst>
                <a:path w="78066" h="17175" extrusionOk="0">
                  <a:moveTo>
                    <a:pt x="76994" y="0"/>
                  </a:moveTo>
                  <a:cubicBezTo>
                    <a:pt x="75616" y="153"/>
                    <a:pt x="74085" y="307"/>
                    <a:pt x="72708" y="613"/>
                  </a:cubicBezTo>
                  <a:cubicBezTo>
                    <a:pt x="63983" y="2296"/>
                    <a:pt x="55411" y="4286"/>
                    <a:pt x="46533" y="5817"/>
                  </a:cubicBezTo>
                  <a:cubicBezTo>
                    <a:pt x="31992" y="8266"/>
                    <a:pt x="17451" y="11021"/>
                    <a:pt x="3062" y="14389"/>
                  </a:cubicBezTo>
                  <a:cubicBezTo>
                    <a:pt x="2450" y="14542"/>
                    <a:pt x="1838" y="14695"/>
                    <a:pt x="1378" y="14695"/>
                  </a:cubicBezTo>
                  <a:cubicBezTo>
                    <a:pt x="919" y="15001"/>
                    <a:pt x="613" y="15001"/>
                    <a:pt x="460" y="15307"/>
                  </a:cubicBezTo>
                  <a:cubicBezTo>
                    <a:pt x="154" y="15613"/>
                    <a:pt x="1" y="15919"/>
                    <a:pt x="1" y="16379"/>
                  </a:cubicBezTo>
                  <a:cubicBezTo>
                    <a:pt x="1" y="16776"/>
                    <a:pt x="460" y="17174"/>
                    <a:pt x="981" y="17174"/>
                  </a:cubicBezTo>
                  <a:cubicBezTo>
                    <a:pt x="1061" y="17174"/>
                    <a:pt x="1143" y="17165"/>
                    <a:pt x="1225" y="17144"/>
                  </a:cubicBezTo>
                  <a:cubicBezTo>
                    <a:pt x="2756" y="16838"/>
                    <a:pt x="4287" y="16532"/>
                    <a:pt x="5817" y="16226"/>
                  </a:cubicBezTo>
                  <a:cubicBezTo>
                    <a:pt x="12246" y="14848"/>
                    <a:pt x="18675" y="13317"/>
                    <a:pt x="24951" y="12093"/>
                  </a:cubicBezTo>
                  <a:cubicBezTo>
                    <a:pt x="42094" y="8725"/>
                    <a:pt x="59238" y="5664"/>
                    <a:pt x="76228" y="2296"/>
                  </a:cubicBezTo>
                  <a:cubicBezTo>
                    <a:pt x="76688" y="2296"/>
                    <a:pt x="77147" y="2143"/>
                    <a:pt x="77453" y="1990"/>
                  </a:cubicBezTo>
                  <a:cubicBezTo>
                    <a:pt x="77759" y="1684"/>
                    <a:pt x="77912" y="1378"/>
                    <a:pt x="78065" y="1072"/>
                  </a:cubicBezTo>
                  <a:cubicBezTo>
                    <a:pt x="78065" y="460"/>
                    <a:pt x="77606" y="0"/>
                    <a:pt x="7699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209;p11">
              <a:extLst>
                <a:ext uri="{FF2B5EF4-FFF2-40B4-BE49-F238E27FC236}">
                  <a16:creationId xmlns="" xmlns:a16="http://schemas.microsoft.com/office/drawing/2014/main" id="{11C3EBFA-4C5A-415D-9950-3A249ECFC0E7}"/>
                </a:ext>
              </a:extLst>
            </p:cNvPr>
            <p:cNvSpPr/>
            <p:nvPr/>
          </p:nvSpPr>
          <p:spPr>
            <a:xfrm>
              <a:off x="2926000" y="2513625"/>
              <a:ext cx="1794750" cy="491225"/>
            </a:xfrm>
            <a:custGeom>
              <a:avLst/>
              <a:gdLst/>
              <a:ahLst/>
              <a:cxnLst/>
              <a:rect l="l" t="t" r="r" b="b"/>
              <a:pathLst>
                <a:path w="71790" h="19649" extrusionOk="0">
                  <a:moveTo>
                    <a:pt x="70755" y="0"/>
                  </a:moveTo>
                  <a:cubicBezTo>
                    <a:pt x="70637" y="0"/>
                    <a:pt x="70520" y="19"/>
                    <a:pt x="70412" y="55"/>
                  </a:cubicBezTo>
                  <a:cubicBezTo>
                    <a:pt x="69187" y="362"/>
                    <a:pt x="67810" y="668"/>
                    <a:pt x="66585" y="974"/>
                  </a:cubicBezTo>
                  <a:lnTo>
                    <a:pt x="47605" y="5719"/>
                  </a:lnTo>
                  <a:lnTo>
                    <a:pt x="30614" y="10158"/>
                  </a:lnTo>
                  <a:cubicBezTo>
                    <a:pt x="23114" y="11842"/>
                    <a:pt x="15614" y="13832"/>
                    <a:pt x="8267" y="15668"/>
                  </a:cubicBezTo>
                  <a:cubicBezTo>
                    <a:pt x="5971" y="16281"/>
                    <a:pt x="3522" y="16893"/>
                    <a:pt x="1226" y="17505"/>
                  </a:cubicBezTo>
                  <a:cubicBezTo>
                    <a:pt x="460" y="17811"/>
                    <a:pt x="1" y="18577"/>
                    <a:pt x="307" y="19036"/>
                  </a:cubicBezTo>
                  <a:cubicBezTo>
                    <a:pt x="613" y="19495"/>
                    <a:pt x="1072" y="19648"/>
                    <a:pt x="1685" y="19648"/>
                  </a:cubicBezTo>
                  <a:cubicBezTo>
                    <a:pt x="2144" y="19495"/>
                    <a:pt x="2756" y="19495"/>
                    <a:pt x="3215" y="19342"/>
                  </a:cubicBezTo>
                  <a:cubicBezTo>
                    <a:pt x="6124" y="18730"/>
                    <a:pt x="9185" y="17964"/>
                    <a:pt x="12093" y="17199"/>
                  </a:cubicBezTo>
                  <a:cubicBezTo>
                    <a:pt x="19594" y="15362"/>
                    <a:pt x="27094" y="13372"/>
                    <a:pt x="34441" y="11536"/>
                  </a:cubicBezTo>
                  <a:cubicBezTo>
                    <a:pt x="43319" y="9239"/>
                    <a:pt x="52350" y="7097"/>
                    <a:pt x="61228" y="4801"/>
                  </a:cubicBezTo>
                  <a:cubicBezTo>
                    <a:pt x="64289" y="4035"/>
                    <a:pt x="67351" y="3270"/>
                    <a:pt x="70565" y="2351"/>
                  </a:cubicBezTo>
                  <a:cubicBezTo>
                    <a:pt x="70718" y="2198"/>
                    <a:pt x="70871" y="2045"/>
                    <a:pt x="71024" y="2045"/>
                  </a:cubicBezTo>
                  <a:cubicBezTo>
                    <a:pt x="71483" y="1739"/>
                    <a:pt x="71790" y="1127"/>
                    <a:pt x="71636" y="668"/>
                  </a:cubicBezTo>
                  <a:cubicBezTo>
                    <a:pt x="71520" y="200"/>
                    <a:pt x="71135" y="0"/>
                    <a:pt x="7075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210;p11">
              <a:extLst>
                <a:ext uri="{FF2B5EF4-FFF2-40B4-BE49-F238E27FC236}">
                  <a16:creationId xmlns="" xmlns:a16="http://schemas.microsoft.com/office/drawing/2014/main" id="{A24E0CF9-E9B9-4C74-9592-A06F4E85161B}"/>
                </a:ext>
              </a:extLst>
            </p:cNvPr>
            <p:cNvSpPr/>
            <p:nvPr/>
          </p:nvSpPr>
          <p:spPr>
            <a:xfrm>
              <a:off x="2493600" y="1309600"/>
              <a:ext cx="1775600" cy="510525"/>
            </a:xfrm>
            <a:custGeom>
              <a:avLst/>
              <a:gdLst/>
              <a:ahLst/>
              <a:cxnLst/>
              <a:rect l="l" t="t" r="r" b="b"/>
              <a:pathLst>
                <a:path w="71024" h="20421" extrusionOk="0">
                  <a:moveTo>
                    <a:pt x="70105" y="0"/>
                  </a:moveTo>
                  <a:cubicBezTo>
                    <a:pt x="69493" y="0"/>
                    <a:pt x="69034" y="0"/>
                    <a:pt x="68574" y="306"/>
                  </a:cubicBezTo>
                  <a:cubicBezTo>
                    <a:pt x="61227" y="2449"/>
                    <a:pt x="53880" y="4898"/>
                    <a:pt x="46380" y="6735"/>
                  </a:cubicBezTo>
                  <a:cubicBezTo>
                    <a:pt x="36430" y="9337"/>
                    <a:pt x="26328" y="11786"/>
                    <a:pt x="16226" y="14235"/>
                  </a:cubicBezTo>
                  <a:lnTo>
                    <a:pt x="2296" y="17756"/>
                  </a:lnTo>
                  <a:lnTo>
                    <a:pt x="2296" y="17909"/>
                  </a:lnTo>
                  <a:lnTo>
                    <a:pt x="1990" y="18062"/>
                  </a:lnTo>
                  <a:cubicBezTo>
                    <a:pt x="1225" y="18368"/>
                    <a:pt x="0" y="18368"/>
                    <a:pt x="0" y="19593"/>
                  </a:cubicBezTo>
                  <a:cubicBezTo>
                    <a:pt x="0" y="20113"/>
                    <a:pt x="495" y="20421"/>
                    <a:pt x="1340" y="20421"/>
                  </a:cubicBezTo>
                  <a:cubicBezTo>
                    <a:pt x="1739" y="20421"/>
                    <a:pt x="2216" y="20352"/>
                    <a:pt x="2756" y="20205"/>
                  </a:cubicBezTo>
                  <a:lnTo>
                    <a:pt x="3062" y="20052"/>
                  </a:lnTo>
                  <a:cubicBezTo>
                    <a:pt x="9337" y="18062"/>
                    <a:pt x="15766" y="16837"/>
                    <a:pt x="22042" y="15154"/>
                  </a:cubicBezTo>
                  <a:cubicBezTo>
                    <a:pt x="29542" y="13470"/>
                    <a:pt x="37043" y="11480"/>
                    <a:pt x="44390" y="9643"/>
                  </a:cubicBezTo>
                  <a:cubicBezTo>
                    <a:pt x="49900" y="8113"/>
                    <a:pt x="55411" y="6582"/>
                    <a:pt x="60921" y="4898"/>
                  </a:cubicBezTo>
                  <a:cubicBezTo>
                    <a:pt x="63370" y="4286"/>
                    <a:pt x="65819" y="3521"/>
                    <a:pt x="68115" y="2755"/>
                  </a:cubicBezTo>
                  <a:cubicBezTo>
                    <a:pt x="69034" y="2602"/>
                    <a:pt x="69952" y="2143"/>
                    <a:pt x="70717" y="1684"/>
                  </a:cubicBezTo>
                  <a:cubicBezTo>
                    <a:pt x="70871" y="1378"/>
                    <a:pt x="71024" y="918"/>
                    <a:pt x="71024" y="612"/>
                  </a:cubicBezTo>
                  <a:cubicBezTo>
                    <a:pt x="70717" y="306"/>
                    <a:pt x="70411" y="0"/>
                    <a:pt x="7010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211;p11">
              <a:extLst>
                <a:ext uri="{FF2B5EF4-FFF2-40B4-BE49-F238E27FC236}">
                  <a16:creationId xmlns="" xmlns:a16="http://schemas.microsoft.com/office/drawing/2014/main" id="{CD042692-6BDD-47AA-8100-0192BD71901B}"/>
                </a:ext>
              </a:extLst>
            </p:cNvPr>
            <p:cNvSpPr/>
            <p:nvPr/>
          </p:nvSpPr>
          <p:spPr>
            <a:xfrm>
              <a:off x="2684925" y="2239475"/>
              <a:ext cx="1239875" cy="288000"/>
            </a:xfrm>
            <a:custGeom>
              <a:avLst/>
              <a:gdLst/>
              <a:ahLst/>
              <a:cxnLst/>
              <a:rect l="l" t="t" r="r" b="b"/>
              <a:pathLst>
                <a:path w="49595" h="11520" extrusionOk="0">
                  <a:moveTo>
                    <a:pt x="48523" y="1"/>
                  </a:moveTo>
                  <a:cubicBezTo>
                    <a:pt x="46992" y="1"/>
                    <a:pt x="45615" y="307"/>
                    <a:pt x="44237" y="613"/>
                  </a:cubicBezTo>
                  <a:lnTo>
                    <a:pt x="4134" y="8419"/>
                  </a:lnTo>
                  <a:cubicBezTo>
                    <a:pt x="3368" y="8572"/>
                    <a:pt x="2450" y="8878"/>
                    <a:pt x="1838" y="9032"/>
                  </a:cubicBezTo>
                  <a:lnTo>
                    <a:pt x="766" y="9491"/>
                  </a:lnTo>
                  <a:cubicBezTo>
                    <a:pt x="307" y="9797"/>
                    <a:pt x="1" y="10103"/>
                    <a:pt x="154" y="10715"/>
                  </a:cubicBezTo>
                  <a:cubicBezTo>
                    <a:pt x="281" y="11223"/>
                    <a:pt x="618" y="11520"/>
                    <a:pt x="1077" y="11520"/>
                  </a:cubicBezTo>
                  <a:cubicBezTo>
                    <a:pt x="1173" y="11520"/>
                    <a:pt x="1273" y="11507"/>
                    <a:pt x="1378" y="11481"/>
                  </a:cubicBezTo>
                  <a:cubicBezTo>
                    <a:pt x="2450" y="11174"/>
                    <a:pt x="3368" y="10868"/>
                    <a:pt x="4440" y="10715"/>
                  </a:cubicBezTo>
                  <a:lnTo>
                    <a:pt x="46839" y="2450"/>
                  </a:lnTo>
                  <a:cubicBezTo>
                    <a:pt x="47452" y="2297"/>
                    <a:pt x="48064" y="2143"/>
                    <a:pt x="48676" y="1990"/>
                  </a:cubicBezTo>
                  <a:cubicBezTo>
                    <a:pt x="49288" y="1837"/>
                    <a:pt x="49595" y="1225"/>
                    <a:pt x="49288" y="613"/>
                  </a:cubicBezTo>
                  <a:cubicBezTo>
                    <a:pt x="49288" y="307"/>
                    <a:pt x="48829" y="1"/>
                    <a:pt x="4852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212;p11">
              <a:extLst>
                <a:ext uri="{FF2B5EF4-FFF2-40B4-BE49-F238E27FC236}">
                  <a16:creationId xmlns="" xmlns:a16="http://schemas.microsoft.com/office/drawing/2014/main" id="{C47EEA77-E02C-4363-9A1A-29E52922D739}"/>
                </a:ext>
              </a:extLst>
            </p:cNvPr>
            <p:cNvSpPr/>
            <p:nvPr/>
          </p:nvSpPr>
          <p:spPr>
            <a:xfrm>
              <a:off x="2937500" y="3127275"/>
              <a:ext cx="1144200" cy="275550"/>
            </a:xfrm>
            <a:custGeom>
              <a:avLst/>
              <a:gdLst/>
              <a:ahLst/>
              <a:cxnLst/>
              <a:rect l="l" t="t" r="r" b="b"/>
              <a:pathLst>
                <a:path w="45768" h="11022" extrusionOk="0">
                  <a:moveTo>
                    <a:pt x="44543" y="0"/>
                  </a:moveTo>
                  <a:cubicBezTo>
                    <a:pt x="43777" y="153"/>
                    <a:pt x="43012" y="153"/>
                    <a:pt x="42247" y="306"/>
                  </a:cubicBezTo>
                  <a:cubicBezTo>
                    <a:pt x="28471" y="2602"/>
                    <a:pt x="15001" y="5817"/>
                    <a:pt x="1378" y="8878"/>
                  </a:cubicBezTo>
                  <a:cubicBezTo>
                    <a:pt x="1072" y="8878"/>
                    <a:pt x="612" y="9031"/>
                    <a:pt x="306" y="9337"/>
                  </a:cubicBezTo>
                  <a:cubicBezTo>
                    <a:pt x="153" y="9644"/>
                    <a:pt x="0" y="9950"/>
                    <a:pt x="0" y="10409"/>
                  </a:cubicBezTo>
                  <a:cubicBezTo>
                    <a:pt x="0" y="10715"/>
                    <a:pt x="459" y="11021"/>
                    <a:pt x="766" y="11021"/>
                  </a:cubicBezTo>
                  <a:cubicBezTo>
                    <a:pt x="1990" y="11021"/>
                    <a:pt x="3062" y="10868"/>
                    <a:pt x="4286" y="10562"/>
                  </a:cubicBezTo>
                  <a:cubicBezTo>
                    <a:pt x="7041" y="9950"/>
                    <a:pt x="9950" y="9184"/>
                    <a:pt x="12858" y="8725"/>
                  </a:cubicBezTo>
                  <a:cubicBezTo>
                    <a:pt x="22960" y="6582"/>
                    <a:pt x="33063" y="4133"/>
                    <a:pt x="43165" y="2602"/>
                  </a:cubicBezTo>
                  <a:cubicBezTo>
                    <a:pt x="43930" y="2449"/>
                    <a:pt x="44849" y="2143"/>
                    <a:pt x="45461" y="1684"/>
                  </a:cubicBezTo>
                  <a:cubicBezTo>
                    <a:pt x="45614" y="1378"/>
                    <a:pt x="45614" y="919"/>
                    <a:pt x="45767" y="613"/>
                  </a:cubicBezTo>
                  <a:cubicBezTo>
                    <a:pt x="45308" y="306"/>
                    <a:pt x="45002" y="0"/>
                    <a:pt x="4454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213;p11">
              <a:extLst>
                <a:ext uri="{FF2B5EF4-FFF2-40B4-BE49-F238E27FC236}">
                  <a16:creationId xmlns="" xmlns:a16="http://schemas.microsoft.com/office/drawing/2014/main" id="{A0FEA449-509F-4F68-966B-6DD0093917FB}"/>
                </a:ext>
              </a:extLst>
            </p:cNvPr>
            <p:cNvSpPr/>
            <p:nvPr/>
          </p:nvSpPr>
          <p:spPr>
            <a:xfrm>
              <a:off x="3431125" y="1453825"/>
              <a:ext cx="1140375" cy="298300"/>
            </a:xfrm>
            <a:custGeom>
              <a:avLst/>
              <a:gdLst/>
              <a:ahLst/>
              <a:cxnLst/>
              <a:rect l="l" t="t" r="r" b="b"/>
              <a:pathLst>
                <a:path w="45615" h="11932" extrusionOk="0">
                  <a:moveTo>
                    <a:pt x="44143" y="1"/>
                  </a:moveTo>
                  <a:cubicBezTo>
                    <a:pt x="43734" y="1"/>
                    <a:pt x="43297" y="201"/>
                    <a:pt x="42860" y="201"/>
                  </a:cubicBezTo>
                  <a:cubicBezTo>
                    <a:pt x="42554" y="201"/>
                    <a:pt x="42094" y="354"/>
                    <a:pt x="41788" y="507"/>
                  </a:cubicBezTo>
                  <a:cubicBezTo>
                    <a:pt x="31686" y="2650"/>
                    <a:pt x="21736" y="4946"/>
                    <a:pt x="11787" y="7242"/>
                  </a:cubicBezTo>
                  <a:cubicBezTo>
                    <a:pt x="8573" y="8007"/>
                    <a:pt x="5358" y="8619"/>
                    <a:pt x="2144" y="9538"/>
                  </a:cubicBezTo>
                  <a:cubicBezTo>
                    <a:pt x="919" y="9844"/>
                    <a:pt x="1" y="10609"/>
                    <a:pt x="613" y="11375"/>
                  </a:cubicBezTo>
                  <a:cubicBezTo>
                    <a:pt x="898" y="11803"/>
                    <a:pt x="1250" y="11931"/>
                    <a:pt x="1622" y="11931"/>
                  </a:cubicBezTo>
                  <a:cubicBezTo>
                    <a:pt x="2048" y="11931"/>
                    <a:pt x="2501" y="11762"/>
                    <a:pt x="2909" y="11681"/>
                  </a:cubicBezTo>
                  <a:lnTo>
                    <a:pt x="30461" y="5558"/>
                  </a:lnTo>
                  <a:cubicBezTo>
                    <a:pt x="34900" y="4487"/>
                    <a:pt x="39186" y="3415"/>
                    <a:pt x="43013" y="2650"/>
                  </a:cubicBezTo>
                  <a:cubicBezTo>
                    <a:pt x="45003" y="1884"/>
                    <a:pt x="45615" y="1425"/>
                    <a:pt x="45003" y="507"/>
                  </a:cubicBezTo>
                  <a:cubicBezTo>
                    <a:pt x="44740" y="113"/>
                    <a:pt x="44450" y="1"/>
                    <a:pt x="4414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214;p11">
              <a:extLst>
                <a:ext uri="{FF2B5EF4-FFF2-40B4-BE49-F238E27FC236}">
                  <a16:creationId xmlns="" xmlns:a16="http://schemas.microsoft.com/office/drawing/2014/main" id="{E0E58156-F6E9-43D8-8069-F011725B086D}"/>
                </a:ext>
              </a:extLst>
            </p:cNvPr>
            <p:cNvSpPr/>
            <p:nvPr/>
          </p:nvSpPr>
          <p:spPr>
            <a:xfrm>
              <a:off x="2811200" y="2990475"/>
              <a:ext cx="1086825" cy="244125"/>
            </a:xfrm>
            <a:custGeom>
              <a:avLst/>
              <a:gdLst/>
              <a:ahLst/>
              <a:cxnLst/>
              <a:rect l="l" t="t" r="r" b="b"/>
              <a:pathLst>
                <a:path w="43473" h="9765" extrusionOk="0">
                  <a:moveTo>
                    <a:pt x="41693" y="0"/>
                  </a:moveTo>
                  <a:cubicBezTo>
                    <a:pt x="41444" y="0"/>
                    <a:pt x="41176" y="38"/>
                    <a:pt x="40870" y="115"/>
                  </a:cubicBezTo>
                  <a:cubicBezTo>
                    <a:pt x="27706" y="2105"/>
                    <a:pt x="14542" y="5166"/>
                    <a:pt x="1379" y="7615"/>
                  </a:cubicBezTo>
                  <a:cubicBezTo>
                    <a:pt x="1072" y="7615"/>
                    <a:pt x="613" y="7768"/>
                    <a:pt x="307" y="8074"/>
                  </a:cubicBezTo>
                  <a:cubicBezTo>
                    <a:pt x="154" y="8228"/>
                    <a:pt x="1" y="8534"/>
                    <a:pt x="1" y="8840"/>
                  </a:cubicBezTo>
                  <a:cubicBezTo>
                    <a:pt x="1" y="9146"/>
                    <a:pt x="307" y="9605"/>
                    <a:pt x="613" y="9605"/>
                  </a:cubicBezTo>
                  <a:cubicBezTo>
                    <a:pt x="1155" y="9714"/>
                    <a:pt x="1678" y="9764"/>
                    <a:pt x="2196" y="9764"/>
                  </a:cubicBezTo>
                  <a:cubicBezTo>
                    <a:pt x="3139" y="9764"/>
                    <a:pt x="4064" y="9596"/>
                    <a:pt x="5052" y="9299"/>
                  </a:cubicBezTo>
                  <a:cubicBezTo>
                    <a:pt x="16685" y="7003"/>
                    <a:pt x="28318" y="4401"/>
                    <a:pt x="40105" y="2564"/>
                  </a:cubicBezTo>
                  <a:lnTo>
                    <a:pt x="41941" y="2258"/>
                  </a:lnTo>
                  <a:cubicBezTo>
                    <a:pt x="42248" y="2105"/>
                    <a:pt x="42554" y="1952"/>
                    <a:pt x="42860" y="1799"/>
                  </a:cubicBezTo>
                  <a:cubicBezTo>
                    <a:pt x="43013" y="1646"/>
                    <a:pt x="43472" y="1339"/>
                    <a:pt x="43166" y="880"/>
                  </a:cubicBezTo>
                  <a:cubicBezTo>
                    <a:pt x="43013" y="574"/>
                    <a:pt x="42860" y="268"/>
                    <a:pt x="42401" y="115"/>
                  </a:cubicBezTo>
                  <a:cubicBezTo>
                    <a:pt x="42171" y="38"/>
                    <a:pt x="41941" y="0"/>
                    <a:pt x="4169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215;p11">
              <a:extLst>
                <a:ext uri="{FF2B5EF4-FFF2-40B4-BE49-F238E27FC236}">
                  <a16:creationId xmlns="" xmlns:a16="http://schemas.microsoft.com/office/drawing/2014/main" id="{99C7534A-B633-4C7E-A5C2-BEB19B260035}"/>
                </a:ext>
              </a:extLst>
            </p:cNvPr>
            <p:cNvSpPr/>
            <p:nvPr/>
          </p:nvSpPr>
          <p:spPr>
            <a:xfrm>
              <a:off x="4005125" y="4179600"/>
              <a:ext cx="952875" cy="279375"/>
            </a:xfrm>
            <a:custGeom>
              <a:avLst/>
              <a:gdLst/>
              <a:ahLst/>
              <a:cxnLst/>
              <a:rect l="l" t="t" r="r" b="b"/>
              <a:pathLst>
                <a:path w="38115" h="11175" extrusionOk="0">
                  <a:moveTo>
                    <a:pt x="37349" y="1"/>
                  </a:moveTo>
                  <a:cubicBezTo>
                    <a:pt x="36125" y="154"/>
                    <a:pt x="34747" y="307"/>
                    <a:pt x="33523" y="613"/>
                  </a:cubicBezTo>
                  <a:cubicBezTo>
                    <a:pt x="27247" y="2144"/>
                    <a:pt x="20971" y="3675"/>
                    <a:pt x="14542" y="5358"/>
                  </a:cubicBezTo>
                  <a:cubicBezTo>
                    <a:pt x="10410" y="6430"/>
                    <a:pt x="6277" y="7501"/>
                    <a:pt x="2144" y="8573"/>
                  </a:cubicBezTo>
                  <a:cubicBezTo>
                    <a:pt x="1532" y="8879"/>
                    <a:pt x="919" y="9185"/>
                    <a:pt x="307" y="9491"/>
                  </a:cubicBezTo>
                  <a:cubicBezTo>
                    <a:pt x="154" y="9797"/>
                    <a:pt x="1" y="10257"/>
                    <a:pt x="154" y="10563"/>
                  </a:cubicBezTo>
                  <a:cubicBezTo>
                    <a:pt x="307" y="10869"/>
                    <a:pt x="613" y="11175"/>
                    <a:pt x="1072" y="11175"/>
                  </a:cubicBezTo>
                  <a:cubicBezTo>
                    <a:pt x="1379" y="11175"/>
                    <a:pt x="1838" y="11175"/>
                    <a:pt x="2144" y="11022"/>
                  </a:cubicBezTo>
                  <a:cubicBezTo>
                    <a:pt x="13471" y="7807"/>
                    <a:pt x="24798" y="5205"/>
                    <a:pt x="36278" y="2450"/>
                  </a:cubicBezTo>
                  <a:cubicBezTo>
                    <a:pt x="36737" y="2297"/>
                    <a:pt x="37196" y="2144"/>
                    <a:pt x="37655" y="1838"/>
                  </a:cubicBezTo>
                  <a:cubicBezTo>
                    <a:pt x="37962" y="1532"/>
                    <a:pt x="38115" y="1226"/>
                    <a:pt x="38115" y="766"/>
                  </a:cubicBezTo>
                  <a:cubicBezTo>
                    <a:pt x="38115" y="460"/>
                    <a:pt x="37809" y="1"/>
                    <a:pt x="3734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216;p11">
              <a:extLst>
                <a:ext uri="{FF2B5EF4-FFF2-40B4-BE49-F238E27FC236}">
                  <a16:creationId xmlns="" xmlns:a16="http://schemas.microsoft.com/office/drawing/2014/main" id="{E8189ADE-A039-400F-BD96-B7267E0F3AFB}"/>
                </a:ext>
              </a:extLst>
            </p:cNvPr>
            <p:cNvSpPr/>
            <p:nvPr/>
          </p:nvSpPr>
          <p:spPr>
            <a:xfrm>
              <a:off x="3641600" y="2392550"/>
              <a:ext cx="910775" cy="241100"/>
            </a:xfrm>
            <a:custGeom>
              <a:avLst/>
              <a:gdLst/>
              <a:ahLst/>
              <a:cxnLst/>
              <a:rect l="l" t="t" r="r" b="b"/>
              <a:pathLst>
                <a:path w="36431" h="9644" extrusionOk="0">
                  <a:moveTo>
                    <a:pt x="35053" y="0"/>
                  </a:moveTo>
                  <a:cubicBezTo>
                    <a:pt x="34441" y="0"/>
                    <a:pt x="33981" y="0"/>
                    <a:pt x="33369" y="153"/>
                  </a:cubicBezTo>
                  <a:cubicBezTo>
                    <a:pt x="23879" y="1837"/>
                    <a:pt x="14389" y="3980"/>
                    <a:pt x="4899" y="6276"/>
                  </a:cubicBezTo>
                  <a:cubicBezTo>
                    <a:pt x="3521" y="6582"/>
                    <a:pt x="2143" y="7194"/>
                    <a:pt x="766" y="7654"/>
                  </a:cubicBezTo>
                  <a:cubicBezTo>
                    <a:pt x="307" y="7807"/>
                    <a:pt x="1" y="8419"/>
                    <a:pt x="154" y="8878"/>
                  </a:cubicBezTo>
                  <a:cubicBezTo>
                    <a:pt x="460" y="9490"/>
                    <a:pt x="919" y="9644"/>
                    <a:pt x="1531" y="9644"/>
                  </a:cubicBezTo>
                  <a:cubicBezTo>
                    <a:pt x="2143" y="9490"/>
                    <a:pt x="2756" y="9337"/>
                    <a:pt x="3368" y="9184"/>
                  </a:cubicBezTo>
                  <a:cubicBezTo>
                    <a:pt x="10409" y="7194"/>
                    <a:pt x="17603" y="5664"/>
                    <a:pt x="24797" y="4133"/>
                  </a:cubicBezTo>
                  <a:lnTo>
                    <a:pt x="35665" y="1990"/>
                  </a:lnTo>
                  <a:cubicBezTo>
                    <a:pt x="36124" y="1837"/>
                    <a:pt x="36277" y="1531"/>
                    <a:pt x="36277" y="1072"/>
                  </a:cubicBezTo>
                  <a:cubicBezTo>
                    <a:pt x="36431" y="459"/>
                    <a:pt x="35818" y="0"/>
                    <a:pt x="3505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217;p11">
              <a:extLst>
                <a:ext uri="{FF2B5EF4-FFF2-40B4-BE49-F238E27FC236}">
                  <a16:creationId xmlns="" xmlns:a16="http://schemas.microsoft.com/office/drawing/2014/main" id="{DD833B84-2D3D-40B3-9E6A-6C86CD8537CA}"/>
                </a:ext>
              </a:extLst>
            </p:cNvPr>
            <p:cNvSpPr/>
            <p:nvPr/>
          </p:nvSpPr>
          <p:spPr>
            <a:xfrm>
              <a:off x="3836750" y="1860625"/>
              <a:ext cx="727100" cy="225800"/>
            </a:xfrm>
            <a:custGeom>
              <a:avLst/>
              <a:gdLst/>
              <a:ahLst/>
              <a:cxnLst/>
              <a:rect l="l" t="t" r="r" b="b"/>
              <a:pathLst>
                <a:path w="29084" h="9032" extrusionOk="0">
                  <a:moveTo>
                    <a:pt x="26941" y="1"/>
                  </a:moveTo>
                  <a:cubicBezTo>
                    <a:pt x="22043" y="1225"/>
                    <a:pt x="17145" y="2450"/>
                    <a:pt x="12399" y="3674"/>
                  </a:cubicBezTo>
                  <a:cubicBezTo>
                    <a:pt x="8726" y="4746"/>
                    <a:pt x="5205" y="5817"/>
                    <a:pt x="1685" y="6889"/>
                  </a:cubicBezTo>
                  <a:cubicBezTo>
                    <a:pt x="1072" y="7042"/>
                    <a:pt x="613" y="7195"/>
                    <a:pt x="307" y="7654"/>
                  </a:cubicBezTo>
                  <a:cubicBezTo>
                    <a:pt x="154" y="7807"/>
                    <a:pt x="1" y="8113"/>
                    <a:pt x="154" y="8266"/>
                  </a:cubicBezTo>
                  <a:cubicBezTo>
                    <a:pt x="154" y="8726"/>
                    <a:pt x="307" y="9032"/>
                    <a:pt x="766" y="9032"/>
                  </a:cubicBezTo>
                  <a:cubicBezTo>
                    <a:pt x="2144" y="9032"/>
                    <a:pt x="3368" y="8726"/>
                    <a:pt x="4593" y="8266"/>
                  </a:cubicBezTo>
                  <a:cubicBezTo>
                    <a:pt x="11328" y="6277"/>
                    <a:pt x="18216" y="4440"/>
                    <a:pt x="25104" y="3062"/>
                  </a:cubicBezTo>
                  <a:cubicBezTo>
                    <a:pt x="25869" y="2756"/>
                    <a:pt x="26635" y="2603"/>
                    <a:pt x="27553" y="2297"/>
                  </a:cubicBezTo>
                  <a:cubicBezTo>
                    <a:pt x="27859" y="2144"/>
                    <a:pt x="28318" y="1838"/>
                    <a:pt x="28778" y="1531"/>
                  </a:cubicBezTo>
                  <a:cubicBezTo>
                    <a:pt x="29084" y="1225"/>
                    <a:pt x="29084" y="766"/>
                    <a:pt x="28778" y="460"/>
                  </a:cubicBezTo>
                  <a:cubicBezTo>
                    <a:pt x="28625" y="154"/>
                    <a:pt x="28471" y="1"/>
                    <a:pt x="2816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218;p11">
              <a:extLst>
                <a:ext uri="{FF2B5EF4-FFF2-40B4-BE49-F238E27FC236}">
                  <a16:creationId xmlns="" xmlns:a16="http://schemas.microsoft.com/office/drawing/2014/main" id="{0B84C059-B222-4F22-847D-B718CE6CDAC6}"/>
                </a:ext>
              </a:extLst>
            </p:cNvPr>
            <p:cNvSpPr/>
            <p:nvPr/>
          </p:nvSpPr>
          <p:spPr>
            <a:xfrm>
              <a:off x="4372500" y="2735500"/>
              <a:ext cx="470700" cy="169850"/>
            </a:xfrm>
            <a:custGeom>
              <a:avLst/>
              <a:gdLst/>
              <a:ahLst/>
              <a:cxnLst/>
              <a:rect l="l" t="t" r="r" b="b"/>
              <a:pathLst>
                <a:path w="18828" h="6794" extrusionOk="0">
                  <a:moveTo>
                    <a:pt x="17661" y="1"/>
                  </a:moveTo>
                  <a:cubicBezTo>
                    <a:pt x="17536" y="1"/>
                    <a:pt x="17412" y="20"/>
                    <a:pt x="17297" y="58"/>
                  </a:cubicBezTo>
                  <a:lnTo>
                    <a:pt x="16838" y="58"/>
                  </a:lnTo>
                  <a:lnTo>
                    <a:pt x="2143" y="4344"/>
                  </a:lnTo>
                  <a:cubicBezTo>
                    <a:pt x="1531" y="4497"/>
                    <a:pt x="1072" y="4803"/>
                    <a:pt x="460" y="5110"/>
                  </a:cubicBezTo>
                  <a:cubicBezTo>
                    <a:pt x="153" y="5263"/>
                    <a:pt x="0" y="5722"/>
                    <a:pt x="153" y="6028"/>
                  </a:cubicBezTo>
                  <a:cubicBezTo>
                    <a:pt x="153" y="6487"/>
                    <a:pt x="460" y="6793"/>
                    <a:pt x="919" y="6793"/>
                  </a:cubicBezTo>
                  <a:cubicBezTo>
                    <a:pt x="1531" y="6793"/>
                    <a:pt x="2143" y="6640"/>
                    <a:pt x="2756" y="6487"/>
                  </a:cubicBezTo>
                  <a:cubicBezTo>
                    <a:pt x="7348" y="5263"/>
                    <a:pt x="11787" y="4038"/>
                    <a:pt x="16226" y="2661"/>
                  </a:cubicBezTo>
                  <a:cubicBezTo>
                    <a:pt x="16685" y="2507"/>
                    <a:pt x="17297" y="2354"/>
                    <a:pt x="17756" y="2201"/>
                  </a:cubicBezTo>
                  <a:cubicBezTo>
                    <a:pt x="18368" y="1895"/>
                    <a:pt x="18828" y="1283"/>
                    <a:pt x="18522" y="518"/>
                  </a:cubicBezTo>
                  <a:cubicBezTo>
                    <a:pt x="18407" y="173"/>
                    <a:pt x="18034" y="1"/>
                    <a:pt x="1766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219;p11">
              <a:extLst>
                <a:ext uri="{FF2B5EF4-FFF2-40B4-BE49-F238E27FC236}">
                  <a16:creationId xmlns="" xmlns:a16="http://schemas.microsoft.com/office/drawing/2014/main" id="{0E65177C-ED6B-43AD-B087-6E1CF0BA9B96}"/>
                </a:ext>
              </a:extLst>
            </p:cNvPr>
            <p:cNvSpPr/>
            <p:nvPr/>
          </p:nvSpPr>
          <p:spPr>
            <a:xfrm>
              <a:off x="4127600" y="2024200"/>
              <a:ext cx="440075" cy="136525"/>
            </a:xfrm>
            <a:custGeom>
              <a:avLst/>
              <a:gdLst/>
              <a:ahLst/>
              <a:cxnLst/>
              <a:rect l="l" t="t" r="r" b="b"/>
              <a:pathLst>
                <a:path w="17603" h="5461" extrusionOk="0">
                  <a:moveTo>
                    <a:pt x="16472" y="1"/>
                  </a:moveTo>
                  <a:cubicBezTo>
                    <a:pt x="16387" y="1"/>
                    <a:pt x="16304" y="13"/>
                    <a:pt x="16225" y="40"/>
                  </a:cubicBezTo>
                  <a:cubicBezTo>
                    <a:pt x="15919" y="40"/>
                    <a:pt x="15613" y="40"/>
                    <a:pt x="15460" y="193"/>
                  </a:cubicBezTo>
                  <a:lnTo>
                    <a:pt x="1072" y="3407"/>
                  </a:lnTo>
                  <a:cubicBezTo>
                    <a:pt x="918" y="3407"/>
                    <a:pt x="612" y="3560"/>
                    <a:pt x="459" y="3713"/>
                  </a:cubicBezTo>
                  <a:cubicBezTo>
                    <a:pt x="306" y="3866"/>
                    <a:pt x="153" y="4173"/>
                    <a:pt x="153" y="4326"/>
                  </a:cubicBezTo>
                  <a:cubicBezTo>
                    <a:pt x="0" y="4785"/>
                    <a:pt x="306" y="5244"/>
                    <a:pt x="612" y="5244"/>
                  </a:cubicBezTo>
                  <a:cubicBezTo>
                    <a:pt x="1045" y="5352"/>
                    <a:pt x="1478" y="5461"/>
                    <a:pt x="1965" y="5461"/>
                  </a:cubicBezTo>
                  <a:cubicBezTo>
                    <a:pt x="2167" y="5461"/>
                    <a:pt x="2378" y="5442"/>
                    <a:pt x="2602" y="5397"/>
                  </a:cubicBezTo>
                  <a:cubicBezTo>
                    <a:pt x="7041" y="4479"/>
                    <a:pt x="11480" y="3407"/>
                    <a:pt x="15919" y="2489"/>
                  </a:cubicBezTo>
                  <a:lnTo>
                    <a:pt x="16684" y="2030"/>
                  </a:lnTo>
                  <a:cubicBezTo>
                    <a:pt x="17297" y="1877"/>
                    <a:pt x="17603" y="1264"/>
                    <a:pt x="17450" y="805"/>
                  </a:cubicBezTo>
                  <a:cubicBezTo>
                    <a:pt x="17323" y="298"/>
                    <a:pt x="16881" y="1"/>
                    <a:pt x="1647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220;p11">
              <a:extLst>
                <a:ext uri="{FF2B5EF4-FFF2-40B4-BE49-F238E27FC236}">
                  <a16:creationId xmlns="" xmlns:a16="http://schemas.microsoft.com/office/drawing/2014/main" id="{C4C425BD-285A-410B-A907-D97BE632A08A}"/>
                </a:ext>
              </a:extLst>
            </p:cNvPr>
            <p:cNvSpPr/>
            <p:nvPr/>
          </p:nvSpPr>
          <p:spPr>
            <a:xfrm>
              <a:off x="2608400" y="2209825"/>
              <a:ext cx="344425" cy="98550"/>
            </a:xfrm>
            <a:custGeom>
              <a:avLst/>
              <a:gdLst/>
              <a:ahLst/>
              <a:cxnLst/>
              <a:rect l="l" t="t" r="r" b="b"/>
              <a:pathLst>
                <a:path w="13777" h="3942" extrusionOk="0">
                  <a:moveTo>
                    <a:pt x="12016" y="0"/>
                  </a:moveTo>
                  <a:cubicBezTo>
                    <a:pt x="11748" y="0"/>
                    <a:pt x="11480" y="39"/>
                    <a:pt x="11174" y="115"/>
                  </a:cubicBezTo>
                  <a:lnTo>
                    <a:pt x="1837" y="1646"/>
                  </a:lnTo>
                  <a:cubicBezTo>
                    <a:pt x="1378" y="1646"/>
                    <a:pt x="1072" y="1952"/>
                    <a:pt x="766" y="1952"/>
                  </a:cubicBezTo>
                  <a:cubicBezTo>
                    <a:pt x="307" y="2258"/>
                    <a:pt x="0" y="2564"/>
                    <a:pt x="153" y="3023"/>
                  </a:cubicBezTo>
                  <a:cubicBezTo>
                    <a:pt x="153" y="3483"/>
                    <a:pt x="460" y="3789"/>
                    <a:pt x="766" y="3942"/>
                  </a:cubicBezTo>
                  <a:lnTo>
                    <a:pt x="2449" y="3942"/>
                  </a:lnTo>
                  <a:lnTo>
                    <a:pt x="12246" y="2258"/>
                  </a:lnTo>
                  <a:cubicBezTo>
                    <a:pt x="12552" y="2258"/>
                    <a:pt x="12705" y="2105"/>
                    <a:pt x="13011" y="2105"/>
                  </a:cubicBezTo>
                  <a:cubicBezTo>
                    <a:pt x="13470" y="1799"/>
                    <a:pt x="13776" y="1340"/>
                    <a:pt x="13623" y="727"/>
                  </a:cubicBezTo>
                  <a:cubicBezTo>
                    <a:pt x="13470" y="421"/>
                    <a:pt x="13164" y="115"/>
                    <a:pt x="12858" y="115"/>
                  </a:cubicBezTo>
                  <a:cubicBezTo>
                    <a:pt x="12552" y="39"/>
                    <a:pt x="12284" y="0"/>
                    <a:pt x="1201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221;p11">
              <a:extLst>
                <a:ext uri="{FF2B5EF4-FFF2-40B4-BE49-F238E27FC236}">
                  <a16:creationId xmlns="" xmlns:a16="http://schemas.microsoft.com/office/drawing/2014/main" id="{5A0B7492-786F-4A25-8860-B450AA00CA9E}"/>
                </a:ext>
              </a:extLst>
            </p:cNvPr>
            <p:cNvSpPr/>
            <p:nvPr/>
          </p:nvSpPr>
          <p:spPr>
            <a:xfrm>
              <a:off x="3209175" y="2082575"/>
              <a:ext cx="332950" cy="110050"/>
            </a:xfrm>
            <a:custGeom>
              <a:avLst/>
              <a:gdLst/>
              <a:ahLst/>
              <a:cxnLst/>
              <a:rect l="l" t="t" r="r" b="b"/>
              <a:pathLst>
                <a:path w="13318" h="4402" extrusionOk="0">
                  <a:moveTo>
                    <a:pt x="11481" y="1"/>
                  </a:moveTo>
                  <a:cubicBezTo>
                    <a:pt x="8267" y="307"/>
                    <a:pt x="4899" y="919"/>
                    <a:pt x="1685" y="1991"/>
                  </a:cubicBezTo>
                  <a:cubicBezTo>
                    <a:pt x="1379" y="2144"/>
                    <a:pt x="1072" y="2297"/>
                    <a:pt x="766" y="2450"/>
                  </a:cubicBezTo>
                  <a:cubicBezTo>
                    <a:pt x="154" y="2756"/>
                    <a:pt x="1" y="3215"/>
                    <a:pt x="154" y="3827"/>
                  </a:cubicBezTo>
                  <a:cubicBezTo>
                    <a:pt x="307" y="4134"/>
                    <a:pt x="766" y="4287"/>
                    <a:pt x="1072" y="4287"/>
                  </a:cubicBezTo>
                  <a:cubicBezTo>
                    <a:pt x="1225" y="4363"/>
                    <a:pt x="1379" y="4401"/>
                    <a:pt x="1532" y="4401"/>
                  </a:cubicBezTo>
                  <a:cubicBezTo>
                    <a:pt x="1685" y="4401"/>
                    <a:pt x="1838" y="4363"/>
                    <a:pt x="1991" y="4287"/>
                  </a:cubicBezTo>
                  <a:cubicBezTo>
                    <a:pt x="4899" y="3368"/>
                    <a:pt x="8114" y="2756"/>
                    <a:pt x="11328" y="2297"/>
                  </a:cubicBezTo>
                  <a:cubicBezTo>
                    <a:pt x="11787" y="2297"/>
                    <a:pt x="12246" y="1991"/>
                    <a:pt x="12706" y="1684"/>
                  </a:cubicBezTo>
                  <a:cubicBezTo>
                    <a:pt x="13165" y="1531"/>
                    <a:pt x="13318" y="1072"/>
                    <a:pt x="13165" y="766"/>
                  </a:cubicBezTo>
                  <a:cubicBezTo>
                    <a:pt x="13012" y="613"/>
                    <a:pt x="12859" y="307"/>
                    <a:pt x="12706" y="307"/>
                  </a:cubicBezTo>
                  <a:cubicBezTo>
                    <a:pt x="12246" y="1"/>
                    <a:pt x="11940" y="1"/>
                    <a:pt x="1148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222;p11">
              <a:extLst>
                <a:ext uri="{FF2B5EF4-FFF2-40B4-BE49-F238E27FC236}">
                  <a16:creationId xmlns="" xmlns:a16="http://schemas.microsoft.com/office/drawing/2014/main" id="{DCA11C2B-2A62-4877-B248-21884B72B13F}"/>
                </a:ext>
              </a:extLst>
            </p:cNvPr>
            <p:cNvSpPr/>
            <p:nvPr/>
          </p:nvSpPr>
          <p:spPr>
            <a:xfrm>
              <a:off x="2547175" y="1826200"/>
              <a:ext cx="321450" cy="122475"/>
            </a:xfrm>
            <a:custGeom>
              <a:avLst/>
              <a:gdLst/>
              <a:ahLst/>
              <a:cxnLst/>
              <a:rect l="l" t="t" r="r" b="b"/>
              <a:pathLst>
                <a:path w="12858" h="4899" extrusionOk="0">
                  <a:moveTo>
                    <a:pt x="10868" y="0"/>
                  </a:moveTo>
                  <a:cubicBezTo>
                    <a:pt x="7960" y="766"/>
                    <a:pt x="5052" y="1684"/>
                    <a:pt x="2296" y="2296"/>
                  </a:cubicBezTo>
                  <a:cubicBezTo>
                    <a:pt x="1684" y="2602"/>
                    <a:pt x="1378" y="2602"/>
                    <a:pt x="919" y="2908"/>
                  </a:cubicBezTo>
                  <a:cubicBezTo>
                    <a:pt x="460" y="3215"/>
                    <a:pt x="0" y="3521"/>
                    <a:pt x="306" y="4133"/>
                  </a:cubicBezTo>
                  <a:cubicBezTo>
                    <a:pt x="460" y="4592"/>
                    <a:pt x="919" y="4898"/>
                    <a:pt x="1531" y="4898"/>
                  </a:cubicBezTo>
                  <a:cubicBezTo>
                    <a:pt x="1837" y="4898"/>
                    <a:pt x="2296" y="4898"/>
                    <a:pt x="2756" y="4745"/>
                  </a:cubicBezTo>
                  <a:cubicBezTo>
                    <a:pt x="5205" y="3980"/>
                    <a:pt x="7501" y="3368"/>
                    <a:pt x="9950" y="2602"/>
                  </a:cubicBezTo>
                  <a:cubicBezTo>
                    <a:pt x="10868" y="2449"/>
                    <a:pt x="11633" y="1990"/>
                    <a:pt x="12552" y="1531"/>
                  </a:cubicBezTo>
                  <a:cubicBezTo>
                    <a:pt x="12858" y="1225"/>
                    <a:pt x="12858" y="766"/>
                    <a:pt x="12705" y="459"/>
                  </a:cubicBezTo>
                  <a:cubicBezTo>
                    <a:pt x="12552" y="306"/>
                    <a:pt x="12399" y="153"/>
                    <a:pt x="1209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223;p11">
              <a:extLst>
                <a:ext uri="{FF2B5EF4-FFF2-40B4-BE49-F238E27FC236}">
                  <a16:creationId xmlns="" xmlns:a16="http://schemas.microsoft.com/office/drawing/2014/main" id="{F6CC12D9-6033-4A82-87F5-E158A3FA8350}"/>
                </a:ext>
              </a:extLst>
            </p:cNvPr>
            <p:cNvSpPr/>
            <p:nvPr/>
          </p:nvSpPr>
          <p:spPr>
            <a:xfrm>
              <a:off x="2845650" y="2683375"/>
              <a:ext cx="317650" cy="118650"/>
            </a:xfrm>
            <a:custGeom>
              <a:avLst/>
              <a:gdLst/>
              <a:ahLst/>
              <a:cxnLst/>
              <a:rect l="l" t="t" r="r" b="b"/>
              <a:pathLst>
                <a:path w="12706" h="4746" extrusionOk="0">
                  <a:moveTo>
                    <a:pt x="11481" y="0"/>
                  </a:moveTo>
                  <a:cubicBezTo>
                    <a:pt x="7654" y="460"/>
                    <a:pt x="3980" y="1531"/>
                    <a:pt x="460" y="2909"/>
                  </a:cubicBezTo>
                  <a:cubicBezTo>
                    <a:pt x="307" y="3062"/>
                    <a:pt x="154" y="3062"/>
                    <a:pt x="154" y="3215"/>
                  </a:cubicBezTo>
                  <a:cubicBezTo>
                    <a:pt x="1" y="3521"/>
                    <a:pt x="1" y="3674"/>
                    <a:pt x="1" y="3980"/>
                  </a:cubicBezTo>
                  <a:cubicBezTo>
                    <a:pt x="1" y="4133"/>
                    <a:pt x="154" y="4439"/>
                    <a:pt x="460" y="4592"/>
                  </a:cubicBezTo>
                  <a:cubicBezTo>
                    <a:pt x="766" y="4746"/>
                    <a:pt x="1225" y="4746"/>
                    <a:pt x="1531" y="4746"/>
                  </a:cubicBezTo>
                  <a:cubicBezTo>
                    <a:pt x="4746" y="3827"/>
                    <a:pt x="7960" y="3062"/>
                    <a:pt x="10409" y="2296"/>
                  </a:cubicBezTo>
                  <a:cubicBezTo>
                    <a:pt x="11328" y="1990"/>
                    <a:pt x="11174" y="1990"/>
                    <a:pt x="11787" y="1837"/>
                  </a:cubicBezTo>
                  <a:cubicBezTo>
                    <a:pt x="12399" y="1531"/>
                    <a:pt x="12705" y="1072"/>
                    <a:pt x="12399" y="460"/>
                  </a:cubicBezTo>
                  <a:cubicBezTo>
                    <a:pt x="12093" y="153"/>
                    <a:pt x="11787" y="0"/>
                    <a:pt x="1148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224;p11">
              <a:extLst>
                <a:ext uri="{FF2B5EF4-FFF2-40B4-BE49-F238E27FC236}">
                  <a16:creationId xmlns="" xmlns:a16="http://schemas.microsoft.com/office/drawing/2014/main" id="{CD0BAB6B-EE9E-42C3-A007-5284F9F2D085}"/>
                </a:ext>
              </a:extLst>
            </p:cNvPr>
            <p:cNvSpPr/>
            <p:nvPr/>
          </p:nvSpPr>
          <p:spPr>
            <a:xfrm>
              <a:off x="4869975" y="4022725"/>
              <a:ext cx="283200" cy="80375"/>
            </a:xfrm>
            <a:custGeom>
              <a:avLst/>
              <a:gdLst/>
              <a:ahLst/>
              <a:cxnLst/>
              <a:rect l="l" t="t" r="r" b="b"/>
              <a:pathLst>
                <a:path w="11328" h="3215" extrusionOk="0">
                  <a:moveTo>
                    <a:pt x="9031" y="0"/>
                  </a:moveTo>
                  <a:cubicBezTo>
                    <a:pt x="6582" y="306"/>
                    <a:pt x="3980" y="766"/>
                    <a:pt x="1531" y="1072"/>
                  </a:cubicBezTo>
                  <a:cubicBezTo>
                    <a:pt x="1225" y="1072"/>
                    <a:pt x="765" y="1225"/>
                    <a:pt x="459" y="1378"/>
                  </a:cubicBezTo>
                  <a:cubicBezTo>
                    <a:pt x="306" y="1684"/>
                    <a:pt x="0" y="1684"/>
                    <a:pt x="153" y="1990"/>
                  </a:cubicBezTo>
                  <a:cubicBezTo>
                    <a:pt x="153" y="2449"/>
                    <a:pt x="306" y="3062"/>
                    <a:pt x="612" y="3062"/>
                  </a:cubicBezTo>
                  <a:cubicBezTo>
                    <a:pt x="1225" y="3215"/>
                    <a:pt x="1837" y="3215"/>
                    <a:pt x="2449" y="3215"/>
                  </a:cubicBezTo>
                  <a:cubicBezTo>
                    <a:pt x="4439" y="3062"/>
                    <a:pt x="6582" y="2755"/>
                    <a:pt x="8419" y="2449"/>
                  </a:cubicBezTo>
                  <a:cubicBezTo>
                    <a:pt x="9184" y="2449"/>
                    <a:pt x="9949" y="2296"/>
                    <a:pt x="10715" y="1990"/>
                  </a:cubicBezTo>
                  <a:cubicBezTo>
                    <a:pt x="11021" y="1990"/>
                    <a:pt x="11174" y="1378"/>
                    <a:pt x="11174" y="1072"/>
                  </a:cubicBezTo>
                  <a:cubicBezTo>
                    <a:pt x="11327" y="612"/>
                    <a:pt x="11021" y="306"/>
                    <a:pt x="10562" y="153"/>
                  </a:cubicBezTo>
                  <a:cubicBezTo>
                    <a:pt x="10103" y="0"/>
                    <a:pt x="9490" y="0"/>
                    <a:pt x="903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225;p11">
              <a:extLst>
                <a:ext uri="{FF2B5EF4-FFF2-40B4-BE49-F238E27FC236}">
                  <a16:creationId xmlns="" xmlns:a16="http://schemas.microsoft.com/office/drawing/2014/main" id="{D9CF0282-130B-4C04-898D-C5755D307CE9}"/>
                </a:ext>
              </a:extLst>
            </p:cNvPr>
            <p:cNvSpPr/>
            <p:nvPr/>
          </p:nvSpPr>
          <p:spPr>
            <a:xfrm>
              <a:off x="4422250" y="4121475"/>
              <a:ext cx="275550" cy="97750"/>
            </a:xfrm>
            <a:custGeom>
              <a:avLst/>
              <a:gdLst/>
              <a:ahLst/>
              <a:cxnLst/>
              <a:rect l="l" t="t" r="r" b="b"/>
              <a:pathLst>
                <a:path w="11022" h="3910" extrusionOk="0">
                  <a:moveTo>
                    <a:pt x="10183" y="0"/>
                  </a:moveTo>
                  <a:cubicBezTo>
                    <a:pt x="10108" y="0"/>
                    <a:pt x="10030" y="10"/>
                    <a:pt x="9950" y="30"/>
                  </a:cubicBezTo>
                  <a:cubicBezTo>
                    <a:pt x="7041" y="489"/>
                    <a:pt x="4286" y="1101"/>
                    <a:pt x="1837" y="1561"/>
                  </a:cubicBezTo>
                  <a:lnTo>
                    <a:pt x="1072" y="1867"/>
                  </a:lnTo>
                  <a:cubicBezTo>
                    <a:pt x="613" y="2173"/>
                    <a:pt x="0" y="2173"/>
                    <a:pt x="153" y="3091"/>
                  </a:cubicBezTo>
                  <a:cubicBezTo>
                    <a:pt x="272" y="3685"/>
                    <a:pt x="759" y="3910"/>
                    <a:pt x="1257" y="3910"/>
                  </a:cubicBezTo>
                  <a:cubicBezTo>
                    <a:pt x="1401" y="3910"/>
                    <a:pt x="1546" y="3891"/>
                    <a:pt x="1684" y="3857"/>
                  </a:cubicBezTo>
                  <a:cubicBezTo>
                    <a:pt x="4286" y="3397"/>
                    <a:pt x="6888" y="2938"/>
                    <a:pt x="9490" y="2326"/>
                  </a:cubicBezTo>
                  <a:cubicBezTo>
                    <a:pt x="9797" y="2326"/>
                    <a:pt x="10256" y="2173"/>
                    <a:pt x="10562" y="1867"/>
                  </a:cubicBezTo>
                  <a:cubicBezTo>
                    <a:pt x="10868" y="1714"/>
                    <a:pt x="11021" y="1255"/>
                    <a:pt x="11021" y="948"/>
                  </a:cubicBezTo>
                  <a:cubicBezTo>
                    <a:pt x="11021" y="417"/>
                    <a:pt x="10675" y="0"/>
                    <a:pt x="1018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226;p11">
              <a:extLst>
                <a:ext uri="{FF2B5EF4-FFF2-40B4-BE49-F238E27FC236}">
                  <a16:creationId xmlns="" xmlns:a16="http://schemas.microsoft.com/office/drawing/2014/main" id="{C26868C3-7EC5-40BF-B344-A367040A6EE4}"/>
                </a:ext>
              </a:extLst>
            </p:cNvPr>
            <p:cNvSpPr/>
            <p:nvPr/>
          </p:nvSpPr>
          <p:spPr>
            <a:xfrm>
              <a:off x="4713075" y="3043075"/>
              <a:ext cx="244925" cy="81150"/>
            </a:xfrm>
            <a:custGeom>
              <a:avLst/>
              <a:gdLst/>
              <a:ahLst/>
              <a:cxnLst/>
              <a:rect l="l" t="t" r="r" b="b"/>
              <a:pathLst>
                <a:path w="9797" h="3246" extrusionOk="0">
                  <a:moveTo>
                    <a:pt x="8725" y="1"/>
                  </a:moveTo>
                  <a:cubicBezTo>
                    <a:pt x="5970" y="1"/>
                    <a:pt x="3215" y="460"/>
                    <a:pt x="613" y="1378"/>
                  </a:cubicBezTo>
                  <a:cubicBezTo>
                    <a:pt x="153" y="1531"/>
                    <a:pt x="0" y="1991"/>
                    <a:pt x="0" y="2450"/>
                  </a:cubicBezTo>
                  <a:cubicBezTo>
                    <a:pt x="133" y="2848"/>
                    <a:pt x="495" y="3245"/>
                    <a:pt x="888" y="3245"/>
                  </a:cubicBezTo>
                  <a:cubicBezTo>
                    <a:pt x="949" y="3245"/>
                    <a:pt x="1010" y="3236"/>
                    <a:pt x="1072" y="3215"/>
                  </a:cubicBezTo>
                  <a:cubicBezTo>
                    <a:pt x="3674" y="2909"/>
                    <a:pt x="5970" y="2450"/>
                    <a:pt x="7960" y="2144"/>
                  </a:cubicBezTo>
                  <a:lnTo>
                    <a:pt x="8878" y="1838"/>
                  </a:lnTo>
                  <a:cubicBezTo>
                    <a:pt x="9337" y="1531"/>
                    <a:pt x="9797" y="1225"/>
                    <a:pt x="9491" y="613"/>
                  </a:cubicBezTo>
                  <a:cubicBezTo>
                    <a:pt x="9337" y="307"/>
                    <a:pt x="9031" y="1"/>
                    <a:pt x="87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227;p11">
              <a:extLst>
                <a:ext uri="{FF2B5EF4-FFF2-40B4-BE49-F238E27FC236}">
                  <a16:creationId xmlns="" xmlns:a16="http://schemas.microsoft.com/office/drawing/2014/main" id="{A1BF1FFF-B8F1-429B-94A1-72A202E9F200}"/>
                </a:ext>
              </a:extLst>
            </p:cNvPr>
            <p:cNvSpPr/>
            <p:nvPr/>
          </p:nvSpPr>
          <p:spPr>
            <a:xfrm>
              <a:off x="5095750" y="4106900"/>
              <a:ext cx="202825" cy="85200"/>
            </a:xfrm>
            <a:custGeom>
              <a:avLst/>
              <a:gdLst/>
              <a:ahLst/>
              <a:cxnLst/>
              <a:rect l="l" t="t" r="r" b="b"/>
              <a:pathLst>
                <a:path w="8113" h="3408" extrusionOk="0">
                  <a:moveTo>
                    <a:pt x="6735" y="1"/>
                  </a:moveTo>
                  <a:cubicBezTo>
                    <a:pt x="4898" y="1"/>
                    <a:pt x="3215" y="460"/>
                    <a:pt x="1531" y="1072"/>
                  </a:cubicBezTo>
                  <a:lnTo>
                    <a:pt x="612" y="1531"/>
                  </a:lnTo>
                  <a:cubicBezTo>
                    <a:pt x="153" y="1684"/>
                    <a:pt x="0" y="2297"/>
                    <a:pt x="153" y="2756"/>
                  </a:cubicBezTo>
                  <a:cubicBezTo>
                    <a:pt x="279" y="3134"/>
                    <a:pt x="716" y="3408"/>
                    <a:pt x="1123" y="3408"/>
                  </a:cubicBezTo>
                  <a:cubicBezTo>
                    <a:pt x="1210" y="3408"/>
                    <a:pt x="1296" y="3395"/>
                    <a:pt x="1378" y="3368"/>
                  </a:cubicBezTo>
                  <a:cubicBezTo>
                    <a:pt x="3368" y="2909"/>
                    <a:pt x="5204" y="2603"/>
                    <a:pt x="7194" y="1991"/>
                  </a:cubicBezTo>
                  <a:cubicBezTo>
                    <a:pt x="7653" y="1991"/>
                    <a:pt x="8113" y="1378"/>
                    <a:pt x="7960" y="919"/>
                  </a:cubicBezTo>
                  <a:cubicBezTo>
                    <a:pt x="7807" y="307"/>
                    <a:pt x="7347" y="1"/>
                    <a:pt x="673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228;p11">
              <a:extLst>
                <a:ext uri="{FF2B5EF4-FFF2-40B4-BE49-F238E27FC236}">
                  <a16:creationId xmlns="" xmlns:a16="http://schemas.microsoft.com/office/drawing/2014/main" id="{908E4EC6-2088-4BDF-B036-C979A2E055F7}"/>
                </a:ext>
              </a:extLst>
            </p:cNvPr>
            <p:cNvSpPr/>
            <p:nvPr/>
          </p:nvSpPr>
          <p:spPr>
            <a:xfrm>
              <a:off x="2007600" y="1364125"/>
              <a:ext cx="857200" cy="3379550"/>
            </a:xfrm>
            <a:custGeom>
              <a:avLst/>
              <a:gdLst/>
              <a:ahLst/>
              <a:cxnLst/>
              <a:rect l="l" t="t" r="r" b="b"/>
              <a:pathLst>
                <a:path w="34288" h="135182" extrusionOk="0">
                  <a:moveTo>
                    <a:pt x="996" y="0"/>
                  </a:moveTo>
                  <a:cubicBezTo>
                    <a:pt x="881" y="0"/>
                    <a:pt x="766" y="39"/>
                    <a:pt x="613" y="115"/>
                  </a:cubicBezTo>
                  <a:cubicBezTo>
                    <a:pt x="460" y="115"/>
                    <a:pt x="154" y="268"/>
                    <a:pt x="154" y="574"/>
                  </a:cubicBezTo>
                  <a:cubicBezTo>
                    <a:pt x="1" y="1799"/>
                    <a:pt x="154" y="3176"/>
                    <a:pt x="613" y="4401"/>
                  </a:cubicBezTo>
                  <a:cubicBezTo>
                    <a:pt x="1378" y="7309"/>
                    <a:pt x="2144" y="10218"/>
                    <a:pt x="2909" y="13279"/>
                  </a:cubicBezTo>
                  <a:cubicBezTo>
                    <a:pt x="4593" y="20473"/>
                    <a:pt x="6124" y="27820"/>
                    <a:pt x="8113" y="35015"/>
                  </a:cubicBezTo>
                  <a:cubicBezTo>
                    <a:pt x="10409" y="42974"/>
                    <a:pt x="12399" y="50934"/>
                    <a:pt x="14236" y="58893"/>
                  </a:cubicBezTo>
                  <a:cubicBezTo>
                    <a:pt x="15614" y="64097"/>
                    <a:pt x="16226" y="69455"/>
                    <a:pt x="17757" y="74506"/>
                  </a:cubicBezTo>
                  <a:cubicBezTo>
                    <a:pt x="20818" y="85986"/>
                    <a:pt x="23267" y="97772"/>
                    <a:pt x="25716" y="109559"/>
                  </a:cubicBezTo>
                  <a:cubicBezTo>
                    <a:pt x="27247" y="117365"/>
                    <a:pt x="29390" y="125018"/>
                    <a:pt x="31686" y="132978"/>
                  </a:cubicBezTo>
                  <a:cubicBezTo>
                    <a:pt x="31992" y="133590"/>
                    <a:pt x="32451" y="134203"/>
                    <a:pt x="32757" y="134815"/>
                  </a:cubicBezTo>
                  <a:cubicBezTo>
                    <a:pt x="32926" y="135068"/>
                    <a:pt x="33141" y="135181"/>
                    <a:pt x="33351" y="135181"/>
                  </a:cubicBezTo>
                  <a:cubicBezTo>
                    <a:pt x="33523" y="135181"/>
                    <a:pt x="33691" y="135106"/>
                    <a:pt x="33829" y="134968"/>
                  </a:cubicBezTo>
                  <a:cubicBezTo>
                    <a:pt x="33982" y="134815"/>
                    <a:pt x="34288" y="134509"/>
                    <a:pt x="34288" y="134356"/>
                  </a:cubicBezTo>
                  <a:cubicBezTo>
                    <a:pt x="33982" y="132825"/>
                    <a:pt x="33676" y="131294"/>
                    <a:pt x="33216" y="129764"/>
                  </a:cubicBezTo>
                  <a:cubicBezTo>
                    <a:pt x="30920" y="122110"/>
                    <a:pt x="29084" y="114610"/>
                    <a:pt x="27553" y="106956"/>
                  </a:cubicBezTo>
                  <a:cubicBezTo>
                    <a:pt x="25869" y="98844"/>
                    <a:pt x="24032" y="90884"/>
                    <a:pt x="22043" y="82772"/>
                  </a:cubicBezTo>
                  <a:cubicBezTo>
                    <a:pt x="20512" y="75731"/>
                    <a:pt x="18522" y="68843"/>
                    <a:pt x="17144" y="61801"/>
                  </a:cubicBezTo>
                  <a:cubicBezTo>
                    <a:pt x="15920" y="55373"/>
                    <a:pt x="14389" y="49097"/>
                    <a:pt x="12552" y="42821"/>
                  </a:cubicBezTo>
                  <a:cubicBezTo>
                    <a:pt x="10103" y="33637"/>
                    <a:pt x="7501" y="24606"/>
                    <a:pt x="5664" y="15422"/>
                  </a:cubicBezTo>
                  <a:cubicBezTo>
                    <a:pt x="4899" y="10830"/>
                    <a:pt x="3674" y="6544"/>
                    <a:pt x="2450" y="2258"/>
                  </a:cubicBezTo>
                  <a:cubicBezTo>
                    <a:pt x="2297" y="1493"/>
                    <a:pt x="1838" y="727"/>
                    <a:pt x="1378" y="115"/>
                  </a:cubicBezTo>
                  <a:cubicBezTo>
                    <a:pt x="1225" y="39"/>
                    <a:pt x="1111" y="0"/>
                    <a:pt x="99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229;p11">
              <a:extLst>
                <a:ext uri="{FF2B5EF4-FFF2-40B4-BE49-F238E27FC236}">
                  <a16:creationId xmlns="" xmlns:a16="http://schemas.microsoft.com/office/drawing/2014/main" id="{31CEDC27-9469-43F2-8657-53D097D4731F}"/>
                </a:ext>
              </a:extLst>
            </p:cNvPr>
            <p:cNvSpPr/>
            <p:nvPr/>
          </p:nvSpPr>
          <p:spPr>
            <a:xfrm>
              <a:off x="2179800" y="2591375"/>
              <a:ext cx="111000" cy="222125"/>
            </a:xfrm>
            <a:custGeom>
              <a:avLst/>
              <a:gdLst/>
              <a:ahLst/>
              <a:cxnLst/>
              <a:rect l="l" t="t" r="r" b="b"/>
              <a:pathLst>
                <a:path w="4440" h="8885" extrusionOk="0">
                  <a:moveTo>
                    <a:pt x="976" y="1"/>
                  </a:moveTo>
                  <a:cubicBezTo>
                    <a:pt x="849" y="1"/>
                    <a:pt x="722" y="51"/>
                    <a:pt x="613" y="160"/>
                  </a:cubicBezTo>
                  <a:cubicBezTo>
                    <a:pt x="307" y="313"/>
                    <a:pt x="1" y="772"/>
                    <a:pt x="1" y="1078"/>
                  </a:cubicBezTo>
                  <a:cubicBezTo>
                    <a:pt x="307" y="3680"/>
                    <a:pt x="1225" y="6129"/>
                    <a:pt x="2450" y="8426"/>
                  </a:cubicBezTo>
                  <a:cubicBezTo>
                    <a:pt x="2603" y="8732"/>
                    <a:pt x="3062" y="8885"/>
                    <a:pt x="3521" y="8885"/>
                  </a:cubicBezTo>
                  <a:cubicBezTo>
                    <a:pt x="3981" y="8732"/>
                    <a:pt x="4440" y="8272"/>
                    <a:pt x="4287" y="7813"/>
                  </a:cubicBezTo>
                  <a:cubicBezTo>
                    <a:pt x="3981" y="6436"/>
                    <a:pt x="3521" y="5211"/>
                    <a:pt x="3215" y="4293"/>
                  </a:cubicBezTo>
                  <a:cubicBezTo>
                    <a:pt x="2603" y="2762"/>
                    <a:pt x="2144" y="1537"/>
                    <a:pt x="1532" y="466"/>
                  </a:cubicBezTo>
                  <a:cubicBezTo>
                    <a:pt x="1433" y="169"/>
                    <a:pt x="1206" y="1"/>
                    <a:pt x="97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230;p11">
              <a:extLst>
                <a:ext uri="{FF2B5EF4-FFF2-40B4-BE49-F238E27FC236}">
                  <a16:creationId xmlns="" xmlns:a16="http://schemas.microsoft.com/office/drawing/2014/main" id="{37738164-C376-4DB9-85D0-CAE65CCE24A9}"/>
                </a:ext>
              </a:extLst>
            </p:cNvPr>
            <p:cNvSpPr/>
            <p:nvPr/>
          </p:nvSpPr>
          <p:spPr>
            <a:xfrm>
              <a:off x="2336700" y="3190950"/>
              <a:ext cx="84225" cy="212875"/>
            </a:xfrm>
            <a:custGeom>
              <a:avLst/>
              <a:gdLst/>
              <a:ahLst/>
              <a:cxnLst/>
              <a:rect l="l" t="t" r="r" b="b"/>
              <a:pathLst>
                <a:path w="3369" h="8515" extrusionOk="0">
                  <a:moveTo>
                    <a:pt x="1194" y="0"/>
                  </a:moveTo>
                  <a:cubicBezTo>
                    <a:pt x="1055" y="0"/>
                    <a:pt x="910" y="19"/>
                    <a:pt x="766" y="55"/>
                  </a:cubicBezTo>
                  <a:cubicBezTo>
                    <a:pt x="307" y="209"/>
                    <a:pt x="1" y="668"/>
                    <a:pt x="154" y="1280"/>
                  </a:cubicBezTo>
                  <a:cubicBezTo>
                    <a:pt x="460" y="3423"/>
                    <a:pt x="919" y="5260"/>
                    <a:pt x="1225" y="7250"/>
                  </a:cubicBezTo>
                  <a:cubicBezTo>
                    <a:pt x="1378" y="7556"/>
                    <a:pt x="1531" y="7862"/>
                    <a:pt x="1837" y="8015"/>
                  </a:cubicBezTo>
                  <a:cubicBezTo>
                    <a:pt x="1962" y="8265"/>
                    <a:pt x="2189" y="8515"/>
                    <a:pt x="2519" y="8515"/>
                  </a:cubicBezTo>
                  <a:cubicBezTo>
                    <a:pt x="2592" y="8515"/>
                    <a:pt x="2672" y="8502"/>
                    <a:pt x="2756" y="8474"/>
                  </a:cubicBezTo>
                  <a:cubicBezTo>
                    <a:pt x="3062" y="8321"/>
                    <a:pt x="3368" y="8015"/>
                    <a:pt x="3368" y="7556"/>
                  </a:cubicBezTo>
                  <a:cubicBezTo>
                    <a:pt x="3368" y="5260"/>
                    <a:pt x="2909" y="2964"/>
                    <a:pt x="2144" y="668"/>
                  </a:cubicBezTo>
                  <a:cubicBezTo>
                    <a:pt x="2027" y="200"/>
                    <a:pt x="1642" y="0"/>
                    <a:pt x="119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231;p11">
              <a:extLst>
                <a:ext uri="{FF2B5EF4-FFF2-40B4-BE49-F238E27FC236}">
                  <a16:creationId xmlns="" xmlns:a16="http://schemas.microsoft.com/office/drawing/2014/main" id="{FC4BCB47-6695-4F7D-88B5-5B1F7F3B0A82}"/>
                </a:ext>
              </a:extLst>
            </p:cNvPr>
            <p:cNvSpPr/>
            <p:nvPr/>
          </p:nvSpPr>
          <p:spPr>
            <a:xfrm>
              <a:off x="2805200" y="1132575"/>
              <a:ext cx="71100" cy="115800"/>
            </a:xfrm>
            <a:custGeom>
              <a:avLst/>
              <a:gdLst/>
              <a:ahLst/>
              <a:cxnLst/>
              <a:rect l="l" t="t" r="r" b="b"/>
              <a:pathLst>
                <a:path w="2844" h="4632" extrusionOk="0">
                  <a:moveTo>
                    <a:pt x="788" y="1"/>
                  </a:moveTo>
                  <a:cubicBezTo>
                    <a:pt x="68" y="1"/>
                    <a:pt x="0" y="1461"/>
                    <a:pt x="700" y="3560"/>
                  </a:cubicBezTo>
                  <a:cubicBezTo>
                    <a:pt x="853" y="3714"/>
                    <a:pt x="1006" y="4020"/>
                    <a:pt x="1312" y="4326"/>
                  </a:cubicBezTo>
                  <a:cubicBezTo>
                    <a:pt x="1465" y="4479"/>
                    <a:pt x="1772" y="4632"/>
                    <a:pt x="1925" y="4632"/>
                  </a:cubicBezTo>
                  <a:cubicBezTo>
                    <a:pt x="2384" y="4632"/>
                    <a:pt x="2690" y="4173"/>
                    <a:pt x="2843" y="3867"/>
                  </a:cubicBezTo>
                  <a:cubicBezTo>
                    <a:pt x="2843" y="3407"/>
                    <a:pt x="2843" y="3101"/>
                    <a:pt x="2843" y="2642"/>
                  </a:cubicBezTo>
                  <a:cubicBezTo>
                    <a:pt x="2384" y="1571"/>
                    <a:pt x="2537" y="193"/>
                    <a:pt x="1006" y="40"/>
                  </a:cubicBezTo>
                  <a:cubicBezTo>
                    <a:pt x="928" y="14"/>
                    <a:pt x="855" y="1"/>
                    <a:pt x="78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80" name="Google Shape;269;p13">
            <a:extLst>
              <a:ext uri="{FF2B5EF4-FFF2-40B4-BE49-F238E27FC236}">
                <a16:creationId xmlns="" xmlns:a16="http://schemas.microsoft.com/office/drawing/2014/main" id="{3CF4731C-EF1E-45C2-B12A-A7BE2906BD83}"/>
              </a:ext>
            </a:extLst>
          </p:cNvPr>
          <p:cNvGrpSpPr/>
          <p:nvPr/>
        </p:nvGrpSpPr>
        <p:grpSpPr>
          <a:xfrm rot="-1609825">
            <a:off x="1259871" y="-233557"/>
            <a:ext cx="1357442" cy="1384042"/>
            <a:chOff x="1301600" y="238450"/>
            <a:chExt cx="4846600" cy="4941575"/>
          </a:xfrm>
        </p:grpSpPr>
        <p:sp>
          <p:nvSpPr>
            <p:cNvPr id="81" name="Google Shape;270;p13">
              <a:extLst>
                <a:ext uri="{FF2B5EF4-FFF2-40B4-BE49-F238E27FC236}">
                  <a16:creationId xmlns="" xmlns:a16="http://schemas.microsoft.com/office/drawing/2014/main" id="{14960637-6756-4565-8294-B14F86A5D51C}"/>
                </a:ext>
              </a:extLst>
            </p:cNvPr>
            <p:cNvSpPr/>
            <p:nvPr/>
          </p:nvSpPr>
          <p:spPr>
            <a:xfrm>
              <a:off x="2951650" y="238450"/>
              <a:ext cx="1524300" cy="4941575"/>
            </a:xfrm>
            <a:custGeom>
              <a:avLst/>
              <a:gdLst/>
              <a:ahLst/>
              <a:cxnLst/>
              <a:rect l="l" t="t" r="r" b="b"/>
              <a:pathLst>
                <a:path w="60972" h="197663" extrusionOk="0">
                  <a:moveTo>
                    <a:pt x="30865" y="4562"/>
                  </a:moveTo>
                  <a:cubicBezTo>
                    <a:pt x="33587" y="4562"/>
                    <a:pt x="36114" y="6041"/>
                    <a:pt x="37589" y="8570"/>
                  </a:cubicBezTo>
                  <a:cubicBezTo>
                    <a:pt x="39661" y="11530"/>
                    <a:pt x="41437" y="14490"/>
                    <a:pt x="42621" y="18041"/>
                  </a:cubicBezTo>
                  <a:cubicBezTo>
                    <a:pt x="45877" y="26921"/>
                    <a:pt x="48244" y="36096"/>
                    <a:pt x="49724" y="45567"/>
                  </a:cubicBezTo>
                  <a:cubicBezTo>
                    <a:pt x="52092" y="63326"/>
                    <a:pt x="54460" y="81380"/>
                    <a:pt x="55348" y="99434"/>
                  </a:cubicBezTo>
                  <a:cubicBezTo>
                    <a:pt x="55940" y="116305"/>
                    <a:pt x="55348" y="133176"/>
                    <a:pt x="52980" y="150046"/>
                  </a:cubicBezTo>
                  <a:cubicBezTo>
                    <a:pt x="51500" y="161293"/>
                    <a:pt x="48244" y="171948"/>
                    <a:pt x="43213" y="181715"/>
                  </a:cubicBezTo>
                  <a:cubicBezTo>
                    <a:pt x="42029" y="184675"/>
                    <a:pt x="39957" y="187339"/>
                    <a:pt x="37885" y="189707"/>
                  </a:cubicBezTo>
                  <a:cubicBezTo>
                    <a:pt x="35414" y="191918"/>
                    <a:pt x="32999" y="192986"/>
                    <a:pt x="30768" y="192986"/>
                  </a:cubicBezTo>
                  <a:cubicBezTo>
                    <a:pt x="27922" y="192986"/>
                    <a:pt x="25373" y="191249"/>
                    <a:pt x="23382" y="187931"/>
                  </a:cubicBezTo>
                  <a:cubicBezTo>
                    <a:pt x="21015" y="184083"/>
                    <a:pt x="19239" y="179644"/>
                    <a:pt x="18055" y="175204"/>
                  </a:cubicBezTo>
                  <a:cubicBezTo>
                    <a:pt x="17463" y="173724"/>
                    <a:pt x="18055" y="171948"/>
                    <a:pt x="19239" y="170764"/>
                  </a:cubicBezTo>
                  <a:cubicBezTo>
                    <a:pt x="21311" y="167805"/>
                    <a:pt x="22199" y="164253"/>
                    <a:pt x="21903" y="160701"/>
                  </a:cubicBezTo>
                  <a:cubicBezTo>
                    <a:pt x="22199" y="157741"/>
                    <a:pt x="20127" y="154782"/>
                    <a:pt x="17463" y="154190"/>
                  </a:cubicBezTo>
                  <a:cubicBezTo>
                    <a:pt x="14207" y="153598"/>
                    <a:pt x="13319" y="151526"/>
                    <a:pt x="13023" y="148862"/>
                  </a:cubicBezTo>
                  <a:cubicBezTo>
                    <a:pt x="10064" y="132584"/>
                    <a:pt x="8880" y="116009"/>
                    <a:pt x="8880" y="99730"/>
                  </a:cubicBezTo>
                  <a:cubicBezTo>
                    <a:pt x="9176" y="89371"/>
                    <a:pt x="9176" y="79012"/>
                    <a:pt x="8880" y="68653"/>
                  </a:cubicBezTo>
                  <a:cubicBezTo>
                    <a:pt x="8288" y="51783"/>
                    <a:pt x="11248" y="34616"/>
                    <a:pt x="17167" y="18929"/>
                  </a:cubicBezTo>
                  <a:cubicBezTo>
                    <a:pt x="18351" y="15674"/>
                    <a:pt x="19831" y="12714"/>
                    <a:pt x="21903" y="9754"/>
                  </a:cubicBezTo>
                  <a:cubicBezTo>
                    <a:pt x="23086" y="7682"/>
                    <a:pt x="25158" y="5906"/>
                    <a:pt x="27526" y="5315"/>
                  </a:cubicBezTo>
                  <a:cubicBezTo>
                    <a:pt x="28633" y="4803"/>
                    <a:pt x="29765" y="4562"/>
                    <a:pt x="30865" y="4562"/>
                  </a:cubicBezTo>
                  <a:close/>
                  <a:moveTo>
                    <a:pt x="30246" y="0"/>
                  </a:moveTo>
                  <a:cubicBezTo>
                    <a:pt x="25998" y="0"/>
                    <a:pt x="21721" y="1860"/>
                    <a:pt x="18943" y="5611"/>
                  </a:cubicBezTo>
                  <a:cubicBezTo>
                    <a:pt x="17167" y="7978"/>
                    <a:pt x="15391" y="10642"/>
                    <a:pt x="14503" y="13602"/>
                  </a:cubicBezTo>
                  <a:cubicBezTo>
                    <a:pt x="7696" y="29288"/>
                    <a:pt x="4144" y="46159"/>
                    <a:pt x="3848" y="63326"/>
                  </a:cubicBezTo>
                  <a:cubicBezTo>
                    <a:pt x="4144" y="75165"/>
                    <a:pt x="4144" y="87004"/>
                    <a:pt x="4144" y="98843"/>
                  </a:cubicBezTo>
                  <a:cubicBezTo>
                    <a:pt x="4440" y="104762"/>
                    <a:pt x="4144" y="110681"/>
                    <a:pt x="4440" y="116601"/>
                  </a:cubicBezTo>
                  <a:cubicBezTo>
                    <a:pt x="5032" y="127552"/>
                    <a:pt x="6216" y="138503"/>
                    <a:pt x="7992" y="149454"/>
                  </a:cubicBezTo>
                  <a:cubicBezTo>
                    <a:pt x="8880" y="151822"/>
                    <a:pt x="7992" y="154486"/>
                    <a:pt x="5920" y="156262"/>
                  </a:cubicBezTo>
                  <a:cubicBezTo>
                    <a:pt x="0" y="160701"/>
                    <a:pt x="1776" y="170172"/>
                    <a:pt x="8880" y="172244"/>
                  </a:cubicBezTo>
                  <a:cubicBezTo>
                    <a:pt x="11839" y="173428"/>
                    <a:pt x="13911" y="175796"/>
                    <a:pt x="14503" y="179052"/>
                  </a:cubicBezTo>
                  <a:cubicBezTo>
                    <a:pt x="15391" y="183195"/>
                    <a:pt x="17167" y="187339"/>
                    <a:pt x="19831" y="190891"/>
                  </a:cubicBezTo>
                  <a:cubicBezTo>
                    <a:pt x="22202" y="195294"/>
                    <a:pt x="26609" y="197663"/>
                    <a:pt x="31054" y="197663"/>
                  </a:cubicBezTo>
                  <a:cubicBezTo>
                    <a:pt x="34377" y="197663"/>
                    <a:pt x="37721" y="196340"/>
                    <a:pt x="40253" y="193554"/>
                  </a:cubicBezTo>
                  <a:cubicBezTo>
                    <a:pt x="43213" y="190891"/>
                    <a:pt x="45581" y="187339"/>
                    <a:pt x="47356" y="183491"/>
                  </a:cubicBezTo>
                  <a:cubicBezTo>
                    <a:pt x="52092" y="174316"/>
                    <a:pt x="55348" y="163957"/>
                    <a:pt x="56828" y="153598"/>
                  </a:cubicBezTo>
                  <a:cubicBezTo>
                    <a:pt x="60379" y="132584"/>
                    <a:pt x="60971" y="110977"/>
                    <a:pt x="59195" y="89667"/>
                  </a:cubicBezTo>
                  <a:cubicBezTo>
                    <a:pt x="58603" y="81380"/>
                    <a:pt x="57715" y="73389"/>
                    <a:pt x="56828" y="65101"/>
                  </a:cubicBezTo>
                  <a:cubicBezTo>
                    <a:pt x="55644" y="51783"/>
                    <a:pt x="53276" y="38760"/>
                    <a:pt x="50020" y="25737"/>
                  </a:cubicBezTo>
                  <a:cubicBezTo>
                    <a:pt x="48540" y="19225"/>
                    <a:pt x="45877" y="13010"/>
                    <a:pt x="42325" y="7090"/>
                  </a:cubicBezTo>
                  <a:cubicBezTo>
                    <a:pt x="39812" y="2378"/>
                    <a:pt x="35048" y="0"/>
                    <a:pt x="3024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82" name="Google Shape;271;p13">
              <a:extLst>
                <a:ext uri="{FF2B5EF4-FFF2-40B4-BE49-F238E27FC236}">
                  <a16:creationId xmlns="" xmlns:a16="http://schemas.microsoft.com/office/drawing/2014/main" id="{E67DD01E-35E9-491C-9280-DA5DE12CD9A9}"/>
                </a:ext>
              </a:extLst>
            </p:cNvPr>
            <p:cNvSpPr/>
            <p:nvPr/>
          </p:nvSpPr>
          <p:spPr>
            <a:xfrm>
              <a:off x="1301600" y="1480925"/>
              <a:ext cx="4846600" cy="2294100"/>
            </a:xfrm>
            <a:custGeom>
              <a:avLst/>
              <a:gdLst/>
              <a:ahLst/>
              <a:cxnLst/>
              <a:rect l="l" t="t" r="r" b="b"/>
              <a:pathLst>
                <a:path w="193864" h="91764" extrusionOk="0">
                  <a:moveTo>
                    <a:pt x="24347" y="11094"/>
                  </a:moveTo>
                  <a:cubicBezTo>
                    <a:pt x="25882" y="11094"/>
                    <a:pt x="27427" y="11160"/>
                    <a:pt x="29006" y="11259"/>
                  </a:cubicBezTo>
                  <a:cubicBezTo>
                    <a:pt x="30486" y="11259"/>
                    <a:pt x="31965" y="12147"/>
                    <a:pt x="32557" y="13627"/>
                  </a:cubicBezTo>
                  <a:cubicBezTo>
                    <a:pt x="34629" y="16586"/>
                    <a:pt x="37885" y="18658"/>
                    <a:pt x="41437" y="19546"/>
                  </a:cubicBezTo>
                  <a:cubicBezTo>
                    <a:pt x="42301" y="19930"/>
                    <a:pt x="43228" y="20127"/>
                    <a:pt x="44136" y="20127"/>
                  </a:cubicBezTo>
                  <a:cubicBezTo>
                    <a:pt x="46027" y="20127"/>
                    <a:pt x="47836" y="19273"/>
                    <a:pt x="48836" y="17474"/>
                  </a:cubicBezTo>
                  <a:cubicBezTo>
                    <a:pt x="49748" y="15877"/>
                    <a:pt x="51716" y="14808"/>
                    <a:pt x="53654" y="14808"/>
                  </a:cubicBezTo>
                  <a:cubicBezTo>
                    <a:pt x="54230" y="14808"/>
                    <a:pt x="54804" y="14903"/>
                    <a:pt x="55347" y="15106"/>
                  </a:cubicBezTo>
                  <a:cubicBezTo>
                    <a:pt x="71626" y="18066"/>
                    <a:pt x="87609" y="22210"/>
                    <a:pt x="102999" y="28129"/>
                  </a:cubicBezTo>
                  <a:cubicBezTo>
                    <a:pt x="112766" y="31681"/>
                    <a:pt x="122534" y="34937"/>
                    <a:pt x="132301" y="38192"/>
                  </a:cubicBezTo>
                  <a:cubicBezTo>
                    <a:pt x="148283" y="43224"/>
                    <a:pt x="163378" y="51807"/>
                    <a:pt x="176697" y="62758"/>
                  </a:cubicBezTo>
                  <a:cubicBezTo>
                    <a:pt x="179065" y="64830"/>
                    <a:pt x="181432" y="67198"/>
                    <a:pt x="183504" y="69862"/>
                  </a:cubicBezTo>
                  <a:cubicBezTo>
                    <a:pt x="184984" y="71934"/>
                    <a:pt x="185872" y="74597"/>
                    <a:pt x="185576" y="77261"/>
                  </a:cubicBezTo>
                  <a:cubicBezTo>
                    <a:pt x="186168" y="81405"/>
                    <a:pt x="183208" y="84956"/>
                    <a:pt x="179361" y="85844"/>
                  </a:cubicBezTo>
                  <a:cubicBezTo>
                    <a:pt x="175809" y="86732"/>
                    <a:pt x="172257" y="87028"/>
                    <a:pt x="168706" y="87324"/>
                  </a:cubicBezTo>
                  <a:cubicBezTo>
                    <a:pt x="159234" y="87324"/>
                    <a:pt x="149467" y="86436"/>
                    <a:pt x="140292" y="84660"/>
                  </a:cubicBezTo>
                  <a:cubicBezTo>
                    <a:pt x="122534" y="80813"/>
                    <a:pt x="105071" y="76965"/>
                    <a:pt x="87905" y="71934"/>
                  </a:cubicBezTo>
                  <a:cubicBezTo>
                    <a:pt x="71626" y="66902"/>
                    <a:pt x="55643" y="60391"/>
                    <a:pt x="40549" y="52399"/>
                  </a:cubicBezTo>
                  <a:cubicBezTo>
                    <a:pt x="30782" y="47664"/>
                    <a:pt x="21606" y="40856"/>
                    <a:pt x="14207" y="32865"/>
                  </a:cubicBezTo>
                  <a:cubicBezTo>
                    <a:pt x="11839" y="30497"/>
                    <a:pt x="9767" y="27833"/>
                    <a:pt x="8583" y="25170"/>
                  </a:cubicBezTo>
                  <a:cubicBezTo>
                    <a:pt x="5624" y="18362"/>
                    <a:pt x="7992" y="13331"/>
                    <a:pt x="15095" y="12147"/>
                  </a:cubicBezTo>
                  <a:cubicBezTo>
                    <a:pt x="18252" y="11357"/>
                    <a:pt x="21277" y="11094"/>
                    <a:pt x="24347" y="11094"/>
                  </a:cubicBezTo>
                  <a:close/>
                  <a:moveTo>
                    <a:pt x="41632" y="0"/>
                  </a:moveTo>
                  <a:cubicBezTo>
                    <a:pt x="38970" y="0"/>
                    <a:pt x="36277" y="1133"/>
                    <a:pt x="34333" y="3563"/>
                  </a:cubicBezTo>
                  <a:cubicBezTo>
                    <a:pt x="32862" y="5525"/>
                    <a:pt x="30375" y="6674"/>
                    <a:pt x="27883" y="6674"/>
                  </a:cubicBezTo>
                  <a:cubicBezTo>
                    <a:pt x="27366" y="6674"/>
                    <a:pt x="26850" y="6625"/>
                    <a:pt x="26342" y="6523"/>
                  </a:cubicBezTo>
                  <a:cubicBezTo>
                    <a:pt x="25232" y="6449"/>
                    <a:pt x="24122" y="6412"/>
                    <a:pt x="23017" y="6412"/>
                  </a:cubicBezTo>
                  <a:cubicBezTo>
                    <a:pt x="19701" y="6412"/>
                    <a:pt x="16427" y="6745"/>
                    <a:pt x="13319" y="7411"/>
                  </a:cubicBezTo>
                  <a:cubicBezTo>
                    <a:pt x="4736" y="8891"/>
                    <a:pt x="0" y="18362"/>
                    <a:pt x="3848" y="26057"/>
                  </a:cubicBezTo>
                  <a:cubicBezTo>
                    <a:pt x="5624" y="29905"/>
                    <a:pt x="7992" y="33161"/>
                    <a:pt x="10951" y="36121"/>
                  </a:cubicBezTo>
                  <a:cubicBezTo>
                    <a:pt x="18055" y="43816"/>
                    <a:pt x="26638" y="50031"/>
                    <a:pt x="36109" y="55063"/>
                  </a:cubicBezTo>
                  <a:cubicBezTo>
                    <a:pt x="54755" y="65422"/>
                    <a:pt x="74882" y="73117"/>
                    <a:pt x="95600" y="78741"/>
                  </a:cubicBezTo>
                  <a:cubicBezTo>
                    <a:pt x="103591" y="80813"/>
                    <a:pt x="111583" y="82885"/>
                    <a:pt x="119574" y="84660"/>
                  </a:cubicBezTo>
                  <a:cubicBezTo>
                    <a:pt x="132301" y="87916"/>
                    <a:pt x="145620" y="90284"/>
                    <a:pt x="158938" y="91468"/>
                  </a:cubicBezTo>
                  <a:cubicBezTo>
                    <a:pt x="161208" y="91665"/>
                    <a:pt x="163444" y="91764"/>
                    <a:pt x="165658" y="91764"/>
                  </a:cubicBezTo>
                  <a:cubicBezTo>
                    <a:pt x="170087" y="91764"/>
                    <a:pt x="174428" y="91369"/>
                    <a:pt x="178769" y="90580"/>
                  </a:cubicBezTo>
                  <a:cubicBezTo>
                    <a:pt x="188832" y="88804"/>
                    <a:pt x="193863" y="77261"/>
                    <a:pt x="187944" y="68974"/>
                  </a:cubicBezTo>
                  <a:cubicBezTo>
                    <a:pt x="186464" y="66310"/>
                    <a:pt x="184392" y="63942"/>
                    <a:pt x="182320" y="61870"/>
                  </a:cubicBezTo>
                  <a:cubicBezTo>
                    <a:pt x="169593" y="50327"/>
                    <a:pt x="154795" y="41448"/>
                    <a:pt x="138812" y="35529"/>
                  </a:cubicBezTo>
                  <a:cubicBezTo>
                    <a:pt x="127565" y="31681"/>
                    <a:pt x="116318" y="27537"/>
                    <a:pt x="105367" y="23986"/>
                  </a:cubicBezTo>
                  <a:cubicBezTo>
                    <a:pt x="99744" y="21914"/>
                    <a:pt x="94120" y="20138"/>
                    <a:pt x="88497" y="18066"/>
                  </a:cubicBezTo>
                  <a:cubicBezTo>
                    <a:pt x="77841" y="15106"/>
                    <a:pt x="67186" y="12443"/>
                    <a:pt x="56235" y="10667"/>
                  </a:cubicBezTo>
                  <a:cubicBezTo>
                    <a:pt x="53572" y="10371"/>
                    <a:pt x="51500" y="8891"/>
                    <a:pt x="50612" y="6523"/>
                  </a:cubicBezTo>
                  <a:cubicBezTo>
                    <a:pt x="49216" y="2336"/>
                    <a:pt x="45455" y="0"/>
                    <a:pt x="4163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272;p13">
              <a:extLst>
                <a:ext uri="{FF2B5EF4-FFF2-40B4-BE49-F238E27FC236}">
                  <a16:creationId xmlns="" xmlns:a16="http://schemas.microsoft.com/office/drawing/2014/main" id="{A400663F-C8C4-481B-A9AD-8C561A20C28D}"/>
                </a:ext>
              </a:extLst>
            </p:cNvPr>
            <p:cNvSpPr/>
            <p:nvPr/>
          </p:nvSpPr>
          <p:spPr>
            <a:xfrm>
              <a:off x="1493975" y="1229625"/>
              <a:ext cx="4432250" cy="2957225"/>
            </a:xfrm>
            <a:custGeom>
              <a:avLst/>
              <a:gdLst/>
              <a:ahLst/>
              <a:cxnLst/>
              <a:rect l="l" t="t" r="r" b="b"/>
              <a:pathLst>
                <a:path w="177290" h="118289" extrusionOk="0">
                  <a:moveTo>
                    <a:pt x="156183" y="4428"/>
                  </a:moveTo>
                  <a:cubicBezTo>
                    <a:pt x="158286" y="4428"/>
                    <a:pt x="160388" y="4755"/>
                    <a:pt x="162490" y="5328"/>
                  </a:cubicBezTo>
                  <a:cubicBezTo>
                    <a:pt x="169594" y="7104"/>
                    <a:pt x="171666" y="12136"/>
                    <a:pt x="168706" y="18647"/>
                  </a:cubicBezTo>
                  <a:cubicBezTo>
                    <a:pt x="166338" y="22791"/>
                    <a:pt x="163674" y="26342"/>
                    <a:pt x="160419" y="29894"/>
                  </a:cubicBezTo>
                  <a:cubicBezTo>
                    <a:pt x="159531" y="31078"/>
                    <a:pt x="157755" y="31374"/>
                    <a:pt x="156275" y="31374"/>
                  </a:cubicBezTo>
                  <a:cubicBezTo>
                    <a:pt x="155838" y="31337"/>
                    <a:pt x="155401" y="31319"/>
                    <a:pt x="154964" y="31319"/>
                  </a:cubicBezTo>
                  <a:cubicBezTo>
                    <a:pt x="151858" y="31319"/>
                    <a:pt x="148807" y="32257"/>
                    <a:pt x="146212" y="34334"/>
                  </a:cubicBezTo>
                  <a:cubicBezTo>
                    <a:pt x="143548" y="35518"/>
                    <a:pt x="142068" y="38477"/>
                    <a:pt x="142956" y="41437"/>
                  </a:cubicBezTo>
                  <a:cubicBezTo>
                    <a:pt x="143844" y="43805"/>
                    <a:pt x="142956" y="46469"/>
                    <a:pt x="140884" y="47948"/>
                  </a:cubicBezTo>
                  <a:cubicBezTo>
                    <a:pt x="128453" y="58604"/>
                    <a:pt x="115135" y="68371"/>
                    <a:pt x="101224" y="76954"/>
                  </a:cubicBezTo>
                  <a:cubicBezTo>
                    <a:pt x="92345" y="82578"/>
                    <a:pt x="83465" y="87905"/>
                    <a:pt x="74882" y="93529"/>
                  </a:cubicBezTo>
                  <a:cubicBezTo>
                    <a:pt x="60675" y="103000"/>
                    <a:pt x="44693" y="109511"/>
                    <a:pt x="28118" y="112767"/>
                  </a:cubicBezTo>
                  <a:cubicBezTo>
                    <a:pt x="24862" y="113359"/>
                    <a:pt x="21311" y="113655"/>
                    <a:pt x="18055" y="113655"/>
                  </a:cubicBezTo>
                  <a:cubicBezTo>
                    <a:pt x="15391" y="113655"/>
                    <a:pt x="13023" y="112767"/>
                    <a:pt x="10952" y="110991"/>
                  </a:cubicBezTo>
                  <a:cubicBezTo>
                    <a:pt x="7696" y="108623"/>
                    <a:pt x="6512" y="104184"/>
                    <a:pt x="8288" y="100632"/>
                  </a:cubicBezTo>
                  <a:cubicBezTo>
                    <a:pt x="9768" y="97376"/>
                    <a:pt x="11544" y="94121"/>
                    <a:pt x="13911" y="91457"/>
                  </a:cubicBezTo>
                  <a:cubicBezTo>
                    <a:pt x="19831" y="83761"/>
                    <a:pt x="26342" y="76954"/>
                    <a:pt x="33446" y="70739"/>
                  </a:cubicBezTo>
                  <a:cubicBezTo>
                    <a:pt x="47652" y="59491"/>
                    <a:pt x="61563" y="48244"/>
                    <a:pt x="76362" y="37885"/>
                  </a:cubicBezTo>
                  <a:cubicBezTo>
                    <a:pt x="90273" y="28118"/>
                    <a:pt x="105367" y="19831"/>
                    <a:pt x="120758" y="13023"/>
                  </a:cubicBezTo>
                  <a:cubicBezTo>
                    <a:pt x="130821" y="8584"/>
                    <a:pt x="141772" y="5624"/>
                    <a:pt x="152723" y="4736"/>
                  </a:cubicBezTo>
                  <a:cubicBezTo>
                    <a:pt x="153877" y="4526"/>
                    <a:pt x="155030" y="4428"/>
                    <a:pt x="156183" y="4428"/>
                  </a:cubicBezTo>
                  <a:close/>
                  <a:moveTo>
                    <a:pt x="156494" y="1"/>
                  </a:moveTo>
                  <a:cubicBezTo>
                    <a:pt x="155157" y="1"/>
                    <a:pt x="153809" y="99"/>
                    <a:pt x="152427" y="297"/>
                  </a:cubicBezTo>
                  <a:cubicBezTo>
                    <a:pt x="141772" y="1184"/>
                    <a:pt x="131413" y="3848"/>
                    <a:pt x="121646" y="7992"/>
                  </a:cubicBezTo>
                  <a:cubicBezTo>
                    <a:pt x="102112" y="16279"/>
                    <a:pt x="83465" y="26934"/>
                    <a:pt x="66299" y="39661"/>
                  </a:cubicBezTo>
                  <a:cubicBezTo>
                    <a:pt x="59787" y="44397"/>
                    <a:pt x="52980" y="49428"/>
                    <a:pt x="46764" y="54460"/>
                  </a:cubicBezTo>
                  <a:cubicBezTo>
                    <a:pt x="35813" y="62451"/>
                    <a:pt x="26046" y="71330"/>
                    <a:pt x="16575" y="81098"/>
                  </a:cubicBezTo>
                  <a:cubicBezTo>
                    <a:pt x="11840" y="85833"/>
                    <a:pt x="7992" y="91457"/>
                    <a:pt x="5032" y="97376"/>
                  </a:cubicBezTo>
                  <a:cubicBezTo>
                    <a:pt x="1" y="106255"/>
                    <a:pt x="5920" y="117207"/>
                    <a:pt x="15983" y="118094"/>
                  </a:cubicBezTo>
                  <a:cubicBezTo>
                    <a:pt x="17332" y="118217"/>
                    <a:pt x="18630" y="118289"/>
                    <a:pt x="19898" y="118289"/>
                  </a:cubicBezTo>
                  <a:cubicBezTo>
                    <a:pt x="21691" y="118289"/>
                    <a:pt x="23425" y="118145"/>
                    <a:pt x="25158" y="117798"/>
                  </a:cubicBezTo>
                  <a:cubicBezTo>
                    <a:pt x="42029" y="115135"/>
                    <a:pt x="58307" y="109215"/>
                    <a:pt x="72810" y="100336"/>
                  </a:cubicBezTo>
                  <a:cubicBezTo>
                    <a:pt x="82873" y="94121"/>
                    <a:pt x="92936" y="87905"/>
                    <a:pt x="103000" y="81394"/>
                  </a:cubicBezTo>
                  <a:cubicBezTo>
                    <a:pt x="107735" y="78434"/>
                    <a:pt x="112767" y="75178"/>
                    <a:pt x="117798" y="71922"/>
                  </a:cubicBezTo>
                  <a:cubicBezTo>
                    <a:pt x="126678" y="65707"/>
                    <a:pt x="135557" y="58900"/>
                    <a:pt x="143844" y="51500"/>
                  </a:cubicBezTo>
                  <a:cubicBezTo>
                    <a:pt x="145087" y="50050"/>
                    <a:pt x="146765" y="49325"/>
                    <a:pt x="148472" y="49325"/>
                  </a:cubicBezTo>
                  <a:cubicBezTo>
                    <a:pt x="149204" y="49325"/>
                    <a:pt x="149941" y="49458"/>
                    <a:pt x="150651" y="49724"/>
                  </a:cubicBezTo>
                  <a:cubicBezTo>
                    <a:pt x="151797" y="50154"/>
                    <a:pt x="152943" y="50353"/>
                    <a:pt x="154050" y="50353"/>
                  </a:cubicBezTo>
                  <a:cubicBezTo>
                    <a:pt x="159807" y="50353"/>
                    <a:pt x="164524" y="44979"/>
                    <a:pt x="162786" y="38773"/>
                  </a:cubicBezTo>
                  <a:cubicBezTo>
                    <a:pt x="162194" y="35814"/>
                    <a:pt x="163378" y="32558"/>
                    <a:pt x="165746" y="30782"/>
                  </a:cubicBezTo>
                  <a:cubicBezTo>
                    <a:pt x="168706" y="27526"/>
                    <a:pt x="171074" y="23975"/>
                    <a:pt x="173146" y="19831"/>
                  </a:cubicBezTo>
                  <a:cubicBezTo>
                    <a:pt x="177289" y="12432"/>
                    <a:pt x="172850" y="2664"/>
                    <a:pt x="164562" y="1184"/>
                  </a:cubicBezTo>
                  <a:cubicBezTo>
                    <a:pt x="161800" y="395"/>
                    <a:pt x="159169" y="1"/>
                    <a:pt x="156494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87" name="Google Shape;958;p33">
            <a:extLst>
              <a:ext uri="{FF2B5EF4-FFF2-40B4-BE49-F238E27FC236}">
                <a16:creationId xmlns="" xmlns:a16="http://schemas.microsoft.com/office/drawing/2014/main" id="{9B10E40C-5F82-4F70-B37D-C6D4E09DA040}"/>
              </a:ext>
            </a:extLst>
          </p:cNvPr>
          <p:cNvGrpSpPr/>
          <p:nvPr/>
        </p:nvGrpSpPr>
        <p:grpSpPr>
          <a:xfrm rot="-3226582">
            <a:off x="3777313" y="6181709"/>
            <a:ext cx="1259793" cy="1015566"/>
            <a:chOff x="750100" y="236175"/>
            <a:chExt cx="6175375" cy="4978200"/>
          </a:xfrm>
        </p:grpSpPr>
        <p:sp>
          <p:nvSpPr>
            <p:cNvPr id="88" name="Google Shape;959;p33">
              <a:extLst>
                <a:ext uri="{FF2B5EF4-FFF2-40B4-BE49-F238E27FC236}">
                  <a16:creationId xmlns="" xmlns:a16="http://schemas.microsoft.com/office/drawing/2014/main" id="{4DB59B40-F03D-4D3A-935B-02F62D43D678}"/>
                </a:ext>
              </a:extLst>
            </p:cNvPr>
            <p:cNvSpPr/>
            <p:nvPr/>
          </p:nvSpPr>
          <p:spPr>
            <a:xfrm>
              <a:off x="900900" y="1205000"/>
              <a:ext cx="4778400" cy="3474350"/>
            </a:xfrm>
            <a:custGeom>
              <a:avLst/>
              <a:gdLst/>
              <a:ahLst/>
              <a:cxnLst/>
              <a:rect l="l" t="t" r="r" b="b"/>
              <a:pathLst>
                <a:path w="191136" h="138974" extrusionOk="0">
                  <a:moveTo>
                    <a:pt x="34474" y="0"/>
                  </a:moveTo>
                  <a:cubicBezTo>
                    <a:pt x="24373" y="0"/>
                    <a:pt x="14483" y="4390"/>
                    <a:pt x="7938" y="12125"/>
                  </a:cubicBezTo>
                  <a:cubicBezTo>
                    <a:pt x="953" y="20380"/>
                    <a:pt x="0" y="33398"/>
                    <a:pt x="7303" y="41335"/>
                  </a:cubicBezTo>
                  <a:lnTo>
                    <a:pt x="9208" y="53718"/>
                  </a:lnTo>
                  <a:cubicBezTo>
                    <a:pt x="11430" y="65465"/>
                    <a:pt x="24130" y="72133"/>
                    <a:pt x="35878" y="73085"/>
                  </a:cubicBezTo>
                  <a:cubicBezTo>
                    <a:pt x="37154" y="73189"/>
                    <a:pt x="38427" y="73236"/>
                    <a:pt x="39697" y="73236"/>
                  </a:cubicBezTo>
                  <a:cubicBezTo>
                    <a:pt x="50113" y="73236"/>
                    <a:pt x="60332" y="70055"/>
                    <a:pt x="70803" y="68640"/>
                  </a:cubicBezTo>
                  <a:cubicBezTo>
                    <a:pt x="73722" y="68235"/>
                    <a:pt x="76745" y="67995"/>
                    <a:pt x="79777" y="67995"/>
                  </a:cubicBezTo>
                  <a:cubicBezTo>
                    <a:pt x="88613" y="67995"/>
                    <a:pt x="97521" y="70032"/>
                    <a:pt x="104140" y="75943"/>
                  </a:cubicBezTo>
                  <a:cubicBezTo>
                    <a:pt x="116523" y="87373"/>
                    <a:pt x="114300" y="108328"/>
                    <a:pt x="123190" y="122933"/>
                  </a:cubicBezTo>
                  <a:cubicBezTo>
                    <a:pt x="130019" y="133176"/>
                    <a:pt x="141296" y="138973"/>
                    <a:pt x="152969" y="138973"/>
                  </a:cubicBezTo>
                  <a:cubicBezTo>
                    <a:pt x="158662" y="138973"/>
                    <a:pt x="164450" y="137594"/>
                    <a:pt x="169863" y="134680"/>
                  </a:cubicBezTo>
                  <a:cubicBezTo>
                    <a:pt x="185420" y="125155"/>
                    <a:pt x="191135" y="105153"/>
                    <a:pt x="183515" y="88643"/>
                  </a:cubicBezTo>
                  <a:cubicBezTo>
                    <a:pt x="178435" y="78483"/>
                    <a:pt x="168910" y="71498"/>
                    <a:pt x="159703" y="64830"/>
                  </a:cubicBezTo>
                  <a:cubicBezTo>
                    <a:pt x="130175" y="43875"/>
                    <a:pt x="100648" y="22285"/>
                    <a:pt x="67310" y="7998"/>
                  </a:cubicBezTo>
                  <a:cubicBezTo>
                    <a:pt x="57785" y="3235"/>
                    <a:pt x="47308" y="695"/>
                    <a:pt x="36513" y="60"/>
                  </a:cubicBezTo>
                  <a:cubicBezTo>
                    <a:pt x="35833" y="20"/>
                    <a:pt x="35153" y="0"/>
                    <a:pt x="34474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" name="Google Shape;960;p33">
              <a:extLst>
                <a:ext uri="{FF2B5EF4-FFF2-40B4-BE49-F238E27FC236}">
                  <a16:creationId xmlns="" xmlns:a16="http://schemas.microsoft.com/office/drawing/2014/main" id="{14CE6CD0-03C9-4C41-B89C-8A44BBC6E980}"/>
                </a:ext>
              </a:extLst>
            </p:cNvPr>
            <p:cNvSpPr/>
            <p:nvPr/>
          </p:nvSpPr>
          <p:spPr>
            <a:xfrm>
              <a:off x="750100" y="236175"/>
              <a:ext cx="6175375" cy="4978200"/>
            </a:xfrm>
            <a:custGeom>
              <a:avLst/>
              <a:gdLst/>
              <a:ahLst/>
              <a:cxnLst/>
              <a:rect l="l" t="t" r="r" b="b"/>
              <a:pathLst>
                <a:path w="247015" h="199128" extrusionOk="0">
                  <a:moveTo>
                    <a:pt x="54292" y="10238"/>
                  </a:moveTo>
                  <a:lnTo>
                    <a:pt x="54292" y="10556"/>
                  </a:lnTo>
                  <a:lnTo>
                    <a:pt x="53340" y="10556"/>
                  </a:lnTo>
                  <a:lnTo>
                    <a:pt x="53340" y="10238"/>
                  </a:lnTo>
                  <a:close/>
                  <a:moveTo>
                    <a:pt x="28414" y="5463"/>
                  </a:moveTo>
                  <a:cubicBezTo>
                    <a:pt x="29302" y="5463"/>
                    <a:pt x="30182" y="5813"/>
                    <a:pt x="30797" y="6428"/>
                  </a:cubicBezTo>
                  <a:cubicBezTo>
                    <a:pt x="30797" y="5963"/>
                    <a:pt x="31308" y="5668"/>
                    <a:pt x="31581" y="5668"/>
                  </a:cubicBezTo>
                  <a:cubicBezTo>
                    <a:pt x="31682" y="5668"/>
                    <a:pt x="31750" y="5708"/>
                    <a:pt x="31750" y="5793"/>
                  </a:cubicBezTo>
                  <a:cubicBezTo>
                    <a:pt x="32067" y="6428"/>
                    <a:pt x="31988" y="6587"/>
                    <a:pt x="31750" y="6587"/>
                  </a:cubicBezTo>
                  <a:cubicBezTo>
                    <a:pt x="31512" y="6587"/>
                    <a:pt x="31115" y="6428"/>
                    <a:pt x="30797" y="6428"/>
                  </a:cubicBezTo>
                  <a:cubicBezTo>
                    <a:pt x="29210" y="8651"/>
                    <a:pt x="26670" y="8968"/>
                    <a:pt x="24447" y="9921"/>
                  </a:cubicBezTo>
                  <a:cubicBezTo>
                    <a:pt x="19050" y="12143"/>
                    <a:pt x="14922" y="16906"/>
                    <a:pt x="13335" y="22621"/>
                  </a:cubicBezTo>
                  <a:cubicBezTo>
                    <a:pt x="13017" y="25796"/>
                    <a:pt x="11112" y="28336"/>
                    <a:pt x="8572" y="29923"/>
                  </a:cubicBezTo>
                  <a:cubicBezTo>
                    <a:pt x="6985" y="27701"/>
                    <a:pt x="8255" y="25478"/>
                    <a:pt x="8890" y="23573"/>
                  </a:cubicBezTo>
                  <a:cubicBezTo>
                    <a:pt x="11430" y="15001"/>
                    <a:pt x="18097" y="8016"/>
                    <a:pt x="26987" y="5793"/>
                  </a:cubicBezTo>
                  <a:cubicBezTo>
                    <a:pt x="27437" y="5568"/>
                    <a:pt x="27927" y="5463"/>
                    <a:pt x="28414" y="5463"/>
                  </a:cubicBezTo>
                  <a:close/>
                  <a:moveTo>
                    <a:pt x="15086" y="32102"/>
                  </a:moveTo>
                  <a:cubicBezTo>
                    <a:pt x="15851" y="32102"/>
                    <a:pt x="16635" y="32417"/>
                    <a:pt x="17145" y="33098"/>
                  </a:cubicBezTo>
                  <a:cubicBezTo>
                    <a:pt x="18415" y="33733"/>
                    <a:pt x="19050" y="35003"/>
                    <a:pt x="19050" y="36591"/>
                  </a:cubicBezTo>
                  <a:cubicBezTo>
                    <a:pt x="18732" y="36908"/>
                    <a:pt x="18415" y="37543"/>
                    <a:pt x="18097" y="37861"/>
                  </a:cubicBezTo>
                  <a:cubicBezTo>
                    <a:pt x="17780" y="38813"/>
                    <a:pt x="16827" y="39766"/>
                    <a:pt x="16192" y="40718"/>
                  </a:cubicBezTo>
                  <a:lnTo>
                    <a:pt x="14605" y="42623"/>
                  </a:lnTo>
                  <a:cubicBezTo>
                    <a:pt x="14037" y="43759"/>
                    <a:pt x="13215" y="44895"/>
                    <a:pt x="11912" y="44895"/>
                  </a:cubicBezTo>
                  <a:cubicBezTo>
                    <a:pt x="11758" y="44895"/>
                    <a:pt x="11598" y="44879"/>
                    <a:pt x="11430" y="44846"/>
                  </a:cubicBezTo>
                  <a:cubicBezTo>
                    <a:pt x="9842" y="43893"/>
                    <a:pt x="8890" y="42306"/>
                    <a:pt x="9207" y="40718"/>
                  </a:cubicBezTo>
                  <a:cubicBezTo>
                    <a:pt x="9525" y="37543"/>
                    <a:pt x="10795" y="34686"/>
                    <a:pt x="13335" y="32781"/>
                  </a:cubicBezTo>
                  <a:cubicBezTo>
                    <a:pt x="13777" y="32338"/>
                    <a:pt x="14424" y="32102"/>
                    <a:pt x="15086" y="32102"/>
                  </a:cubicBezTo>
                  <a:close/>
                  <a:moveTo>
                    <a:pt x="11112" y="94376"/>
                  </a:moveTo>
                  <a:cubicBezTo>
                    <a:pt x="11112" y="95011"/>
                    <a:pt x="11112" y="95646"/>
                    <a:pt x="11112" y="95963"/>
                  </a:cubicBezTo>
                  <a:cubicBezTo>
                    <a:pt x="11430" y="96916"/>
                    <a:pt x="11112" y="96916"/>
                    <a:pt x="10160" y="96916"/>
                  </a:cubicBezTo>
                  <a:cubicBezTo>
                    <a:pt x="9525" y="96598"/>
                    <a:pt x="9207" y="95646"/>
                    <a:pt x="9842" y="95011"/>
                  </a:cubicBezTo>
                  <a:cubicBezTo>
                    <a:pt x="9842" y="94376"/>
                    <a:pt x="10477" y="94376"/>
                    <a:pt x="11112" y="94376"/>
                  </a:cubicBezTo>
                  <a:close/>
                  <a:moveTo>
                    <a:pt x="60799" y="10431"/>
                  </a:moveTo>
                  <a:cubicBezTo>
                    <a:pt x="61891" y="10431"/>
                    <a:pt x="62949" y="10699"/>
                    <a:pt x="63817" y="10873"/>
                  </a:cubicBezTo>
                  <a:cubicBezTo>
                    <a:pt x="74930" y="13096"/>
                    <a:pt x="85725" y="16271"/>
                    <a:pt x="96202" y="20398"/>
                  </a:cubicBezTo>
                  <a:cubicBezTo>
                    <a:pt x="114935" y="28018"/>
                    <a:pt x="131762" y="39131"/>
                    <a:pt x="148907" y="49926"/>
                  </a:cubicBezTo>
                  <a:cubicBezTo>
                    <a:pt x="156210" y="54371"/>
                    <a:pt x="163195" y="59133"/>
                    <a:pt x="170497" y="63896"/>
                  </a:cubicBezTo>
                  <a:cubicBezTo>
                    <a:pt x="185737" y="74373"/>
                    <a:pt x="199390" y="87073"/>
                    <a:pt x="210820" y="101361"/>
                  </a:cubicBezTo>
                  <a:cubicBezTo>
                    <a:pt x="212090" y="103266"/>
                    <a:pt x="213360" y="105171"/>
                    <a:pt x="214630" y="107076"/>
                  </a:cubicBezTo>
                  <a:lnTo>
                    <a:pt x="214630" y="108663"/>
                  </a:lnTo>
                  <a:cubicBezTo>
                    <a:pt x="214236" y="109057"/>
                    <a:pt x="213903" y="109206"/>
                    <a:pt x="213612" y="109206"/>
                  </a:cubicBezTo>
                  <a:cubicBezTo>
                    <a:pt x="212966" y="109206"/>
                    <a:pt x="212528" y="108466"/>
                    <a:pt x="212090" y="108028"/>
                  </a:cubicBezTo>
                  <a:cubicBezTo>
                    <a:pt x="208597" y="104853"/>
                    <a:pt x="205422" y="101678"/>
                    <a:pt x="201930" y="98186"/>
                  </a:cubicBezTo>
                  <a:cubicBezTo>
                    <a:pt x="194627" y="91201"/>
                    <a:pt x="186690" y="84533"/>
                    <a:pt x="178435" y="78501"/>
                  </a:cubicBezTo>
                  <a:cubicBezTo>
                    <a:pt x="169227" y="71516"/>
                    <a:pt x="160020" y="64531"/>
                    <a:pt x="150812" y="57546"/>
                  </a:cubicBezTo>
                  <a:cubicBezTo>
                    <a:pt x="146367" y="54371"/>
                    <a:pt x="141605" y="51196"/>
                    <a:pt x="136842" y="48656"/>
                  </a:cubicBezTo>
                  <a:cubicBezTo>
                    <a:pt x="121285" y="40083"/>
                    <a:pt x="105410" y="31828"/>
                    <a:pt x="89217" y="23891"/>
                  </a:cubicBezTo>
                  <a:cubicBezTo>
                    <a:pt x="80645" y="20081"/>
                    <a:pt x="71437" y="16906"/>
                    <a:pt x="62230" y="13413"/>
                  </a:cubicBezTo>
                  <a:cubicBezTo>
                    <a:pt x="60642" y="12778"/>
                    <a:pt x="59055" y="12778"/>
                    <a:pt x="58102" y="11191"/>
                  </a:cubicBezTo>
                  <a:cubicBezTo>
                    <a:pt x="58966" y="10615"/>
                    <a:pt x="59894" y="10431"/>
                    <a:pt x="60799" y="10431"/>
                  </a:cubicBezTo>
                  <a:close/>
                  <a:moveTo>
                    <a:pt x="233680" y="135333"/>
                  </a:moveTo>
                  <a:lnTo>
                    <a:pt x="233680" y="135651"/>
                  </a:lnTo>
                  <a:cubicBezTo>
                    <a:pt x="233680" y="135560"/>
                    <a:pt x="233692" y="135457"/>
                    <a:pt x="233710" y="135349"/>
                  </a:cubicBezTo>
                  <a:lnTo>
                    <a:pt x="233710" y="135349"/>
                  </a:lnTo>
                  <a:cubicBezTo>
                    <a:pt x="233700" y="135343"/>
                    <a:pt x="233690" y="135338"/>
                    <a:pt x="233680" y="135333"/>
                  </a:cubicBezTo>
                  <a:close/>
                  <a:moveTo>
                    <a:pt x="38254" y="13195"/>
                  </a:moveTo>
                  <a:cubicBezTo>
                    <a:pt x="40437" y="13195"/>
                    <a:pt x="42624" y="13373"/>
                    <a:pt x="44767" y="13731"/>
                  </a:cubicBezTo>
                  <a:cubicBezTo>
                    <a:pt x="54927" y="15636"/>
                    <a:pt x="65087" y="18811"/>
                    <a:pt x="74930" y="22621"/>
                  </a:cubicBezTo>
                  <a:cubicBezTo>
                    <a:pt x="88900" y="28653"/>
                    <a:pt x="102552" y="35321"/>
                    <a:pt x="115887" y="42623"/>
                  </a:cubicBezTo>
                  <a:cubicBezTo>
                    <a:pt x="124142" y="46751"/>
                    <a:pt x="132080" y="51196"/>
                    <a:pt x="140017" y="56276"/>
                  </a:cubicBezTo>
                  <a:cubicBezTo>
                    <a:pt x="153035" y="64531"/>
                    <a:pt x="163830" y="73421"/>
                    <a:pt x="175260" y="81993"/>
                  </a:cubicBezTo>
                  <a:cubicBezTo>
                    <a:pt x="185420" y="89613"/>
                    <a:pt x="195262" y="98186"/>
                    <a:pt x="204470" y="107393"/>
                  </a:cubicBezTo>
                  <a:cubicBezTo>
                    <a:pt x="211137" y="113743"/>
                    <a:pt x="216852" y="120728"/>
                    <a:pt x="221932" y="128031"/>
                  </a:cubicBezTo>
                  <a:cubicBezTo>
                    <a:pt x="225425" y="133746"/>
                    <a:pt x="227012" y="139778"/>
                    <a:pt x="227012" y="146128"/>
                  </a:cubicBezTo>
                  <a:cubicBezTo>
                    <a:pt x="226695" y="150256"/>
                    <a:pt x="224472" y="153748"/>
                    <a:pt x="220662" y="155336"/>
                  </a:cubicBezTo>
                  <a:cubicBezTo>
                    <a:pt x="220354" y="155438"/>
                    <a:pt x="220047" y="155483"/>
                    <a:pt x="219742" y="155483"/>
                  </a:cubicBezTo>
                  <a:cubicBezTo>
                    <a:pt x="218158" y="155483"/>
                    <a:pt x="216647" y="154280"/>
                    <a:pt x="215582" y="153748"/>
                  </a:cubicBezTo>
                  <a:cubicBezTo>
                    <a:pt x="213995" y="152796"/>
                    <a:pt x="214312" y="151526"/>
                    <a:pt x="214947" y="149938"/>
                  </a:cubicBezTo>
                  <a:cubicBezTo>
                    <a:pt x="215265" y="148668"/>
                    <a:pt x="215582" y="147398"/>
                    <a:pt x="216217" y="146128"/>
                  </a:cubicBezTo>
                  <a:cubicBezTo>
                    <a:pt x="217805" y="139143"/>
                    <a:pt x="215900" y="131841"/>
                    <a:pt x="210820" y="127078"/>
                  </a:cubicBezTo>
                  <a:cubicBezTo>
                    <a:pt x="202565" y="118506"/>
                    <a:pt x="193992" y="110886"/>
                    <a:pt x="184467" y="104218"/>
                  </a:cubicBezTo>
                  <a:cubicBezTo>
                    <a:pt x="168592" y="92471"/>
                    <a:pt x="152717" y="80406"/>
                    <a:pt x="136525" y="68976"/>
                  </a:cubicBezTo>
                  <a:cubicBezTo>
                    <a:pt x="129540" y="64848"/>
                    <a:pt x="122872" y="60721"/>
                    <a:pt x="115570" y="57228"/>
                  </a:cubicBezTo>
                  <a:cubicBezTo>
                    <a:pt x="112712" y="55641"/>
                    <a:pt x="109537" y="54371"/>
                    <a:pt x="106680" y="52466"/>
                  </a:cubicBezTo>
                  <a:cubicBezTo>
                    <a:pt x="93662" y="44528"/>
                    <a:pt x="80010" y="37543"/>
                    <a:pt x="66040" y="30558"/>
                  </a:cubicBezTo>
                  <a:cubicBezTo>
                    <a:pt x="60007" y="27383"/>
                    <a:pt x="53657" y="24843"/>
                    <a:pt x="46990" y="22938"/>
                  </a:cubicBezTo>
                  <a:cubicBezTo>
                    <a:pt x="45052" y="22184"/>
                    <a:pt x="43005" y="21832"/>
                    <a:pt x="40959" y="21832"/>
                  </a:cubicBezTo>
                  <a:cubicBezTo>
                    <a:pt x="36972" y="21832"/>
                    <a:pt x="32993" y="23170"/>
                    <a:pt x="29845" y="25478"/>
                  </a:cubicBezTo>
                  <a:cubicBezTo>
                    <a:pt x="28257" y="26431"/>
                    <a:pt x="26987" y="27383"/>
                    <a:pt x="25717" y="28653"/>
                  </a:cubicBezTo>
                  <a:cubicBezTo>
                    <a:pt x="24659" y="29500"/>
                    <a:pt x="24024" y="30487"/>
                    <a:pt x="22872" y="30487"/>
                  </a:cubicBezTo>
                  <a:cubicBezTo>
                    <a:pt x="22296" y="30487"/>
                    <a:pt x="21590" y="30241"/>
                    <a:pt x="20637" y="29606"/>
                  </a:cubicBezTo>
                  <a:cubicBezTo>
                    <a:pt x="18097" y="27383"/>
                    <a:pt x="17462" y="26113"/>
                    <a:pt x="18415" y="23256"/>
                  </a:cubicBezTo>
                  <a:cubicBezTo>
                    <a:pt x="19685" y="18811"/>
                    <a:pt x="23177" y="15636"/>
                    <a:pt x="27622" y="14683"/>
                  </a:cubicBezTo>
                  <a:cubicBezTo>
                    <a:pt x="30996" y="13691"/>
                    <a:pt x="34617" y="13195"/>
                    <a:pt x="38254" y="13195"/>
                  </a:cubicBezTo>
                  <a:close/>
                  <a:moveTo>
                    <a:pt x="233558" y="134356"/>
                  </a:moveTo>
                  <a:cubicBezTo>
                    <a:pt x="233940" y="134356"/>
                    <a:pt x="233784" y="134893"/>
                    <a:pt x="233710" y="135349"/>
                  </a:cubicBezTo>
                  <a:lnTo>
                    <a:pt x="233710" y="135349"/>
                  </a:lnTo>
                  <a:cubicBezTo>
                    <a:pt x="234335" y="135681"/>
                    <a:pt x="234944" y="136618"/>
                    <a:pt x="234632" y="137556"/>
                  </a:cubicBezTo>
                  <a:cubicBezTo>
                    <a:pt x="236537" y="142953"/>
                    <a:pt x="235902" y="148668"/>
                    <a:pt x="233362" y="153431"/>
                  </a:cubicBezTo>
                  <a:cubicBezTo>
                    <a:pt x="230822" y="158828"/>
                    <a:pt x="226695" y="162956"/>
                    <a:pt x="221297" y="165496"/>
                  </a:cubicBezTo>
                  <a:cubicBezTo>
                    <a:pt x="220662" y="163273"/>
                    <a:pt x="221615" y="160733"/>
                    <a:pt x="223520" y="159463"/>
                  </a:cubicBezTo>
                  <a:cubicBezTo>
                    <a:pt x="229870" y="155018"/>
                    <a:pt x="233362" y="147398"/>
                    <a:pt x="232727" y="139778"/>
                  </a:cubicBezTo>
                  <a:cubicBezTo>
                    <a:pt x="232727" y="139143"/>
                    <a:pt x="233045" y="138508"/>
                    <a:pt x="233045" y="138191"/>
                  </a:cubicBezTo>
                  <a:cubicBezTo>
                    <a:pt x="232727" y="137238"/>
                    <a:pt x="232727" y="136286"/>
                    <a:pt x="233680" y="135651"/>
                  </a:cubicBezTo>
                  <a:cubicBezTo>
                    <a:pt x="232727" y="135651"/>
                    <a:pt x="232410" y="134698"/>
                    <a:pt x="232727" y="134698"/>
                  </a:cubicBezTo>
                  <a:cubicBezTo>
                    <a:pt x="233134" y="134454"/>
                    <a:pt x="233395" y="134356"/>
                    <a:pt x="233558" y="134356"/>
                  </a:cubicBezTo>
                  <a:close/>
                  <a:moveTo>
                    <a:pt x="212788" y="158167"/>
                  </a:moveTo>
                  <a:cubicBezTo>
                    <a:pt x="213425" y="158167"/>
                    <a:pt x="214067" y="158378"/>
                    <a:pt x="214630" y="158828"/>
                  </a:cubicBezTo>
                  <a:cubicBezTo>
                    <a:pt x="216852" y="159781"/>
                    <a:pt x="217170" y="161368"/>
                    <a:pt x="215900" y="163591"/>
                  </a:cubicBezTo>
                  <a:lnTo>
                    <a:pt x="214312" y="165496"/>
                  </a:lnTo>
                  <a:cubicBezTo>
                    <a:pt x="213360" y="167083"/>
                    <a:pt x="212090" y="169623"/>
                    <a:pt x="208597" y="169623"/>
                  </a:cubicBezTo>
                  <a:cubicBezTo>
                    <a:pt x="207010" y="169623"/>
                    <a:pt x="205422" y="168036"/>
                    <a:pt x="206375" y="166448"/>
                  </a:cubicBezTo>
                  <a:cubicBezTo>
                    <a:pt x="207327" y="164226"/>
                    <a:pt x="208597" y="162321"/>
                    <a:pt x="209867" y="160098"/>
                  </a:cubicBezTo>
                  <a:cubicBezTo>
                    <a:pt x="210482" y="158868"/>
                    <a:pt x="211627" y="158167"/>
                    <a:pt x="212788" y="158167"/>
                  </a:cubicBezTo>
                  <a:close/>
                  <a:moveTo>
                    <a:pt x="46135" y="36793"/>
                  </a:moveTo>
                  <a:cubicBezTo>
                    <a:pt x="47476" y="36793"/>
                    <a:pt x="48826" y="36934"/>
                    <a:pt x="50165" y="37226"/>
                  </a:cubicBezTo>
                  <a:cubicBezTo>
                    <a:pt x="53657" y="37543"/>
                    <a:pt x="56832" y="38496"/>
                    <a:pt x="59690" y="40401"/>
                  </a:cubicBezTo>
                  <a:cubicBezTo>
                    <a:pt x="75565" y="49608"/>
                    <a:pt x="92710" y="56911"/>
                    <a:pt x="108267" y="67071"/>
                  </a:cubicBezTo>
                  <a:lnTo>
                    <a:pt x="127000" y="78818"/>
                  </a:lnTo>
                  <a:lnTo>
                    <a:pt x="145097" y="90566"/>
                  </a:lnTo>
                  <a:cubicBezTo>
                    <a:pt x="160972" y="100726"/>
                    <a:pt x="175260" y="113108"/>
                    <a:pt x="190500" y="123903"/>
                  </a:cubicBezTo>
                  <a:cubicBezTo>
                    <a:pt x="193357" y="125808"/>
                    <a:pt x="195580" y="128348"/>
                    <a:pt x="197485" y="131206"/>
                  </a:cubicBezTo>
                  <a:cubicBezTo>
                    <a:pt x="200977" y="136603"/>
                    <a:pt x="201930" y="143588"/>
                    <a:pt x="199707" y="149621"/>
                  </a:cubicBezTo>
                  <a:cubicBezTo>
                    <a:pt x="193357" y="168036"/>
                    <a:pt x="177800" y="182006"/>
                    <a:pt x="158432" y="185498"/>
                  </a:cubicBezTo>
                  <a:cubicBezTo>
                    <a:pt x="156644" y="185945"/>
                    <a:pt x="154842" y="186161"/>
                    <a:pt x="153061" y="186161"/>
                  </a:cubicBezTo>
                  <a:cubicBezTo>
                    <a:pt x="145992" y="186161"/>
                    <a:pt x="139249" y="182759"/>
                    <a:pt x="134937" y="176926"/>
                  </a:cubicBezTo>
                  <a:cubicBezTo>
                    <a:pt x="130810" y="172163"/>
                    <a:pt x="127952" y="166131"/>
                    <a:pt x="126682" y="160098"/>
                  </a:cubicBezTo>
                  <a:cubicBezTo>
                    <a:pt x="125730" y="154383"/>
                    <a:pt x="124460" y="148668"/>
                    <a:pt x="123507" y="142953"/>
                  </a:cubicBezTo>
                  <a:cubicBezTo>
                    <a:pt x="122872" y="138191"/>
                    <a:pt x="121602" y="133428"/>
                    <a:pt x="120015" y="128666"/>
                  </a:cubicBezTo>
                  <a:cubicBezTo>
                    <a:pt x="113445" y="113812"/>
                    <a:pt x="102506" y="106154"/>
                    <a:pt x="86274" y="106154"/>
                  </a:cubicBezTo>
                  <a:cubicBezTo>
                    <a:pt x="84464" y="106154"/>
                    <a:pt x="82588" y="106249"/>
                    <a:pt x="80645" y="106441"/>
                  </a:cubicBezTo>
                  <a:cubicBezTo>
                    <a:pt x="76835" y="107076"/>
                    <a:pt x="73025" y="108028"/>
                    <a:pt x="69532" y="108981"/>
                  </a:cubicBezTo>
                  <a:lnTo>
                    <a:pt x="51752" y="113426"/>
                  </a:lnTo>
                  <a:cubicBezTo>
                    <a:pt x="49054" y="114025"/>
                    <a:pt x="46356" y="114342"/>
                    <a:pt x="43658" y="114342"/>
                  </a:cubicBezTo>
                  <a:cubicBezTo>
                    <a:pt x="40641" y="114342"/>
                    <a:pt x="37624" y="113946"/>
                    <a:pt x="34607" y="113108"/>
                  </a:cubicBezTo>
                  <a:cubicBezTo>
                    <a:pt x="25400" y="111521"/>
                    <a:pt x="18415" y="104536"/>
                    <a:pt x="16827" y="95646"/>
                  </a:cubicBezTo>
                  <a:cubicBezTo>
                    <a:pt x="13017" y="79453"/>
                    <a:pt x="14922" y="63896"/>
                    <a:pt x="25717" y="50243"/>
                  </a:cubicBezTo>
                  <a:cubicBezTo>
                    <a:pt x="27305" y="48338"/>
                    <a:pt x="28892" y="46433"/>
                    <a:pt x="30480" y="44528"/>
                  </a:cubicBezTo>
                  <a:cubicBezTo>
                    <a:pt x="34369" y="39602"/>
                    <a:pt x="40164" y="36793"/>
                    <a:pt x="46135" y="36793"/>
                  </a:cubicBezTo>
                  <a:close/>
                  <a:moveTo>
                    <a:pt x="40786" y="26651"/>
                  </a:moveTo>
                  <a:cubicBezTo>
                    <a:pt x="42962" y="26651"/>
                    <a:pt x="45175" y="27091"/>
                    <a:pt x="47307" y="28018"/>
                  </a:cubicBezTo>
                  <a:cubicBezTo>
                    <a:pt x="56515" y="31193"/>
                    <a:pt x="65722" y="35003"/>
                    <a:pt x="74612" y="40083"/>
                  </a:cubicBezTo>
                  <a:cubicBezTo>
                    <a:pt x="92392" y="49926"/>
                    <a:pt x="110172" y="59451"/>
                    <a:pt x="128270" y="69293"/>
                  </a:cubicBezTo>
                  <a:cubicBezTo>
                    <a:pt x="131127" y="70881"/>
                    <a:pt x="133667" y="72786"/>
                    <a:pt x="136525" y="74691"/>
                  </a:cubicBezTo>
                  <a:cubicBezTo>
                    <a:pt x="146685" y="81993"/>
                    <a:pt x="156527" y="89296"/>
                    <a:pt x="166370" y="96598"/>
                  </a:cubicBezTo>
                  <a:cubicBezTo>
                    <a:pt x="179705" y="105488"/>
                    <a:pt x="192087" y="115648"/>
                    <a:pt x="203835" y="126443"/>
                  </a:cubicBezTo>
                  <a:cubicBezTo>
                    <a:pt x="205105" y="127713"/>
                    <a:pt x="206057" y="128983"/>
                    <a:pt x="207327" y="130253"/>
                  </a:cubicBezTo>
                  <a:cubicBezTo>
                    <a:pt x="212090" y="134381"/>
                    <a:pt x="213360" y="141048"/>
                    <a:pt x="210820" y="146763"/>
                  </a:cubicBezTo>
                  <a:cubicBezTo>
                    <a:pt x="203517" y="165496"/>
                    <a:pt x="192087" y="180418"/>
                    <a:pt x="173355" y="188673"/>
                  </a:cubicBezTo>
                  <a:cubicBezTo>
                    <a:pt x="172085" y="188991"/>
                    <a:pt x="171132" y="189308"/>
                    <a:pt x="170180" y="189308"/>
                  </a:cubicBezTo>
                  <a:cubicBezTo>
                    <a:pt x="164077" y="192731"/>
                    <a:pt x="157417" y="194410"/>
                    <a:pt x="150786" y="194410"/>
                  </a:cubicBezTo>
                  <a:cubicBezTo>
                    <a:pt x="143274" y="194410"/>
                    <a:pt x="135800" y="192254"/>
                    <a:pt x="129222" y="188038"/>
                  </a:cubicBezTo>
                  <a:cubicBezTo>
                    <a:pt x="125730" y="186133"/>
                    <a:pt x="123190" y="182958"/>
                    <a:pt x="121285" y="179466"/>
                  </a:cubicBezTo>
                  <a:cubicBezTo>
                    <a:pt x="119062" y="175338"/>
                    <a:pt x="117475" y="170893"/>
                    <a:pt x="116522" y="166448"/>
                  </a:cubicBezTo>
                  <a:cubicBezTo>
                    <a:pt x="114935" y="159781"/>
                    <a:pt x="113982" y="152796"/>
                    <a:pt x="113347" y="146128"/>
                  </a:cubicBezTo>
                  <a:cubicBezTo>
                    <a:pt x="113030" y="142636"/>
                    <a:pt x="112712" y="139461"/>
                    <a:pt x="112395" y="135968"/>
                  </a:cubicBezTo>
                  <a:cubicBezTo>
                    <a:pt x="110290" y="123602"/>
                    <a:pt x="99464" y="115161"/>
                    <a:pt x="87505" y="115161"/>
                  </a:cubicBezTo>
                  <a:cubicBezTo>
                    <a:pt x="85033" y="115161"/>
                    <a:pt x="82512" y="115521"/>
                    <a:pt x="80010" y="116283"/>
                  </a:cubicBezTo>
                  <a:cubicBezTo>
                    <a:pt x="71755" y="119141"/>
                    <a:pt x="63817" y="121681"/>
                    <a:pt x="55562" y="124221"/>
                  </a:cubicBezTo>
                  <a:cubicBezTo>
                    <a:pt x="50482" y="125808"/>
                    <a:pt x="45402" y="126443"/>
                    <a:pt x="40005" y="126443"/>
                  </a:cubicBezTo>
                  <a:cubicBezTo>
                    <a:pt x="33655" y="126443"/>
                    <a:pt x="27622" y="123903"/>
                    <a:pt x="22860" y="119776"/>
                  </a:cubicBezTo>
                  <a:cubicBezTo>
                    <a:pt x="17780" y="115331"/>
                    <a:pt x="13652" y="109933"/>
                    <a:pt x="11112" y="103901"/>
                  </a:cubicBezTo>
                  <a:cubicBezTo>
                    <a:pt x="10795" y="102948"/>
                    <a:pt x="10795" y="102313"/>
                    <a:pt x="10795" y="101361"/>
                  </a:cubicBezTo>
                  <a:cubicBezTo>
                    <a:pt x="10477" y="100726"/>
                    <a:pt x="10795" y="100408"/>
                    <a:pt x="11112" y="100091"/>
                  </a:cubicBezTo>
                  <a:cubicBezTo>
                    <a:pt x="11298" y="99998"/>
                    <a:pt x="11457" y="99959"/>
                    <a:pt x="11605" y="99959"/>
                  </a:cubicBezTo>
                  <a:cubicBezTo>
                    <a:pt x="11961" y="99959"/>
                    <a:pt x="12251" y="100183"/>
                    <a:pt x="12700" y="100408"/>
                  </a:cubicBezTo>
                  <a:cubicBezTo>
                    <a:pt x="13970" y="101996"/>
                    <a:pt x="14922" y="103901"/>
                    <a:pt x="16192" y="105806"/>
                  </a:cubicBezTo>
                  <a:cubicBezTo>
                    <a:pt x="20002" y="111838"/>
                    <a:pt x="25717" y="115966"/>
                    <a:pt x="32702" y="117553"/>
                  </a:cubicBezTo>
                  <a:cubicBezTo>
                    <a:pt x="36354" y="118549"/>
                    <a:pt x="40092" y="119024"/>
                    <a:pt x="43827" y="119024"/>
                  </a:cubicBezTo>
                  <a:cubicBezTo>
                    <a:pt x="47236" y="119024"/>
                    <a:pt x="50641" y="118628"/>
                    <a:pt x="53975" y="117871"/>
                  </a:cubicBezTo>
                  <a:cubicBezTo>
                    <a:pt x="60007" y="116601"/>
                    <a:pt x="66040" y="114696"/>
                    <a:pt x="72390" y="113108"/>
                  </a:cubicBezTo>
                  <a:cubicBezTo>
                    <a:pt x="76517" y="111838"/>
                    <a:pt x="80962" y="111203"/>
                    <a:pt x="85407" y="110886"/>
                  </a:cubicBezTo>
                  <a:cubicBezTo>
                    <a:pt x="86123" y="110832"/>
                    <a:pt x="86837" y="110805"/>
                    <a:pt x="87548" y="110805"/>
                  </a:cubicBezTo>
                  <a:cubicBezTo>
                    <a:pt x="99445" y="110805"/>
                    <a:pt x="110441" y="118215"/>
                    <a:pt x="114935" y="129301"/>
                  </a:cubicBezTo>
                  <a:cubicBezTo>
                    <a:pt x="116840" y="133111"/>
                    <a:pt x="117792" y="137238"/>
                    <a:pt x="118427" y="141048"/>
                  </a:cubicBezTo>
                  <a:cubicBezTo>
                    <a:pt x="119697" y="148033"/>
                    <a:pt x="120967" y="154701"/>
                    <a:pt x="122555" y="161686"/>
                  </a:cubicBezTo>
                  <a:cubicBezTo>
                    <a:pt x="123825" y="168671"/>
                    <a:pt x="127317" y="175338"/>
                    <a:pt x="131762" y="180736"/>
                  </a:cubicBezTo>
                  <a:cubicBezTo>
                    <a:pt x="136906" y="187166"/>
                    <a:pt x="144759" y="190887"/>
                    <a:pt x="152789" y="190887"/>
                  </a:cubicBezTo>
                  <a:cubicBezTo>
                    <a:pt x="154671" y="190887"/>
                    <a:pt x="156563" y="190683"/>
                    <a:pt x="158432" y="190261"/>
                  </a:cubicBezTo>
                  <a:cubicBezTo>
                    <a:pt x="162242" y="189626"/>
                    <a:pt x="166052" y="188673"/>
                    <a:pt x="169862" y="188038"/>
                  </a:cubicBezTo>
                  <a:cubicBezTo>
                    <a:pt x="173037" y="186133"/>
                    <a:pt x="176212" y="183911"/>
                    <a:pt x="179705" y="182006"/>
                  </a:cubicBezTo>
                  <a:cubicBezTo>
                    <a:pt x="189547" y="176291"/>
                    <a:pt x="197167" y="167718"/>
                    <a:pt x="201930" y="157241"/>
                  </a:cubicBezTo>
                  <a:cubicBezTo>
                    <a:pt x="202247" y="156606"/>
                    <a:pt x="202247" y="155653"/>
                    <a:pt x="202565" y="155018"/>
                  </a:cubicBezTo>
                  <a:cubicBezTo>
                    <a:pt x="209867" y="142318"/>
                    <a:pt x="204470" y="127713"/>
                    <a:pt x="193040" y="119141"/>
                  </a:cubicBezTo>
                  <a:cubicBezTo>
                    <a:pt x="186372" y="114378"/>
                    <a:pt x="179705" y="109933"/>
                    <a:pt x="173672" y="105171"/>
                  </a:cubicBezTo>
                  <a:cubicBezTo>
                    <a:pt x="159702" y="94058"/>
                    <a:pt x="145097" y="84216"/>
                    <a:pt x="129857" y="75326"/>
                  </a:cubicBezTo>
                  <a:cubicBezTo>
                    <a:pt x="125730" y="73103"/>
                    <a:pt x="122237" y="70246"/>
                    <a:pt x="118110" y="67388"/>
                  </a:cubicBezTo>
                  <a:cubicBezTo>
                    <a:pt x="105410" y="59451"/>
                    <a:pt x="92075" y="51831"/>
                    <a:pt x="78422" y="45163"/>
                  </a:cubicBezTo>
                  <a:cubicBezTo>
                    <a:pt x="73342" y="42306"/>
                    <a:pt x="68262" y="39448"/>
                    <a:pt x="63182" y="36908"/>
                  </a:cubicBezTo>
                  <a:cubicBezTo>
                    <a:pt x="58737" y="34051"/>
                    <a:pt x="53657" y="32463"/>
                    <a:pt x="48577" y="32146"/>
                  </a:cubicBezTo>
                  <a:cubicBezTo>
                    <a:pt x="47644" y="32042"/>
                    <a:pt x="46715" y="31991"/>
                    <a:pt x="45793" y="31991"/>
                  </a:cubicBezTo>
                  <a:cubicBezTo>
                    <a:pt x="38246" y="31991"/>
                    <a:pt x="31197" y="35411"/>
                    <a:pt x="26670" y="41353"/>
                  </a:cubicBezTo>
                  <a:cubicBezTo>
                    <a:pt x="21590" y="47068"/>
                    <a:pt x="17462" y="53418"/>
                    <a:pt x="14287" y="60086"/>
                  </a:cubicBezTo>
                  <a:cubicBezTo>
                    <a:pt x="12382" y="63896"/>
                    <a:pt x="11430" y="67706"/>
                    <a:pt x="11112" y="71833"/>
                  </a:cubicBezTo>
                  <a:cubicBezTo>
                    <a:pt x="10477" y="75961"/>
                    <a:pt x="10160" y="80406"/>
                    <a:pt x="9525" y="84216"/>
                  </a:cubicBezTo>
                  <a:cubicBezTo>
                    <a:pt x="10477" y="86121"/>
                    <a:pt x="10795" y="88026"/>
                    <a:pt x="10477" y="89931"/>
                  </a:cubicBezTo>
                  <a:cubicBezTo>
                    <a:pt x="10477" y="90248"/>
                    <a:pt x="10160" y="90566"/>
                    <a:pt x="9525" y="90883"/>
                  </a:cubicBezTo>
                  <a:cubicBezTo>
                    <a:pt x="9207" y="90883"/>
                    <a:pt x="8890" y="90566"/>
                    <a:pt x="8572" y="90248"/>
                  </a:cubicBezTo>
                  <a:cubicBezTo>
                    <a:pt x="7620" y="88343"/>
                    <a:pt x="7620" y="86438"/>
                    <a:pt x="8255" y="84533"/>
                  </a:cubicBezTo>
                  <a:cubicBezTo>
                    <a:pt x="7302" y="81041"/>
                    <a:pt x="7302" y="77548"/>
                    <a:pt x="8255" y="74056"/>
                  </a:cubicBezTo>
                  <a:cubicBezTo>
                    <a:pt x="9207" y="61356"/>
                    <a:pt x="14287" y="49291"/>
                    <a:pt x="22860" y="39766"/>
                  </a:cubicBezTo>
                  <a:cubicBezTo>
                    <a:pt x="24447" y="37861"/>
                    <a:pt x="25717" y="35638"/>
                    <a:pt x="27305" y="33733"/>
                  </a:cubicBezTo>
                  <a:cubicBezTo>
                    <a:pt x="30452" y="29237"/>
                    <a:pt x="35509" y="26651"/>
                    <a:pt x="40786" y="26651"/>
                  </a:cubicBezTo>
                  <a:close/>
                  <a:moveTo>
                    <a:pt x="36235" y="0"/>
                  </a:moveTo>
                  <a:cubicBezTo>
                    <a:pt x="35064" y="0"/>
                    <a:pt x="33887" y="26"/>
                    <a:pt x="32702" y="78"/>
                  </a:cubicBezTo>
                  <a:cubicBezTo>
                    <a:pt x="21272" y="78"/>
                    <a:pt x="10795" y="7063"/>
                    <a:pt x="6667" y="17541"/>
                  </a:cubicBezTo>
                  <a:cubicBezTo>
                    <a:pt x="1905" y="28018"/>
                    <a:pt x="0" y="38813"/>
                    <a:pt x="8255" y="48656"/>
                  </a:cubicBezTo>
                  <a:cubicBezTo>
                    <a:pt x="9207" y="49926"/>
                    <a:pt x="9525" y="51831"/>
                    <a:pt x="8572" y="53418"/>
                  </a:cubicBezTo>
                  <a:cubicBezTo>
                    <a:pt x="7302" y="57546"/>
                    <a:pt x="5715" y="61673"/>
                    <a:pt x="4762" y="66118"/>
                  </a:cubicBezTo>
                  <a:cubicBezTo>
                    <a:pt x="1270" y="79453"/>
                    <a:pt x="2223" y="93423"/>
                    <a:pt x="6985" y="106123"/>
                  </a:cubicBezTo>
                  <a:cubicBezTo>
                    <a:pt x="12263" y="119736"/>
                    <a:pt x="23862" y="131647"/>
                    <a:pt x="40930" y="131647"/>
                  </a:cubicBezTo>
                  <a:cubicBezTo>
                    <a:pt x="43368" y="131647"/>
                    <a:pt x="45918" y="131404"/>
                    <a:pt x="48577" y="130888"/>
                  </a:cubicBezTo>
                  <a:cubicBezTo>
                    <a:pt x="50800" y="130571"/>
                    <a:pt x="53022" y="130253"/>
                    <a:pt x="55245" y="129618"/>
                  </a:cubicBezTo>
                  <a:cubicBezTo>
                    <a:pt x="61595" y="127713"/>
                    <a:pt x="67945" y="125808"/>
                    <a:pt x="74295" y="123903"/>
                  </a:cubicBezTo>
                  <a:cubicBezTo>
                    <a:pt x="77152" y="122951"/>
                    <a:pt x="80010" y="121681"/>
                    <a:pt x="82867" y="121046"/>
                  </a:cubicBezTo>
                  <a:cubicBezTo>
                    <a:pt x="84525" y="120594"/>
                    <a:pt x="86218" y="120374"/>
                    <a:pt x="87904" y="120374"/>
                  </a:cubicBezTo>
                  <a:cubicBezTo>
                    <a:pt x="93325" y="120374"/>
                    <a:pt x="98678" y="122644"/>
                    <a:pt x="102552" y="126761"/>
                  </a:cubicBezTo>
                  <a:cubicBezTo>
                    <a:pt x="106045" y="130571"/>
                    <a:pt x="107950" y="135651"/>
                    <a:pt x="108267" y="141048"/>
                  </a:cubicBezTo>
                  <a:cubicBezTo>
                    <a:pt x="108585" y="149938"/>
                    <a:pt x="109855" y="158511"/>
                    <a:pt x="111760" y="167083"/>
                  </a:cubicBezTo>
                  <a:cubicBezTo>
                    <a:pt x="113030" y="172481"/>
                    <a:pt x="114935" y="177878"/>
                    <a:pt x="117475" y="182641"/>
                  </a:cubicBezTo>
                  <a:cubicBezTo>
                    <a:pt x="119062" y="185816"/>
                    <a:pt x="121602" y="188673"/>
                    <a:pt x="124460" y="190578"/>
                  </a:cubicBezTo>
                  <a:cubicBezTo>
                    <a:pt x="131974" y="196214"/>
                    <a:pt x="140849" y="199127"/>
                    <a:pt x="149935" y="199127"/>
                  </a:cubicBezTo>
                  <a:cubicBezTo>
                    <a:pt x="151598" y="199127"/>
                    <a:pt x="153269" y="199030"/>
                    <a:pt x="154940" y="198833"/>
                  </a:cubicBezTo>
                  <a:cubicBezTo>
                    <a:pt x="169227" y="196928"/>
                    <a:pt x="182245" y="190896"/>
                    <a:pt x="193040" y="181688"/>
                  </a:cubicBezTo>
                  <a:cubicBezTo>
                    <a:pt x="195262" y="179783"/>
                    <a:pt x="197485" y="177878"/>
                    <a:pt x="199390" y="175656"/>
                  </a:cubicBezTo>
                  <a:cubicBezTo>
                    <a:pt x="200432" y="174196"/>
                    <a:pt x="202023" y="173421"/>
                    <a:pt x="203622" y="173421"/>
                  </a:cubicBezTo>
                  <a:cubicBezTo>
                    <a:pt x="204457" y="173421"/>
                    <a:pt x="205294" y="173632"/>
                    <a:pt x="206057" y="174068"/>
                  </a:cubicBezTo>
                  <a:cubicBezTo>
                    <a:pt x="207180" y="174293"/>
                    <a:pt x="208302" y="174517"/>
                    <a:pt x="209425" y="174517"/>
                  </a:cubicBezTo>
                  <a:cubicBezTo>
                    <a:pt x="209890" y="174517"/>
                    <a:pt x="210355" y="174479"/>
                    <a:pt x="210820" y="174386"/>
                  </a:cubicBezTo>
                  <a:cubicBezTo>
                    <a:pt x="227012" y="173116"/>
                    <a:pt x="247015" y="154701"/>
                    <a:pt x="238442" y="132158"/>
                  </a:cubicBezTo>
                  <a:cubicBezTo>
                    <a:pt x="236220" y="126126"/>
                    <a:pt x="233045" y="120728"/>
                    <a:pt x="229235" y="115648"/>
                  </a:cubicBezTo>
                  <a:cubicBezTo>
                    <a:pt x="216852" y="98503"/>
                    <a:pt x="202247" y="83263"/>
                    <a:pt x="186372" y="69928"/>
                  </a:cubicBezTo>
                  <a:cubicBezTo>
                    <a:pt x="174307" y="60721"/>
                    <a:pt x="161607" y="52148"/>
                    <a:pt x="148590" y="44211"/>
                  </a:cubicBezTo>
                  <a:cubicBezTo>
                    <a:pt x="143192" y="40718"/>
                    <a:pt x="137477" y="37226"/>
                    <a:pt x="131762" y="33733"/>
                  </a:cubicBezTo>
                  <a:cubicBezTo>
                    <a:pt x="107950" y="18811"/>
                    <a:pt x="81597" y="8016"/>
                    <a:pt x="54292" y="2301"/>
                  </a:cubicBezTo>
                  <a:cubicBezTo>
                    <a:pt x="48175" y="705"/>
                    <a:pt x="42280" y="0"/>
                    <a:pt x="3623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" name="Google Shape;961;p33">
              <a:extLst>
                <a:ext uri="{FF2B5EF4-FFF2-40B4-BE49-F238E27FC236}">
                  <a16:creationId xmlns="" xmlns:a16="http://schemas.microsoft.com/office/drawing/2014/main" id="{F1618622-F98B-4BE2-81C2-3E4BD9D4C41D}"/>
                </a:ext>
              </a:extLst>
            </p:cNvPr>
            <p:cNvSpPr/>
            <p:nvPr/>
          </p:nvSpPr>
          <p:spPr>
            <a:xfrm>
              <a:off x="1313650" y="1607025"/>
              <a:ext cx="189050" cy="293025"/>
            </a:xfrm>
            <a:custGeom>
              <a:avLst/>
              <a:gdLst/>
              <a:ahLst/>
              <a:cxnLst/>
              <a:rect l="l" t="t" r="r" b="b"/>
              <a:pathLst>
                <a:path w="7562" h="11721" extrusionOk="0">
                  <a:moveTo>
                    <a:pt x="5665" y="1"/>
                  </a:moveTo>
                  <a:cubicBezTo>
                    <a:pt x="5459" y="1"/>
                    <a:pt x="5259" y="53"/>
                    <a:pt x="5080" y="172"/>
                  </a:cubicBezTo>
                  <a:cubicBezTo>
                    <a:pt x="4128" y="489"/>
                    <a:pt x="3493" y="1124"/>
                    <a:pt x="2540" y="1759"/>
                  </a:cubicBezTo>
                  <a:cubicBezTo>
                    <a:pt x="953" y="3982"/>
                    <a:pt x="0" y="6839"/>
                    <a:pt x="318" y="9697"/>
                  </a:cubicBezTo>
                  <a:cubicBezTo>
                    <a:pt x="318" y="10332"/>
                    <a:pt x="953" y="10967"/>
                    <a:pt x="1588" y="11602"/>
                  </a:cubicBezTo>
                  <a:cubicBezTo>
                    <a:pt x="1826" y="11681"/>
                    <a:pt x="2064" y="11721"/>
                    <a:pt x="2292" y="11721"/>
                  </a:cubicBezTo>
                  <a:cubicBezTo>
                    <a:pt x="2977" y="11721"/>
                    <a:pt x="3572" y="11363"/>
                    <a:pt x="3810" y="10649"/>
                  </a:cubicBezTo>
                  <a:cubicBezTo>
                    <a:pt x="5398" y="8109"/>
                    <a:pt x="6668" y="4934"/>
                    <a:pt x="7303" y="1759"/>
                  </a:cubicBezTo>
                  <a:cubicBezTo>
                    <a:pt x="7561" y="985"/>
                    <a:pt x="6560" y="1"/>
                    <a:pt x="566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" name="Google Shape;962;p33">
              <a:extLst>
                <a:ext uri="{FF2B5EF4-FFF2-40B4-BE49-F238E27FC236}">
                  <a16:creationId xmlns="" xmlns:a16="http://schemas.microsoft.com/office/drawing/2014/main" id="{C9DB4285-34D7-4953-885C-9E8D743487B4}"/>
                </a:ext>
              </a:extLst>
            </p:cNvPr>
            <p:cNvSpPr/>
            <p:nvPr/>
          </p:nvSpPr>
          <p:spPr>
            <a:xfrm>
              <a:off x="5274450" y="4164050"/>
              <a:ext cx="246100" cy="249200"/>
            </a:xfrm>
            <a:custGeom>
              <a:avLst/>
              <a:gdLst/>
              <a:ahLst/>
              <a:cxnLst/>
              <a:rect l="l" t="t" r="r" b="b"/>
              <a:pathLst>
                <a:path w="9844" h="9968" extrusionOk="0">
                  <a:moveTo>
                    <a:pt x="7183" y="0"/>
                  </a:moveTo>
                  <a:cubicBezTo>
                    <a:pt x="6607" y="0"/>
                    <a:pt x="6065" y="236"/>
                    <a:pt x="5716" y="761"/>
                  </a:cubicBezTo>
                  <a:cubicBezTo>
                    <a:pt x="3811" y="2983"/>
                    <a:pt x="2223" y="5523"/>
                    <a:pt x="318" y="7746"/>
                  </a:cubicBezTo>
                  <a:cubicBezTo>
                    <a:pt x="1" y="8381"/>
                    <a:pt x="318" y="8698"/>
                    <a:pt x="636" y="9333"/>
                  </a:cubicBezTo>
                  <a:cubicBezTo>
                    <a:pt x="953" y="9651"/>
                    <a:pt x="1906" y="9968"/>
                    <a:pt x="2541" y="9968"/>
                  </a:cubicBezTo>
                  <a:cubicBezTo>
                    <a:pt x="5398" y="9651"/>
                    <a:pt x="6351" y="7428"/>
                    <a:pt x="8256" y="5206"/>
                  </a:cubicBezTo>
                  <a:cubicBezTo>
                    <a:pt x="8573" y="4571"/>
                    <a:pt x="8891" y="3936"/>
                    <a:pt x="9208" y="3301"/>
                  </a:cubicBezTo>
                  <a:cubicBezTo>
                    <a:pt x="9843" y="2348"/>
                    <a:pt x="9526" y="1078"/>
                    <a:pt x="8573" y="443"/>
                  </a:cubicBezTo>
                  <a:cubicBezTo>
                    <a:pt x="8145" y="158"/>
                    <a:pt x="7653" y="0"/>
                    <a:pt x="718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" name="Google Shape;963;p33">
              <a:extLst>
                <a:ext uri="{FF2B5EF4-FFF2-40B4-BE49-F238E27FC236}">
                  <a16:creationId xmlns="" xmlns:a16="http://schemas.microsoft.com/office/drawing/2014/main" id="{BAF02A6E-5E50-477F-AAE0-6624E8CF9552}"/>
                </a:ext>
              </a:extLst>
            </p:cNvPr>
            <p:cNvSpPr/>
            <p:nvPr/>
          </p:nvSpPr>
          <p:spPr>
            <a:xfrm>
              <a:off x="1250150" y="2227450"/>
              <a:ext cx="126450" cy="257850"/>
            </a:xfrm>
            <a:custGeom>
              <a:avLst/>
              <a:gdLst/>
              <a:ahLst/>
              <a:cxnLst/>
              <a:rect l="l" t="t" r="r" b="b"/>
              <a:pathLst>
                <a:path w="5058" h="10314" extrusionOk="0">
                  <a:moveTo>
                    <a:pt x="2322" y="0"/>
                  </a:moveTo>
                  <a:cubicBezTo>
                    <a:pt x="1548" y="0"/>
                    <a:pt x="239" y="358"/>
                    <a:pt x="0" y="1072"/>
                  </a:cubicBezTo>
                  <a:cubicBezTo>
                    <a:pt x="0" y="2660"/>
                    <a:pt x="0" y="4247"/>
                    <a:pt x="0" y="5835"/>
                  </a:cubicBezTo>
                  <a:cubicBezTo>
                    <a:pt x="318" y="7740"/>
                    <a:pt x="0" y="9962"/>
                    <a:pt x="2540" y="10280"/>
                  </a:cubicBezTo>
                  <a:cubicBezTo>
                    <a:pt x="2678" y="10302"/>
                    <a:pt x="2809" y="10314"/>
                    <a:pt x="2933" y="10314"/>
                  </a:cubicBezTo>
                  <a:cubicBezTo>
                    <a:pt x="4532" y="10314"/>
                    <a:pt x="5058" y="8440"/>
                    <a:pt x="4763" y="5200"/>
                  </a:cubicBezTo>
                  <a:cubicBezTo>
                    <a:pt x="4445" y="3612"/>
                    <a:pt x="4763" y="1390"/>
                    <a:pt x="2858" y="120"/>
                  </a:cubicBezTo>
                  <a:cubicBezTo>
                    <a:pt x="2779" y="40"/>
                    <a:pt x="2580" y="0"/>
                    <a:pt x="232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" name="Google Shape;964;p33">
              <a:extLst>
                <a:ext uri="{FF2B5EF4-FFF2-40B4-BE49-F238E27FC236}">
                  <a16:creationId xmlns="" xmlns:a16="http://schemas.microsoft.com/office/drawing/2014/main" id="{EFDFCF4C-0165-47D3-9E88-E68A3CBF2000}"/>
                </a:ext>
              </a:extLst>
            </p:cNvPr>
            <p:cNvSpPr/>
            <p:nvPr/>
          </p:nvSpPr>
          <p:spPr>
            <a:xfrm>
              <a:off x="4734700" y="4560925"/>
              <a:ext cx="285775" cy="153950"/>
            </a:xfrm>
            <a:custGeom>
              <a:avLst/>
              <a:gdLst/>
              <a:ahLst/>
              <a:cxnLst/>
              <a:rect l="l" t="t" r="r" b="b"/>
              <a:pathLst>
                <a:path w="11431" h="6158" extrusionOk="0">
                  <a:moveTo>
                    <a:pt x="8567" y="1"/>
                  </a:moveTo>
                  <a:cubicBezTo>
                    <a:pt x="7405" y="1"/>
                    <a:pt x="6243" y="296"/>
                    <a:pt x="5081" y="761"/>
                  </a:cubicBezTo>
                  <a:cubicBezTo>
                    <a:pt x="1906" y="2031"/>
                    <a:pt x="1" y="3301"/>
                    <a:pt x="1271" y="4888"/>
                  </a:cubicBezTo>
                  <a:cubicBezTo>
                    <a:pt x="2064" y="5841"/>
                    <a:pt x="2938" y="6158"/>
                    <a:pt x="3850" y="6158"/>
                  </a:cubicBezTo>
                  <a:cubicBezTo>
                    <a:pt x="4763" y="6158"/>
                    <a:pt x="5716" y="5841"/>
                    <a:pt x="6668" y="5523"/>
                  </a:cubicBezTo>
                  <a:cubicBezTo>
                    <a:pt x="8256" y="4888"/>
                    <a:pt x="10161" y="4571"/>
                    <a:pt x="11113" y="2348"/>
                  </a:cubicBezTo>
                  <a:cubicBezTo>
                    <a:pt x="11431" y="1713"/>
                    <a:pt x="10478" y="126"/>
                    <a:pt x="9843" y="126"/>
                  </a:cubicBezTo>
                  <a:cubicBezTo>
                    <a:pt x="9418" y="40"/>
                    <a:pt x="8992" y="1"/>
                    <a:pt x="85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94" name="Google Shape;990;p33">
            <a:extLst>
              <a:ext uri="{FF2B5EF4-FFF2-40B4-BE49-F238E27FC236}">
                <a16:creationId xmlns="" xmlns:a16="http://schemas.microsoft.com/office/drawing/2014/main" id="{6F501F7E-797B-4DE7-820E-1F5B73C5D1E3}"/>
              </a:ext>
            </a:extLst>
          </p:cNvPr>
          <p:cNvGrpSpPr/>
          <p:nvPr/>
        </p:nvGrpSpPr>
        <p:grpSpPr>
          <a:xfrm rot="15707217" flipH="1">
            <a:off x="7159283" y="6039060"/>
            <a:ext cx="889155" cy="1181848"/>
            <a:chOff x="1806625" y="239525"/>
            <a:chExt cx="3845825" cy="5111800"/>
          </a:xfrm>
        </p:grpSpPr>
        <p:sp>
          <p:nvSpPr>
            <p:cNvPr id="95" name="Google Shape;991;p33">
              <a:extLst>
                <a:ext uri="{FF2B5EF4-FFF2-40B4-BE49-F238E27FC236}">
                  <a16:creationId xmlns="" xmlns:a16="http://schemas.microsoft.com/office/drawing/2014/main" id="{8F648A04-B457-434F-BDD5-3276F55F6F49}"/>
                </a:ext>
              </a:extLst>
            </p:cNvPr>
            <p:cNvSpPr/>
            <p:nvPr/>
          </p:nvSpPr>
          <p:spPr>
            <a:xfrm>
              <a:off x="2056350" y="629625"/>
              <a:ext cx="3274225" cy="4436575"/>
            </a:xfrm>
            <a:custGeom>
              <a:avLst/>
              <a:gdLst/>
              <a:ahLst/>
              <a:cxnLst/>
              <a:rect l="l" t="t" r="r" b="b"/>
              <a:pathLst>
                <a:path w="130969" h="177463" extrusionOk="0">
                  <a:moveTo>
                    <a:pt x="0" y="14529"/>
                  </a:moveTo>
                  <a:lnTo>
                    <a:pt x="2664" y="18525"/>
                  </a:lnTo>
                  <a:cubicBezTo>
                    <a:pt x="2664" y="18396"/>
                    <a:pt x="2666" y="18267"/>
                    <a:pt x="2669" y="18139"/>
                  </a:cubicBezTo>
                  <a:lnTo>
                    <a:pt x="2669" y="18139"/>
                  </a:lnTo>
                  <a:cubicBezTo>
                    <a:pt x="1783" y="16934"/>
                    <a:pt x="893" y="15730"/>
                    <a:pt x="0" y="14529"/>
                  </a:cubicBezTo>
                  <a:close/>
                  <a:moveTo>
                    <a:pt x="23940" y="0"/>
                  </a:moveTo>
                  <a:cubicBezTo>
                    <a:pt x="13562" y="0"/>
                    <a:pt x="2926" y="7701"/>
                    <a:pt x="2669" y="18139"/>
                  </a:cubicBezTo>
                  <a:lnTo>
                    <a:pt x="2669" y="18139"/>
                  </a:lnTo>
                  <a:cubicBezTo>
                    <a:pt x="33065" y="59483"/>
                    <a:pt x="59473" y="103336"/>
                    <a:pt x="81689" y="149494"/>
                  </a:cubicBezTo>
                  <a:cubicBezTo>
                    <a:pt x="84797" y="156819"/>
                    <a:pt x="89014" y="163479"/>
                    <a:pt x="94120" y="169472"/>
                  </a:cubicBezTo>
                  <a:cubicBezTo>
                    <a:pt x="98727" y="174079"/>
                    <a:pt x="104864" y="177463"/>
                    <a:pt x="111261" y="177463"/>
                  </a:cubicBezTo>
                  <a:cubicBezTo>
                    <a:pt x="112569" y="177463"/>
                    <a:pt x="113889" y="177321"/>
                    <a:pt x="115208" y="177019"/>
                  </a:cubicBezTo>
                  <a:cubicBezTo>
                    <a:pt x="124753" y="174800"/>
                    <a:pt x="130747" y="164589"/>
                    <a:pt x="130969" y="154821"/>
                  </a:cubicBezTo>
                  <a:cubicBezTo>
                    <a:pt x="130969" y="145054"/>
                    <a:pt x="126529" y="135731"/>
                    <a:pt x="121423" y="127518"/>
                  </a:cubicBezTo>
                  <a:cubicBezTo>
                    <a:pt x="104775" y="100214"/>
                    <a:pt x="80357" y="78016"/>
                    <a:pt x="66594" y="49158"/>
                  </a:cubicBezTo>
                  <a:cubicBezTo>
                    <a:pt x="61711" y="39169"/>
                    <a:pt x="58159" y="28514"/>
                    <a:pt x="52166" y="18969"/>
                  </a:cubicBezTo>
                  <a:cubicBezTo>
                    <a:pt x="46394" y="9646"/>
                    <a:pt x="37071" y="1433"/>
                    <a:pt x="25972" y="101"/>
                  </a:cubicBezTo>
                  <a:cubicBezTo>
                    <a:pt x="25298" y="33"/>
                    <a:pt x="24619" y="0"/>
                    <a:pt x="23940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" name="Google Shape;992;p33">
              <a:extLst>
                <a:ext uri="{FF2B5EF4-FFF2-40B4-BE49-F238E27FC236}">
                  <a16:creationId xmlns="" xmlns:a16="http://schemas.microsoft.com/office/drawing/2014/main" id="{210FA381-08E7-42E8-9AC7-F23DC88E4C83}"/>
                </a:ext>
              </a:extLst>
            </p:cNvPr>
            <p:cNvSpPr/>
            <p:nvPr/>
          </p:nvSpPr>
          <p:spPr>
            <a:xfrm>
              <a:off x="1806625" y="239525"/>
              <a:ext cx="3845825" cy="5111800"/>
            </a:xfrm>
            <a:custGeom>
              <a:avLst/>
              <a:gdLst/>
              <a:ahLst/>
              <a:cxnLst/>
              <a:rect l="l" t="t" r="r" b="b"/>
              <a:pathLst>
                <a:path w="153833" h="204472" extrusionOk="0">
                  <a:moveTo>
                    <a:pt x="44492" y="3709"/>
                  </a:moveTo>
                  <a:cubicBezTo>
                    <a:pt x="44970" y="3709"/>
                    <a:pt x="45441" y="3954"/>
                    <a:pt x="45728" y="4384"/>
                  </a:cubicBezTo>
                  <a:cubicBezTo>
                    <a:pt x="46394" y="5272"/>
                    <a:pt x="47060" y="6159"/>
                    <a:pt x="47726" y="7269"/>
                  </a:cubicBezTo>
                  <a:cubicBezTo>
                    <a:pt x="48614" y="9045"/>
                    <a:pt x="48614" y="9489"/>
                    <a:pt x="47060" y="10377"/>
                  </a:cubicBezTo>
                  <a:cubicBezTo>
                    <a:pt x="43286" y="12597"/>
                    <a:pt x="39735" y="14595"/>
                    <a:pt x="35961" y="16815"/>
                  </a:cubicBezTo>
                  <a:cubicBezTo>
                    <a:pt x="32853" y="18812"/>
                    <a:pt x="29745" y="20588"/>
                    <a:pt x="26638" y="22586"/>
                  </a:cubicBezTo>
                  <a:cubicBezTo>
                    <a:pt x="25972" y="23030"/>
                    <a:pt x="25306" y="23474"/>
                    <a:pt x="25084" y="24140"/>
                  </a:cubicBezTo>
                  <a:cubicBezTo>
                    <a:pt x="24862" y="24584"/>
                    <a:pt x="24862" y="25250"/>
                    <a:pt x="25306" y="25694"/>
                  </a:cubicBezTo>
                  <a:cubicBezTo>
                    <a:pt x="25528" y="25916"/>
                    <a:pt x="25972" y="26138"/>
                    <a:pt x="26194" y="26138"/>
                  </a:cubicBezTo>
                  <a:cubicBezTo>
                    <a:pt x="27748" y="25694"/>
                    <a:pt x="29080" y="25028"/>
                    <a:pt x="30411" y="24140"/>
                  </a:cubicBezTo>
                  <a:cubicBezTo>
                    <a:pt x="36405" y="20588"/>
                    <a:pt x="42398" y="17037"/>
                    <a:pt x="48392" y="13485"/>
                  </a:cubicBezTo>
                  <a:cubicBezTo>
                    <a:pt x="48758" y="13118"/>
                    <a:pt x="49260" y="12953"/>
                    <a:pt x="49784" y="12953"/>
                  </a:cubicBezTo>
                  <a:cubicBezTo>
                    <a:pt x="50213" y="12953"/>
                    <a:pt x="50656" y="13063"/>
                    <a:pt x="51056" y="13263"/>
                  </a:cubicBezTo>
                  <a:cubicBezTo>
                    <a:pt x="52609" y="14151"/>
                    <a:pt x="52831" y="16149"/>
                    <a:pt x="51500" y="17037"/>
                  </a:cubicBezTo>
                  <a:cubicBezTo>
                    <a:pt x="50168" y="18146"/>
                    <a:pt x="48392" y="19256"/>
                    <a:pt x="47282" y="19922"/>
                  </a:cubicBezTo>
                  <a:cubicBezTo>
                    <a:pt x="46172" y="20810"/>
                    <a:pt x="45062" y="21476"/>
                    <a:pt x="43952" y="22364"/>
                  </a:cubicBezTo>
                  <a:cubicBezTo>
                    <a:pt x="42176" y="23696"/>
                    <a:pt x="41288" y="24584"/>
                    <a:pt x="42620" y="25472"/>
                  </a:cubicBezTo>
                  <a:cubicBezTo>
                    <a:pt x="43001" y="25853"/>
                    <a:pt x="43356" y="25998"/>
                    <a:pt x="43703" y="25998"/>
                  </a:cubicBezTo>
                  <a:cubicBezTo>
                    <a:pt x="44366" y="25998"/>
                    <a:pt x="44999" y="25465"/>
                    <a:pt x="45728" y="25028"/>
                  </a:cubicBezTo>
                  <a:cubicBezTo>
                    <a:pt x="47504" y="23918"/>
                    <a:pt x="49502" y="22586"/>
                    <a:pt x="51500" y="21254"/>
                  </a:cubicBezTo>
                  <a:cubicBezTo>
                    <a:pt x="52165" y="20588"/>
                    <a:pt x="53053" y="20144"/>
                    <a:pt x="53941" y="19700"/>
                  </a:cubicBezTo>
                  <a:cubicBezTo>
                    <a:pt x="54052" y="19645"/>
                    <a:pt x="54177" y="19617"/>
                    <a:pt x="54306" y="19617"/>
                  </a:cubicBezTo>
                  <a:cubicBezTo>
                    <a:pt x="54691" y="19617"/>
                    <a:pt x="55107" y="19867"/>
                    <a:pt x="55273" y="20366"/>
                  </a:cubicBezTo>
                  <a:cubicBezTo>
                    <a:pt x="55717" y="20810"/>
                    <a:pt x="55495" y="21476"/>
                    <a:pt x="55051" y="21920"/>
                  </a:cubicBezTo>
                  <a:cubicBezTo>
                    <a:pt x="52831" y="23474"/>
                    <a:pt x="50612" y="25028"/>
                    <a:pt x="48392" y="26582"/>
                  </a:cubicBezTo>
                  <a:cubicBezTo>
                    <a:pt x="45506" y="28580"/>
                    <a:pt x="44618" y="30133"/>
                    <a:pt x="45728" y="30799"/>
                  </a:cubicBezTo>
                  <a:cubicBezTo>
                    <a:pt x="46159" y="31069"/>
                    <a:pt x="46564" y="31181"/>
                    <a:pt x="46949" y="31181"/>
                  </a:cubicBezTo>
                  <a:cubicBezTo>
                    <a:pt x="48150" y="31181"/>
                    <a:pt x="49159" y="30086"/>
                    <a:pt x="50168" y="29245"/>
                  </a:cubicBezTo>
                  <a:lnTo>
                    <a:pt x="57049" y="25028"/>
                  </a:lnTo>
                  <a:cubicBezTo>
                    <a:pt x="57285" y="24871"/>
                    <a:pt x="57493" y="24797"/>
                    <a:pt x="57673" y="24797"/>
                  </a:cubicBezTo>
                  <a:cubicBezTo>
                    <a:pt x="58002" y="24797"/>
                    <a:pt x="58238" y="25042"/>
                    <a:pt x="58381" y="25472"/>
                  </a:cubicBezTo>
                  <a:cubicBezTo>
                    <a:pt x="58825" y="26138"/>
                    <a:pt x="59269" y="27026"/>
                    <a:pt x="58381" y="27470"/>
                  </a:cubicBezTo>
                  <a:cubicBezTo>
                    <a:pt x="57049" y="28580"/>
                    <a:pt x="55495" y="29245"/>
                    <a:pt x="54163" y="30355"/>
                  </a:cubicBezTo>
                  <a:cubicBezTo>
                    <a:pt x="51944" y="31465"/>
                    <a:pt x="49724" y="32797"/>
                    <a:pt x="47726" y="34129"/>
                  </a:cubicBezTo>
                  <a:cubicBezTo>
                    <a:pt x="47060" y="34573"/>
                    <a:pt x="46838" y="35683"/>
                    <a:pt x="47504" y="36127"/>
                  </a:cubicBezTo>
                  <a:cubicBezTo>
                    <a:pt x="47948" y="36571"/>
                    <a:pt x="48392" y="36793"/>
                    <a:pt x="49058" y="36793"/>
                  </a:cubicBezTo>
                  <a:cubicBezTo>
                    <a:pt x="50168" y="36127"/>
                    <a:pt x="51500" y="35683"/>
                    <a:pt x="52609" y="35017"/>
                  </a:cubicBezTo>
                  <a:cubicBezTo>
                    <a:pt x="55051" y="33685"/>
                    <a:pt x="57271" y="32353"/>
                    <a:pt x="59713" y="31021"/>
                  </a:cubicBezTo>
                  <a:cubicBezTo>
                    <a:pt x="60009" y="30873"/>
                    <a:pt x="60329" y="30799"/>
                    <a:pt x="60642" y="30799"/>
                  </a:cubicBezTo>
                  <a:cubicBezTo>
                    <a:pt x="61267" y="30799"/>
                    <a:pt x="61859" y="31095"/>
                    <a:pt x="62155" y="31687"/>
                  </a:cubicBezTo>
                  <a:cubicBezTo>
                    <a:pt x="62599" y="32353"/>
                    <a:pt x="63043" y="33241"/>
                    <a:pt x="62377" y="33685"/>
                  </a:cubicBezTo>
                  <a:cubicBezTo>
                    <a:pt x="61267" y="34795"/>
                    <a:pt x="59935" y="35683"/>
                    <a:pt x="58603" y="36571"/>
                  </a:cubicBezTo>
                  <a:cubicBezTo>
                    <a:pt x="53275" y="39901"/>
                    <a:pt x="47726" y="43008"/>
                    <a:pt x="42176" y="46338"/>
                  </a:cubicBezTo>
                  <a:cubicBezTo>
                    <a:pt x="41066" y="47226"/>
                    <a:pt x="39957" y="47892"/>
                    <a:pt x="39069" y="48780"/>
                  </a:cubicBezTo>
                  <a:cubicBezTo>
                    <a:pt x="38625" y="49224"/>
                    <a:pt x="38625" y="49890"/>
                    <a:pt x="39069" y="50334"/>
                  </a:cubicBezTo>
                  <a:cubicBezTo>
                    <a:pt x="39250" y="50696"/>
                    <a:pt x="39579" y="51059"/>
                    <a:pt x="40056" y="51059"/>
                  </a:cubicBezTo>
                  <a:cubicBezTo>
                    <a:pt x="40164" y="51059"/>
                    <a:pt x="40278" y="51040"/>
                    <a:pt x="40401" y="51000"/>
                  </a:cubicBezTo>
                  <a:cubicBezTo>
                    <a:pt x="41510" y="50556"/>
                    <a:pt x="42620" y="50112"/>
                    <a:pt x="43508" y="49668"/>
                  </a:cubicBezTo>
                  <a:cubicBezTo>
                    <a:pt x="48836" y="46560"/>
                    <a:pt x="54163" y="43230"/>
                    <a:pt x="59269" y="40123"/>
                  </a:cubicBezTo>
                  <a:cubicBezTo>
                    <a:pt x="60601" y="39235"/>
                    <a:pt x="61933" y="38347"/>
                    <a:pt x="63265" y="37681"/>
                  </a:cubicBezTo>
                  <a:cubicBezTo>
                    <a:pt x="63672" y="37355"/>
                    <a:pt x="64109" y="37208"/>
                    <a:pt x="64532" y="37208"/>
                  </a:cubicBezTo>
                  <a:cubicBezTo>
                    <a:pt x="65262" y="37208"/>
                    <a:pt x="65951" y="37644"/>
                    <a:pt x="66372" y="38347"/>
                  </a:cubicBezTo>
                  <a:cubicBezTo>
                    <a:pt x="67482" y="39679"/>
                    <a:pt x="68370" y="41454"/>
                    <a:pt x="68592" y="43452"/>
                  </a:cubicBezTo>
                  <a:lnTo>
                    <a:pt x="68592" y="43008"/>
                  </a:lnTo>
                  <a:cubicBezTo>
                    <a:pt x="69924" y="45006"/>
                    <a:pt x="70146" y="45672"/>
                    <a:pt x="69036" y="46338"/>
                  </a:cubicBezTo>
                  <a:cubicBezTo>
                    <a:pt x="66372" y="48114"/>
                    <a:pt x="63708" y="49668"/>
                    <a:pt x="61267" y="51444"/>
                  </a:cubicBezTo>
                  <a:cubicBezTo>
                    <a:pt x="59269" y="52775"/>
                    <a:pt x="58603" y="54329"/>
                    <a:pt x="59491" y="54995"/>
                  </a:cubicBezTo>
                  <a:cubicBezTo>
                    <a:pt x="59858" y="55301"/>
                    <a:pt x="60208" y="55422"/>
                    <a:pt x="60546" y="55422"/>
                  </a:cubicBezTo>
                  <a:cubicBezTo>
                    <a:pt x="61435" y="55422"/>
                    <a:pt x="62239" y="54590"/>
                    <a:pt x="63043" y="54107"/>
                  </a:cubicBezTo>
                  <a:cubicBezTo>
                    <a:pt x="65262" y="52775"/>
                    <a:pt x="67704" y="51222"/>
                    <a:pt x="69924" y="49890"/>
                  </a:cubicBezTo>
                  <a:cubicBezTo>
                    <a:pt x="70590" y="49668"/>
                    <a:pt x="71256" y="49446"/>
                    <a:pt x="72144" y="49224"/>
                  </a:cubicBezTo>
                  <a:cubicBezTo>
                    <a:pt x="72144" y="49224"/>
                    <a:pt x="72144" y="49224"/>
                    <a:pt x="72588" y="49668"/>
                  </a:cubicBezTo>
                  <a:cubicBezTo>
                    <a:pt x="72810" y="49890"/>
                    <a:pt x="72810" y="50556"/>
                    <a:pt x="72810" y="50556"/>
                  </a:cubicBezTo>
                  <a:cubicBezTo>
                    <a:pt x="72144" y="51444"/>
                    <a:pt x="71478" y="52110"/>
                    <a:pt x="70812" y="52553"/>
                  </a:cubicBezTo>
                  <a:cubicBezTo>
                    <a:pt x="68592" y="54107"/>
                    <a:pt x="66150" y="55439"/>
                    <a:pt x="63930" y="56993"/>
                  </a:cubicBezTo>
                  <a:cubicBezTo>
                    <a:pt x="63265" y="57437"/>
                    <a:pt x="62821" y="57881"/>
                    <a:pt x="62155" y="58547"/>
                  </a:cubicBezTo>
                  <a:cubicBezTo>
                    <a:pt x="61711" y="58991"/>
                    <a:pt x="61711" y="60101"/>
                    <a:pt x="62377" y="60545"/>
                  </a:cubicBezTo>
                  <a:cubicBezTo>
                    <a:pt x="62691" y="60702"/>
                    <a:pt x="63115" y="60859"/>
                    <a:pt x="63494" y="60859"/>
                  </a:cubicBezTo>
                  <a:cubicBezTo>
                    <a:pt x="63651" y="60859"/>
                    <a:pt x="63800" y="60832"/>
                    <a:pt x="63930" y="60767"/>
                  </a:cubicBezTo>
                  <a:cubicBezTo>
                    <a:pt x="66372" y="59213"/>
                    <a:pt x="68814" y="57659"/>
                    <a:pt x="71256" y="56105"/>
                  </a:cubicBezTo>
                  <a:cubicBezTo>
                    <a:pt x="72810" y="55439"/>
                    <a:pt x="73920" y="54773"/>
                    <a:pt x="75473" y="53885"/>
                  </a:cubicBezTo>
                  <a:cubicBezTo>
                    <a:pt x="75917" y="54773"/>
                    <a:pt x="76583" y="55217"/>
                    <a:pt x="76805" y="55883"/>
                  </a:cubicBezTo>
                  <a:cubicBezTo>
                    <a:pt x="77693" y="56771"/>
                    <a:pt x="77249" y="58325"/>
                    <a:pt x="76139" y="58769"/>
                  </a:cubicBezTo>
                  <a:cubicBezTo>
                    <a:pt x="70590" y="61655"/>
                    <a:pt x="65262" y="64540"/>
                    <a:pt x="59935" y="67648"/>
                  </a:cubicBezTo>
                  <a:cubicBezTo>
                    <a:pt x="58381" y="68092"/>
                    <a:pt x="57049" y="69202"/>
                    <a:pt x="56161" y="70312"/>
                  </a:cubicBezTo>
                  <a:cubicBezTo>
                    <a:pt x="55717" y="70756"/>
                    <a:pt x="55717" y="71422"/>
                    <a:pt x="56161" y="71866"/>
                  </a:cubicBezTo>
                  <a:cubicBezTo>
                    <a:pt x="56324" y="72191"/>
                    <a:pt x="56724" y="72397"/>
                    <a:pt x="57188" y="72397"/>
                  </a:cubicBezTo>
                  <a:cubicBezTo>
                    <a:pt x="57358" y="72397"/>
                    <a:pt x="57537" y="72369"/>
                    <a:pt x="57715" y="72310"/>
                  </a:cubicBezTo>
                  <a:cubicBezTo>
                    <a:pt x="58603" y="71866"/>
                    <a:pt x="59713" y="71422"/>
                    <a:pt x="60823" y="70978"/>
                  </a:cubicBezTo>
                  <a:cubicBezTo>
                    <a:pt x="65928" y="68092"/>
                    <a:pt x="71256" y="65206"/>
                    <a:pt x="76583" y="62321"/>
                  </a:cubicBezTo>
                  <a:cubicBezTo>
                    <a:pt x="77483" y="61821"/>
                    <a:pt x="78293" y="61591"/>
                    <a:pt x="78952" y="61591"/>
                  </a:cubicBezTo>
                  <a:cubicBezTo>
                    <a:pt x="79756" y="61591"/>
                    <a:pt x="80335" y="61933"/>
                    <a:pt x="80579" y="62543"/>
                  </a:cubicBezTo>
                  <a:cubicBezTo>
                    <a:pt x="81245" y="64318"/>
                    <a:pt x="79469" y="64762"/>
                    <a:pt x="78359" y="65428"/>
                  </a:cubicBezTo>
                  <a:cubicBezTo>
                    <a:pt x="76805" y="66538"/>
                    <a:pt x="75029" y="67426"/>
                    <a:pt x="73476" y="68536"/>
                  </a:cubicBezTo>
                  <a:cubicBezTo>
                    <a:pt x="72588" y="68980"/>
                    <a:pt x="71922" y="69646"/>
                    <a:pt x="71256" y="70312"/>
                  </a:cubicBezTo>
                  <a:cubicBezTo>
                    <a:pt x="70812" y="70756"/>
                    <a:pt x="70146" y="71644"/>
                    <a:pt x="71034" y="72310"/>
                  </a:cubicBezTo>
                  <a:cubicBezTo>
                    <a:pt x="71278" y="72676"/>
                    <a:pt x="71657" y="72841"/>
                    <a:pt x="72060" y="72841"/>
                  </a:cubicBezTo>
                  <a:cubicBezTo>
                    <a:pt x="72388" y="72841"/>
                    <a:pt x="72732" y="72731"/>
                    <a:pt x="73032" y="72532"/>
                  </a:cubicBezTo>
                  <a:cubicBezTo>
                    <a:pt x="74807" y="71866"/>
                    <a:pt x="76361" y="70756"/>
                    <a:pt x="78137" y="69868"/>
                  </a:cubicBezTo>
                  <a:cubicBezTo>
                    <a:pt x="78803" y="69202"/>
                    <a:pt x="79913" y="68758"/>
                    <a:pt x="80579" y="68314"/>
                  </a:cubicBezTo>
                  <a:cubicBezTo>
                    <a:pt x="81185" y="68011"/>
                    <a:pt x="81688" y="67293"/>
                    <a:pt x="82229" y="67293"/>
                  </a:cubicBezTo>
                  <a:cubicBezTo>
                    <a:pt x="82480" y="67293"/>
                    <a:pt x="82739" y="67448"/>
                    <a:pt x="83021" y="67870"/>
                  </a:cubicBezTo>
                  <a:cubicBezTo>
                    <a:pt x="83909" y="69202"/>
                    <a:pt x="82355" y="69646"/>
                    <a:pt x="81467" y="70312"/>
                  </a:cubicBezTo>
                  <a:lnTo>
                    <a:pt x="75029" y="74308"/>
                  </a:lnTo>
                  <a:cubicBezTo>
                    <a:pt x="74364" y="74752"/>
                    <a:pt x="73920" y="75196"/>
                    <a:pt x="73254" y="75861"/>
                  </a:cubicBezTo>
                  <a:cubicBezTo>
                    <a:pt x="73032" y="76305"/>
                    <a:pt x="72810" y="76749"/>
                    <a:pt x="73032" y="77415"/>
                  </a:cubicBezTo>
                  <a:cubicBezTo>
                    <a:pt x="73192" y="77895"/>
                    <a:pt x="73698" y="78260"/>
                    <a:pt x="74217" y="78260"/>
                  </a:cubicBezTo>
                  <a:cubicBezTo>
                    <a:pt x="74418" y="78260"/>
                    <a:pt x="74622" y="78205"/>
                    <a:pt x="74807" y="78081"/>
                  </a:cubicBezTo>
                  <a:cubicBezTo>
                    <a:pt x="76361" y="77415"/>
                    <a:pt x="77915" y="76527"/>
                    <a:pt x="79469" y="75640"/>
                  </a:cubicBezTo>
                  <a:cubicBezTo>
                    <a:pt x="81467" y="74308"/>
                    <a:pt x="83243" y="73198"/>
                    <a:pt x="85463" y="72088"/>
                  </a:cubicBezTo>
                  <a:cubicBezTo>
                    <a:pt x="85685" y="72088"/>
                    <a:pt x="86572" y="72532"/>
                    <a:pt x="86794" y="72976"/>
                  </a:cubicBezTo>
                  <a:cubicBezTo>
                    <a:pt x="87016" y="73420"/>
                    <a:pt x="86794" y="74308"/>
                    <a:pt x="86572" y="74530"/>
                  </a:cubicBezTo>
                  <a:cubicBezTo>
                    <a:pt x="84797" y="75640"/>
                    <a:pt x="82799" y="76527"/>
                    <a:pt x="81467" y="77415"/>
                  </a:cubicBezTo>
                  <a:cubicBezTo>
                    <a:pt x="80135" y="78303"/>
                    <a:pt x="78359" y="78747"/>
                    <a:pt x="77249" y="80301"/>
                  </a:cubicBezTo>
                  <a:cubicBezTo>
                    <a:pt x="76805" y="80745"/>
                    <a:pt x="76805" y="81411"/>
                    <a:pt x="77249" y="81855"/>
                  </a:cubicBezTo>
                  <a:cubicBezTo>
                    <a:pt x="77416" y="82354"/>
                    <a:pt x="77832" y="82604"/>
                    <a:pt x="78311" y="82604"/>
                  </a:cubicBezTo>
                  <a:cubicBezTo>
                    <a:pt x="78470" y="82604"/>
                    <a:pt x="78637" y="82576"/>
                    <a:pt x="78803" y="82521"/>
                  </a:cubicBezTo>
                  <a:cubicBezTo>
                    <a:pt x="80135" y="81855"/>
                    <a:pt x="81467" y="81189"/>
                    <a:pt x="82799" y="80523"/>
                  </a:cubicBezTo>
                  <a:cubicBezTo>
                    <a:pt x="84797" y="79413"/>
                    <a:pt x="86572" y="78525"/>
                    <a:pt x="88570" y="77637"/>
                  </a:cubicBezTo>
                  <a:cubicBezTo>
                    <a:pt x="88736" y="77554"/>
                    <a:pt x="88895" y="77518"/>
                    <a:pt x="89044" y="77518"/>
                  </a:cubicBezTo>
                  <a:cubicBezTo>
                    <a:pt x="89692" y="77518"/>
                    <a:pt x="90166" y="78206"/>
                    <a:pt x="90346" y="78747"/>
                  </a:cubicBezTo>
                  <a:cubicBezTo>
                    <a:pt x="90568" y="79413"/>
                    <a:pt x="90346" y="79857"/>
                    <a:pt x="89902" y="80301"/>
                  </a:cubicBezTo>
                  <a:cubicBezTo>
                    <a:pt x="86794" y="82299"/>
                    <a:pt x="83465" y="84075"/>
                    <a:pt x="80579" y="85851"/>
                  </a:cubicBezTo>
                  <a:cubicBezTo>
                    <a:pt x="77471" y="87626"/>
                    <a:pt x="74586" y="89402"/>
                    <a:pt x="71478" y="91178"/>
                  </a:cubicBezTo>
                  <a:cubicBezTo>
                    <a:pt x="70812" y="91622"/>
                    <a:pt x="70590" y="92510"/>
                    <a:pt x="71034" y="93176"/>
                  </a:cubicBezTo>
                  <a:cubicBezTo>
                    <a:pt x="71330" y="93768"/>
                    <a:pt x="71823" y="94064"/>
                    <a:pt x="72316" y="94064"/>
                  </a:cubicBezTo>
                  <a:cubicBezTo>
                    <a:pt x="72563" y="94064"/>
                    <a:pt x="72810" y="93990"/>
                    <a:pt x="73032" y="93842"/>
                  </a:cubicBezTo>
                  <a:cubicBezTo>
                    <a:pt x="74142" y="93176"/>
                    <a:pt x="75473" y="92732"/>
                    <a:pt x="76583" y="91844"/>
                  </a:cubicBezTo>
                  <a:cubicBezTo>
                    <a:pt x="81245" y="89180"/>
                    <a:pt x="85906" y="86739"/>
                    <a:pt x="90568" y="83853"/>
                  </a:cubicBezTo>
                  <a:cubicBezTo>
                    <a:pt x="90958" y="83593"/>
                    <a:pt x="91424" y="83485"/>
                    <a:pt x="91878" y="83485"/>
                  </a:cubicBezTo>
                  <a:cubicBezTo>
                    <a:pt x="92198" y="83485"/>
                    <a:pt x="92512" y="83539"/>
                    <a:pt x="92788" y="83631"/>
                  </a:cubicBezTo>
                  <a:cubicBezTo>
                    <a:pt x="94342" y="84075"/>
                    <a:pt x="94786" y="86073"/>
                    <a:pt x="93676" y="87404"/>
                  </a:cubicBezTo>
                  <a:cubicBezTo>
                    <a:pt x="91900" y="88736"/>
                    <a:pt x="89902" y="90068"/>
                    <a:pt x="88126" y="91622"/>
                  </a:cubicBezTo>
                  <a:cubicBezTo>
                    <a:pt x="87460" y="92066"/>
                    <a:pt x="86794" y="92510"/>
                    <a:pt x="86350" y="93176"/>
                  </a:cubicBezTo>
                  <a:cubicBezTo>
                    <a:pt x="86128" y="93620"/>
                    <a:pt x="85906" y="94286"/>
                    <a:pt x="86128" y="94730"/>
                  </a:cubicBezTo>
                  <a:cubicBezTo>
                    <a:pt x="86298" y="95408"/>
                    <a:pt x="86856" y="95698"/>
                    <a:pt x="87407" y="95698"/>
                  </a:cubicBezTo>
                  <a:cubicBezTo>
                    <a:pt x="87578" y="95698"/>
                    <a:pt x="87747" y="95670"/>
                    <a:pt x="87904" y="95618"/>
                  </a:cubicBezTo>
                  <a:cubicBezTo>
                    <a:pt x="89236" y="94952"/>
                    <a:pt x="90346" y="94286"/>
                    <a:pt x="91456" y="93398"/>
                  </a:cubicBezTo>
                  <a:cubicBezTo>
                    <a:pt x="92566" y="92510"/>
                    <a:pt x="93898" y="91400"/>
                    <a:pt x="95230" y="90734"/>
                  </a:cubicBezTo>
                  <a:cubicBezTo>
                    <a:pt x="95467" y="90378"/>
                    <a:pt x="95832" y="90149"/>
                    <a:pt x="96222" y="90149"/>
                  </a:cubicBezTo>
                  <a:cubicBezTo>
                    <a:pt x="96560" y="90149"/>
                    <a:pt x="96918" y="90321"/>
                    <a:pt x="97227" y="90734"/>
                  </a:cubicBezTo>
                  <a:cubicBezTo>
                    <a:pt x="97671" y="91400"/>
                    <a:pt x="97227" y="92066"/>
                    <a:pt x="96562" y="92510"/>
                  </a:cubicBezTo>
                  <a:cubicBezTo>
                    <a:pt x="94342" y="93842"/>
                    <a:pt x="92122" y="94952"/>
                    <a:pt x="90124" y="96284"/>
                  </a:cubicBezTo>
                  <a:cubicBezTo>
                    <a:pt x="89458" y="96728"/>
                    <a:pt x="88792" y="97172"/>
                    <a:pt x="88348" y="97838"/>
                  </a:cubicBezTo>
                  <a:cubicBezTo>
                    <a:pt x="87904" y="98282"/>
                    <a:pt x="87904" y="98947"/>
                    <a:pt x="88348" y="99391"/>
                  </a:cubicBezTo>
                  <a:cubicBezTo>
                    <a:pt x="88511" y="99716"/>
                    <a:pt x="88911" y="99923"/>
                    <a:pt x="89375" y="99923"/>
                  </a:cubicBezTo>
                  <a:cubicBezTo>
                    <a:pt x="89545" y="99923"/>
                    <a:pt x="89724" y="99895"/>
                    <a:pt x="89902" y="99835"/>
                  </a:cubicBezTo>
                  <a:cubicBezTo>
                    <a:pt x="91012" y="99391"/>
                    <a:pt x="92344" y="98726"/>
                    <a:pt x="93454" y="98060"/>
                  </a:cubicBezTo>
                  <a:cubicBezTo>
                    <a:pt x="95230" y="97172"/>
                    <a:pt x="96784" y="96062"/>
                    <a:pt x="98559" y="95396"/>
                  </a:cubicBezTo>
                  <a:cubicBezTo>
                    <a:pt x="98689" y="95331"/>
                    <a:pt x="98800" y="95304"/>
                    <a:pt x="98903" y="95304"/>
                  </a:cubicBezTo>
                  <a:cubicBezTo>
                    <a:pt x="99152" y="95304"/>
                    <a:pt x="99355" y="95461"/>
                    <a:pt x="99669" y="95618"/>
                  </a:cubicBezTo>
                  <a:cubicBezTo>
                    <a:pt x="100113" y="95840"/>
                    <a:pt x="100113" y="96728"/>
                    <a:pt x="99669" y="96950"/>
                  </a:cubicBezTo>
                  <a:cubicBezTo>
                    <a:pt x="97449" y="98504"/>
                    <a:pt x="95230" y="99835"/>
                    <a:pt x="93232" y="101167"/>
                  </a:cubicBezTo>
                  <a:cubicBezTo>
                    <a:pt x="91456" y="102499"/>
                    <a:pt x="90568" y="104053"/>
                    <a:pt x="91456" y="104719"/>
                  </a:cubicBezTo>
                  <a:cubicBezTo>
                    <a:pt x="91932" y="105059"/>
                    <a:pt x="92345" y="105191"/>
                    <a:pt x="92722" y="105191"/>
                  </a:cubicBezTo>
                  <a:cubicBezTo>
                    <a:pt x="93575" y="105191"/>
                    <a:pt x="94238" y="104515"/>
                    <a:pt x="95008" y="104053"/>
                  </a:cubicBezTo>
                  <a:cubicBezTo>
                    <a:pt x="97227" y="102721"/>
                    <a:pt x="99447" y="101389"/>
                    <a:pt x="101667" y="100057"/>
                  </a:cubicBezTo>
                  <a:cubicBezTo>
                    <a:pt x="101853" y="99933"/>
                    <a:pt x="102056" y="99879"/>
                    <a:pt x="102258" y="99879"/>
                  </a:cubicBezTo>
                  <a:cubicBezTo>
                    <a:pt x="102777" y="99879"/>
                    <a:pt x="103283" y="100243"/>
                    <a:pt x="103443" y="100723"/>
                  </a:cubicBezTo>
                  <a:cubicBezTo>
                    <a:pt x="104109" y="101611"/>
                    <a:pt x="104997" y="102721"/>
                    <a:pt x="103887" y="103831"/>
                  </a:cubicBezTo>
                  <a:cubicBezTo>
                    <a:pt x="102999" y="104497"/>
                    <a:pt x="102333" y="104941"/>
                    <a:pt x="101445" y="105385"/>
                  </a:cubicBezTo>
                  <a:lnTo>
                    <a:pt x="86350" y="114264"/>
                  </a:lnTo>
                  <a:cubicBezTo>
                    <a:pt x="85463" y="114708"/>
                    <a:pt x="84575" y="115374"/>
                    <a:pt x="83687" y="116262"/>
                  </a:cubicBezTo>
                  <a:cubicBezTo>
                    <a:pt x="83465" y="116484"/>
                    <a:pt x="83465" y="117372"/>
                    <a:pt x="83687" y="117816"/>
                  </a:cubicBezTo>
                  <a:cubicBezTo>
                    <a:pt x="83868" y="118178"/>
                    <a:pt x="84197" y="118541"/>
                    <a:pt x="84674" y="118541"/>
                  </a:cubicBezTo>
                  <a:cubicBezTo>
                    <a:pt x="84782" y="118541"/>
                    <a:pt x="84896" y="118523"/>
                    <a:pt x="85019" y="118482"/>
                  </a:cubicBezTo>
                  <a:cubicBezTo>
                    <a:pt x="86350" y="118038"/>
                    <a:pt x="87460" y="117372"/>
                    <a:pt x="88570" y="116706"/>
                  </a:cubicBezTo>
                  <a:cubicBezTo>
                    <a:pt x="93454" y="114264"/>
                    <a:pt x="98115" y="111378"/>
                    <a:pt x="102777" y="108715"/>
                  </a:cubicBezTo>
                  <a:cubicBezTo>
                    <a:pt x="103665" y="108049"/>
                    <a:pt x="104775" y="107605"/>
                    <a:pt x="105663" y="107161"/>
                  </a:cubicBezTo>
                  <a:cubicBezTo>
                    <a:pt x="105907" y="107079"/>
                    <a:pt x="106122" y="107043"/>
                    <a:pt x="106312" y="107043"/>
                  </a:cubicBezTo>
                  <a:cubicBezTo>
                    <a:pt x="107158" y="107043"/>
                    <a:pt x="107520" y="107768"/>
                    <a:pt x="107883" y="108493"/>
                  </a:cubicBezTo>
                  <a:cubicBezTo>
                    <a:pt x="108326" y="109159"/>
                    <a:pt x="108105" y="110047"/>
                    <a:pt x="107217" y="110269"/>
                  </a:cubicBezTo>
                  <a:cubicBezTo>
                    <a:pt x="104997" y="111600"/>
                    <a:pt x="102777" y="112710"/>
                    <a:pt x="100557" y="114042"/>
                  </a:cubicBezTo>
                  <a:cubicBezTo>
                    <a:pt x="100113" y="114264"/>
                    <a:pt x="100113" y="114930"/>
                    <a:pt x="100335" y="115596"/>
                  </a:cubicBezTo>
                  <a:cubicBezTo>
                    <a:pt x="100557" y="116040"/>
                    <a:pt x="101223" y="116262"/>
                    <a:pt x="101667" y="116484"/>
                  </a:cubicBezTo>
                  <a:cubicBezTo>
                    <a:pt x="103665" y="116040"/>
                    <a:pt x="105441" y="115374"/>
                    <a:pt x="106995" y="114264"/>
                  </a:cubicBezTo>
                  <a:cubicBezTo>
                    <a:pt x="107984" y="113868"/>
                    <a:pt x="108798" y="113119"/>
                    <a:pt x="109907" y="113119"/>
                  </a:cubicBezTo>
                  <a:cubicBezTo>
                    <a:pt x="110041" y="113119"/>
                    <a:pt x="110180" y="113130"/>
                    <a:pt x="110324" y="113154"/>
                  </a:cubicBezTo>
                  <a:cubicBezTo>
                    <a:pt x="110324" y="113154"/>
                    <a:pt x="110546" y="113376"/>
                    <a:pt x="110768" y="113598"/>
                  </a:cubicBezTo>
                  <a:cubicBezTo>
                    <a:pt x="110768" y="113598"/>
                    <a:pt x="110768" y="113820"/>
                    <a:pt x="110768" y="114042"/>
                  </a:cubicBezTo>
                  <a:cubicBezTo>
                    <a:pt x="110324" y="114708"/>
                    <a:pt x="109880" y="115152"/>
                    <a:pt x="109214" y="115818"/>
                  </a:cubicBezTo>
                  <a:cubicBezTo>
                    <a:pt x="107439" y="116928"/>
                    <a:pt x="105663" y="118038"/>
                    <a:pt x="103887" y="119148"/>
                  </a:cubicBezTo>
                  <a:cubicBezTo>
                    <a:pt x="102999" y="119814"/>
                    <a:pt x="102555" y="120480"/>
                    <a:pt x="102777" y="121590"/>
                  </a:cubicBezTo>
                  <a:cubicBezTo>
                    <a:pt x="102902" y="122088"/>
                    <a:pt x="103236" y="122377"/>
                    <a:pt x="103820" y="122377"/>
                  </a:cubicBezTo>
                  <a:cubicBezTo>
                    <a:pt x="104276" y="122377"/>
                    <a:pt x="104884" y="122201"/>
                    <a:pt x="105663" y="121812"/>
                  </a:cubicBezTo>
                  <a:cubicBezTo>
                    <a:pt x="107439" y="120924"/>
                    <a:pt x="108992" y="119814"/>
                    <a:pt x="110546" y="118926"/>
                  </a:cubicBezTo>
                  <a:cubicBezTo>
                    <a:pt x="111212" y="118482"/>
                    <a:pt x="112100" y="118038"/>
                    <a:pt x="112766" y="117816"/>
                  </a:cubicBezTo>
                  <a:cubicBezTo>
                    <a:pt x="112848" y="117775"/>
                    <a:pt x="112929" y="117757"/>
                    <a:pt x="113011" y="117757"/>
                  </a:cubicBezTo>
                  <a:cubicBezTo>
                    <a:pt x="113373" y="117757"/>
                    <a:pt x="113735" y="118119"/>
                    <a:pt x="114098" y="118482"/>
                  </a:cubicBezTo>
                  <a:cubicBezTo>
                    <a:pt x="114542" y="118926"/>
                    <a:pt x="114542" y="119592"/>
                    <a:pt x="114098" y="120258"/>
                  </a:cubicBezTo>
                  <a:cubicBezTo>
                    <a:pt x="113210" y="120924"/>
                    <a:pt x="112322" y="121590"/>
                    <a:pt x="111434" y="122256"/>
                  </a:cubicBezTo>
                  <a:cubicBezTo>
                    <a:pt x="109880" y="123587"/>
                    <a:pt x="108105" y="124919"/>
                    <a:pt x="106551" y="126251"/>
                  </a:cubicBezTo>
                  <a:cubicBezTo>
                    <a:pt x="105885" y="126695"/>
                    <a:pt x="105885" y="127805"/>
                    <a:pt x="106329" y="128249"/>
                  </a:cubicBezTo>
                  <a:cubicBezTo>
                    <a:pt x="106615" y="128679"/>
                    <a:pt x="107087" y="128924"/>
                    <a:pt x="107565" y="128924"/>
                  </a:cubicBezTo>
                  <a:cubicBezTo>
                    <a:pt x="107827" y="128924"/>
                    <a:pt x="108091" y="128850"/>
                    <a:pt x="108326" y="128693"/>
                  </a:cubicBezTo>
                  <a:cubicBezTo>
                    <a:pt x="110102" y="127361"/>
                    <a:pt x="112100" y="126029"/>
                    <a:pt x="113876" y="124697"/>
                  </a:cubicBezTo>
                  <a:cubicBezTo>
                    <a:pt x="114542" y="124253"/>
                    <a:pt x="115208" y="123809"/>
                    <a:pt x="115874" y="123809"/>
                  </a:cubicBezTo>
                  <a:cubicBezTo>
                    <a:pt x="116540" y="123809"/>
                    <a:pt x="116984" y="124031"/>
                    <a:pt x="117428" y="124475"/>
                  </a:cubicBezTo>
                  <a:cubicBezTo>
                    <a:pt x="117650" y="124919"/>
                    <a:pt x="117650" y="125585"/>
                    <a:pt x="117428" y="126029"/>
                  </a:cubicBezTo>
                  <a:cubicBezTo>
                    <a:pt x="116984" y="127361"/>
                    <a:pt x="115874" y="127805"/>
                    <a:pt x="114986" y="128249"/>
                  </a:cubicBezTo>
                  <a:cubicBezTo>
                    <a:pt x="109214" y="131801"/>
                    <a:pt x="103221" y="135130"/>
                    <a:pt x="97449" y="138460"/>
                  </a:cubicBezTo>
                  <a:cubicBezTo>
                    <a:pt x="95896" y="139126"/>
                    <a:pt x="94342" y="140236"/>
                    <a:pt x="93454" y="141568"/>
                  </a:cubicBezTo>
                  <a:cubicBezTo>
                    <a:pt x="93010" y="142012"/>
                    <a:pt x="93010" y="142900"/>
                    <a:pt x="93454" y="143122"/>
                  </a:cubicBezTo>
                  <a:cubicBezTo>
                    <a:pt x="93676" y="143344"/>
                    <a:pt x="94120" y="143566"/>
                    <a:pt x="94342" y="143566"/>
                  </a:cubicBezTo>
                  <a:cubicBezTo>
                    <a:pt x="95230" y="143344"/>
                    <a:pt x="96118" y="143122"/>
                    <a:pt x="97006" y="142678"/>
                  </a:cubicBezTo>
                  <a:lnTo>
                    <a:pt x="114542" y="132467"/>
                  </a:lnTo>
                  <a:cubicBezTo>
                    <a:pt x="115652" y="131801"/>
                    <a:pt x="116984" y="130913"/>
                    <a:pt x="118094" y="130469"/>
                  </a:cubicBezTo>
                  <a:cubicBezTo>
                    <a:pt x="118826" y="130062"/>
                    <a:pt x="119410" y="129864"/>
                    <a:pt x="119910" y="129864"/>
                  </a:cubicBezTo>
                  <a:cubicBezTo>
                    <a:pt x="120773" y="129864"/>
                    <a:pt x="121386" y="130454"/>
                    <a:pt x="122089" y="131579"/>
                  </a:cubicBezTo>
                  <a:cubicBezTo>
                    <a:pt x="123199" y="133355"/>
                    <a:pt x="122977" y="134020"/>
                    <a:pt x="120979" y="135352"/>
                  </a:cubicBezTo>
                  <a:cubicBezTo>
                    <a:pt x="118982" y="136462"/>
                    <a:pt x="116762" y="137128"/>
                    <a:pt x="115208" y="139126"/>
                  </a:cubicBezTo>
                  <a:cubicBezTo>
                    <a:pt x="115208" y="139348"/>
                    <a:pt x="114986" y="140014"/>
                    <a:pt x="115208" y="140236"/>
                  </a:cubicBezTo>
                  <a:cubicBezTo>
                    <a:pt x="115430" y="140680"/>
                    <a:pt x="115874" y="140902"/>
                    <a:pt x="116540" y="140902"/>
                  </a:cubicBezTo>
                  <a:cubicBezTo>
                    <a:pt x="117872" y="140902"/>
                    <a:pt x="118982" y="140236"/>
                    <a:pt x="120091" y="139570"/>
                  </a:cubicBezTo>
                  <a:cubicBezTo>
                    <a:pt x="121423" y="138682"/>
                    <a:pt x="122977" y="138238"/>
                    <a:pt x="124309" y="137794"/>
                  </a:cubicBezTo>
                  <a:cubicBezTo>
                    <a:pt x="124504" y="137697"/>
                    <a:pt x="124688" y="137653"/>
                    <a:pt x="124859" y="137653"/>
                  </a:cubicBezTo>
                  <a:cubicBezTo>
                    <a:pt x="125468" y="137653"/>
                    <a:pt x="125912" y="138211"/>
                    <a:pt x="126085" y="138904"/>
                  </a:cubicBezTo>
                  <a:cubicBezTo>
                    <a:pt x="126751" y="139570"/>
                    <a:pt x="126529" y="140458"/>
                    <a:pt x="125863" y="140902"/>
                  </a:cubicBezTo>
                  <a:cubicBezTo>
                    <a:pt x="124309" y="141790"/>
                    <a:pt x="122755" y="142456"/>
                    <a:pt x="121201" y="143344"/>
                  </a:cubicBezTo>
                  <a:cubicBezTo>
                    <a:pt x="120313" y="143788"/>
                    <a:pt x="119647" y="144454"/>
                    <a:pt x="119204" y="145342"/>
                  </a:cubicBezTo>
                  <a:cubicBezTo>
                    <a:pt x="119204" y="145785"/>
                    <a:pt x="119204" y="146007"/>
                    <a:pt x="119426" y="146451"/>
                  </a:cubicBezTo>
                  <a:cubicBezTo>
                    <a:pt x="119647" y="146673"/>
                    <a:pt x="120091" y="146895"/>
                    <a:pt x="120313" y="146895"/>
                  </a:cubicBezTo>
                  <a:cubicBezTo>
                    <a:pt x="121201" y="146895"/>
                    <a:pt x="121867" y="146673"/>
                    <a:pt x="122533" y="146229"/>
                  </a:cubicBezTo>
                  <a:cubicBezTo>
                    <a:pt x="123865" y="145563"/>
                    <a:pt x="125197" y="144898"/>
                    <a:pt x="126751" y="144232"/>
                  </a:cubicBezTo>
                  <a:cubicBezTo>
                    <a:pt x="127181" y="143945"/>
                    <a:pt x="127703" y="143474"/>
                    <a:pt x="128139" y="143474"/>
                  </a:cubicBezTo>
                  <a:cubicBezTo>
                    <a:pt x="128378" y="143474"/>
                    <a:pt x="128591" y="143616"/>
                    <a:pt x="128749" y="144010"/>
                  </a:cubicBezTo>
                  <a:cubicBezTo>
                    <a:pt x="129415" y="145120"/>
                    <a:pt x="128083" y="145563"/>
                    <a:pt x="127417" y="146007"/>
                  </a:cubicBezTo>
                  <a:cubicBezTo>
                    <a:pt x="125641" y="146895"/>
                    <a:pt x="124087" y="147783"/>
                    <a:pt x="122311" y="148893"/>
                  </a:cubicBezTo>
                  <a:cubicBezTo>
                    <a:pt x="121645" y="149337"/>
                    <a:pt x="121201" y="149781"/>
                    <a:pt x="120757" y="150447"/>
                  </a:cubicBezTo>
                  <a:cubicBezTo>
                    <a:pt x="120757" y="150891"/>
                    <a:pt x="120757" y="151113"/>
                    <a:pt x="120757" y="151557"/>
                  </a:cubicBezTo>
                  <a:cubicBezTo>
                    <a:pt x="120979" y="151779"/>
                    <a:pt x="121423" y="152001"/>
                    <a:pt x="121645" y="152001"/>
                  </a:cubicBezTo>
                  <a:cubicBezTo>
                    <a:pt x="122755" y="152001"/>
                    <a:pt x="123643" y="151557"/>
                    <a:pt x="124531" y="151113"/>
                  </a:cubicBezTo>
                  <a:cubicBezTo>
                    <a:pt x="126307" y="150225"/>
                    <a:pt x="128305" y="149337"/>
                    <a:pt x="130081" y="148227"/>
                  </a:cubicBezTo>
                  <a:cubicBezTo>
                    <a:pt x="130303" y="148079"/>
                    <a:pt x="130549" y="148005"/>
                    <a:pt x="130796" y="148005"/>
                  </a:cubicBezTo>
                  <a:cubicBezTo>
                    <a:pt x="131289" y="148005"/>
                    <a:pt x="131782" y="148301"/>
                    <a:pt x="132078" y="148893"/>
                  </a:cubicBezTo>
                  <a:cubicBezTo>
                    <a:pt x="132078" y="149337"/>
                    <a:pt x="131856" y="150003"/>
                    <a:pt x="131412" y="150447"/>
                  </a:cubicBezTo>
                  <a:cubicBezTo>
                    <a:pt x="128749" y="152223"/>
                    <a:pt x="125863" y="153999"/>
                    <a:pt x="123199" y="155775"/>
                  </a:cubicBezTo>
                  <a:cubicBezTo>
                    <a:pt x="119426" y="157994"/>
                    <a:pt x="115430" y="159992"/>
                    <a:pt x="111656" y="162212"/>
                  </a:cubicBezTo>
                  <a:cubicBezTo>
                    <a:pt x="110768" y="162434"/>
                    <a:pt x="110102" y="162878"/>
                    <a:pt x="109658" y="163544"/>
                  </a:cubicBezTo>
                  <a:cubicBezTo>
                    <a:pt x="108770" y="163988"/>
                    <a:pt x="108326" y="165098"/>
                    <a:pt x="108770" y="165764"/>
                  </a:cubicBezTo>
                  <a:cubicBezTo>
                    <a:pt x="109016" y="166255"/>
                    <a:pt x="109397" y="166406"/>
                    <a:pt x="109801" y="166406"/>
                  </a:cubicBezTo>
                  <a:cubicBezTo>
                    <a:pt x="110128" y="166406"/>
                    <a:pt x="110470" y="166307"/>
                    <a:pt x="110768" y="166208"/>
                  </a:cubicBezTo>
                  <a:cubicBezTo>
                    <a:pt x="112100" y="165542"/>
                    <a:pt x="113210" y="165098"/>
                    <a:pt x="114542" y="164432"/>
                  </a:cubicBezTo>
                  <a:lnTo>
                    <a:pt x="133188" y="153999"/>
                  </a:lnTo>
                  <a:cubicBezTo>
                    <a:pt x="133632" y="153777"/>
                    <a:pt x="134076" y="153555"/>
                    <a:pt x="134298" y="153555"/>
                  </a:cubicBezTo>
                  <a:cubicBezTo>
                    <a:pt x="133632" y="155331"/>
                    <a:pt x="131856" y="155997"/>
                    <a:pt x="130525" y="157107"/>
                  </a:cubicBezTo>
                  <a:cubicBezTo>
                    <a:pt x="129415" y="157772"/>
                    <a:pt x="128527" y="158882"/>
                    <a:pt x="128083" y="159992"/>
                  </a:cubicBezTo>
                  <a:cubicBezTo>
                    <a:pt x="127861" y="160436"/>
                    <a:pt x="128083" y="160658"/>
                    <a:pt x="128083" y="161102"/>
                  </a:cubicBezTo>
                  <a:cubicBezTo>
                    <a:pt x="128527" y="161324"/>
                    <a:pt x="128749" y="161546"/>
                    <a:pt x="129193" y="161546"/>
                  </a:cubicBezTo>
                  <a:cubicBezTo>
                    <a:pt x="130303" y="161324"/>
                    <a:pt x="131412" y="160880"/>
                    <a:pt x="132300" y="160214"/>
                  </a:cubicBezTo>
                  <a:cubicBezTo>
                    <a:pt x="133410" y="159104"/>
                    <a:pt x="134742" y="158216"/>
                    <a:pt x="136074" y="157550"/>
                  </a:cubicBezTo>
                  <a:cubicBezTo>
                    <a:pt x="136231" y="157393"/>
                    <a:pt x="136416" y="157319"/>
                    <a:pt x="136600" y="157319"/>
                  </a:cubicBezTo>
                  <a:cubicBezTo>
                    <a:pt x="136934" y="157319"/>
                    <a:pt x="137263" y="157564"/>
                    <a:pt x="137406" y="157994"/>
                  </a:cubicBezTo>
                  <a:cubicBezTo>
                    <a:pt x="137850" y="158438"/>
                    <a:pt x="137850" y="159104"/>
                    <a:pt x="137406" y="159548"/>
                  </a:cubicBezTo>
                  <a:cubicBezTo>
                    <a:pt x="136962" y="159770"/>
                    <a:pt x="136518" y="160214"/>
                    <a:pt x="136074" y="160658"/>
                  </a:cubicBezTo>
                  <a:cubicBezTo>
                    <a:pt x="134964" y="161324"/>
                    <a:pt x="133410" y="162212"/>
                    <a:pt x="132522" y="162656"/>
                  </a:cubicBezTo>
                  <a:cubicBezTo>
                    <a:pt x="131634" y="163100"/>
                    <a:pt x="130968" y="163988"/>
                    <a:pt x="131634" y="164876"/>
                  </a:cubicBezTo>
                  <a:cubicBezTo>
                    <a:pt x="132111" y="165471"/>
                    <a:pt x="132587" y="165684"/>
                    <a:pt x="133064" y="165684"/>
                  </a:cubicBezTo>
                  <a:cubicBezTo>
                    <a:pt x="133475" y="165684"/>
                    <a:pt x="133887" y="165526"/>
                    <a:pt x="134298" y="165320"/>
                  </a:cubicBezTo>
                  <a:cubicBezTo>
                    <a:pt x="136074" y="164432"/>
                    <a:pt x="137628" y="163544"/>
                    <a:pt x="139404" y="162878"/>
                  </a:cubicBezTo>
                  <a:cubicBezTo>
                    <a:pt x="139522" y="162839"/>
                    <a:pt x="139633" y="162820"/>
                    <a:pt x="139737" y="162820"/>
                  </a:cubicBezTo>
                  <a:cubicBezTo>
                    <a:pt x="140220" y="162820"/>
                    <a:pt x="140553" y="163218"/>
                    <a:pt x="140736" y="163766"/>
                  </a:cubicBezTo>
                  <a:cubicBezTo>
                    <a:pt x="140958" y="163988"/>
                    <a:pt x="140736" y="164432"/>
                    <a:pt x="140514" y="164654"/>
                  </a:cubicBezTo>
                  <a:cubicBezTo>
                    <a:pt x="140070" y="165320"/>
                    <a:pt x="139404" y="165764"/>
                    <a:pt x="138738" y="166208"/>
                  </a:cubicBezTo>
                  <a:cubicBezTo>
                    <a:pt x="137406" y="166874"/>
                    <a:pt x="136074" y="167540"/>
                    <a:pt x="134742" y="168428"/>
                  </a:cubicBezTo>
                  <a:cubicBezTo>
                    <a:pt x="134076" y="168871"/>
                    <a:pt x="133632" y="169537"/>
                    <a:pt x="133188" y="170203"/>
                  </a:cubicBezTo>
                  <a:cubicBezTo>
                    <a:pt x="132966" y="170425"/>
                    <a:pt x="132966" y="170869"/>
                    <a:pt x="133188" y="171091"/>
                  </a:cubicBezTo>
                  <a:cubicBezTo>
                    <a:pt x="133410" y="171535"/>
                    <a:pt x="133854" y="171757"/>
                    <a:pt x="134076" y="171757"/>
                  </a:cubicBezTo>
                  <a:cubicBezTo>
                    <a:pt x="135186" y="171757"/>
                    <a:pt x="136074" y="171535"/>
                    <a:pt x="136962" y="170869"/>
                  </a:cubicBezTo>
                  <a:cubicBezTo>
                    <a:pt x="138516" y="169981"/>
                    <a:pt x="140292" y="169093"/>
                    <a:pt x="142067" y="168206"/>
                  </a:cubicBezTo>
                  <a:cubicBezTo>
                    <a:pt x="142311" y="168108"/>
                    <a:pt x="142533" y="168064"/>
                    <a:pt x="142738" y="168064"/>
                  </a:cubicBezTo>
                  <a:cubicBezTo>
                    <a:pt x="143469" y="168064"/>
                    <a:pt x="143989" y="168622"/>
                    <a:pt x="144509" y="169315"/>
                  </a:cubicBezTo>
                  <a:cubicBezTo>
                    <a:pt x="144953" y="170203"/>
                    <a:pt x="144731" y="171313"/>
                    <a:pt x="144065" y="171979"/>
                  </a:cubicBezTo>
                  <a:cubicBezTo>
                    <a:pt x="142955" y="172645"/>
                    <a:pt x="141846" y="173533"/>
                    <a:pt x="140514" y="174199"/>
                  </a:cubicBezTo>
                  <a:cubicBezTo>
                    <a:pt x="135852" y="176641"/>
                    <a:pt x="131190" y="179083"/>
                    <a:pt x="126751" y="181524"/>
                  </a:cubicBezTo>
                  <a:cubicBezTo>
                    <a:pt x="125419" y="182412"/>
                    <a:pt x="123865" y="182856"/>
                    <a:pt x="122977" y="184188"/>
                  </a:cubicBezTo>
                  <a:cubicBezTo>
                    <a:pt x="122755" y="184632"/>
                    <a:pt x="122755" y="185298"/>
                    <a:pt x="122977" y="185742"/>
                  </a:cubicBezTo>
                  <a:cubicBezTo>
                    <a:pt x="123144" y="186242"/>
                    <a:pt x="123560" y="186491"/>
                    <a:pt x="123945" y="186491"/>
                  </a:cubicBezTo>
                  <a:cubicBezTo>
                    <a:pt x="124073" y="186491"/>
                    <a:pt x="124198" y="186463"/>
                    <a:pt x="124309" y="186408"/>
                  </a:cubicBezTo>
                  <a:cubicBezTo>
                    <a:pt x="124975" y="186186"/>
                    <a:pt x="125863" y="185964"/>
                    <a:pt x="126529" y="185520"/>
                  </a:cubicBezTo>
                  <a:lnTo>
                    <a:pt x="144065" y="175975"/>
                  </a:lnTo>
                  <a:cubicBezTo>
                    <a:pt x="145094" y="175421"/>
                    <a:pt x="145925" y="175149"/>
                    <a:pt x="146619" y="175149"/>
                  </a:cubicBezTo>
                  <a:cubicBezTo>
                    <a:pt x="147872" y="175149"/>
                    <a:pt x="148678" y="176036"/>
                    <a:pt x="149393" y="177751"/>
                  </a:cubicBezTo>
                  <a:cubicBezTo>
                    <a:pt x="149615" y="178417"/>
                    <a:pt x="149393" y="179305"/>
                    <a:pt x="148727" y="179749"/>
                  </a:cubicBezTo>
                  <a:cubicBezTo>
                    <a:pt x="138516" y="185298"/>
                    <a:pt x="129637" y="192845"/>
                    <a:pt x="119204" y="198173"/>
                  </a:cubicBezTo>
                  <a:cubicBezTo>
                    <a:pt x="116692" y="199332"/>
                    <a:pt x="115357" y="200113"/>
                    <a:pt x="114340" y="200113"/>
                  </a:cubicBezTo>
                  <a:cubicBezTo>
                    <a:pt x="113020" y="200113"/>
                    <a:pt x="112234" y="198798"/>
                    <a:pt x="110102" y="195287"/>
                  </a:cubicBezTo>
                  <a:cubicBezTo>
                    <a:pt x="89458" y="162212"/>
                    <a:pt x="68814" y="129137"/>
                    <a:pt x="48170" y="96284"/>
                  </a:cubicBezTo>
                  <a:cubicBezTo>
                    <a:pt x="34629" y="74530"/>
                    <a:pt x="20866" y="52775"/>
                    <a:pt x="7325" y="31021"/>
                  </a:cubicBezTo>
                  <a:cubicBezTo>
                    <a:pt x="6438" y="29911"/>
                    <a:pt x="5994" y="28802"/>
                    <a:pt x="5994" y="27470"/>
                  </a:cubicBezTo>
                  <a:lnTo>
                    <a:pt x="5994" y="27470"/>
                  </a:lnTo>
                  <a:cubicBezTo>
                    <a:pt x="7769" y="28802"/>
                    <a:pt x="9323" y="30577"/>
                    <a:pt x="9989" y="32797"/>
                  </a:cubicBezTo>
                  <a:cubicBezTo>
                    <a:pt x="10386" y="33591"/>
                    <a:pt x="11139" y="34386"/>
                    <a:pt x="11928" y="34386"/>
                  </a:cubicBezTo>
                  <a:cubicBezTo>
                    <a:pt x="12022" y="34386"/>
                    <a:pt x="12115" y="34374"/>
                    <a:pt x="12209" y="34351"/>
                  </a:cubicBezTo>
                  <a:cubicBezTo>
                    <a:pt x="13097" y="34129"/>
                    <a:pt x="13541" y="32797"/>
                    <a:pt x="13097" y="31465"/>
                  </a:cubicBezTo>
                  <a:cubicBezTo>
                    <a:pt x="12209" y="29689"/>
                    <a:pt x="11321" y="28358"/>
                    <a:pt x="10211" y="27026"/>
                  </a:cubicBezTo>
                  <a:cubicBezTo>
                    <a:pt x="9323" y="25694"/>
                    <a:pt x="9545" y="24806"/>
                    <a:pt x="10877" y="24140"/>
                  </a:cubicBezTo>
                  <a:cubicBezTo>
                    <a:pt x="13319" y="22364"/>
                    <a:pt x="15983" y="20810"/>
                    <a:pt x="18646" y="19256"/>
                  </a:cubicBezTo>
                  <a:lnTo>
                    <a:pt x="40845" y="5494"/>
                  </a:lnTo>
                  <a:cubicBezTo>
                    <a:pt x="41732" y="4828"/>
                    <a:pt x="42842" y="4384"/>
                    <a:pt x="43730" y="3940"/>
                  </a:cubicBezTo>
                  <a:cubicBezTo>
                    <a:pt x="43966" y="3782"/>
                    <a:pt x="44230" y="3709"/>
                    <a:pt x="44492" y="3709"/>
                  </a:cubicBezTo>
                  <a:close/>
                  <a:moveTo>
                    <a:pt x="44598" y="1"/>
                  </a:moveTo>
                  <a:cubicBezTo>
                    <a:pt x="43915" y="1"/>
                    <a:pt x="43233" y="125"/>
                    <a:pt x="42620" y="388"/>
                  </a:cubicBezTo>
                  <a:cubicBezTo>
                    <a:pt x="41510" y="1054"/>
                    <a:pt x="40401" y="1720"/>
                    <a:pt x="39291" y="2608"/>
                  </a:cubicBezTo>
                  <a:lnTo>
                    <a:pt x="7104" y="22142"/>
                  </a:lnTo>
                  <a:cubicBezTo>
                    <a:pt x="444" y="26360"/>
                    <a:pt x="0" y="25694"/>
                    <a:pt x="4662" y="33019"/>
                  </a:cubicBezTo>
                  <a:lnTo>
                    <a:pt x="51056" y="107161"/>
                  </a:lnTo>
                  <a:cubicBezTo>
                    <a:pt x="67482" y="133577"/>
                    <a:pt x="83909" y="159992"/>
                    <a:pt x="100335" y="186186"/>
                  </a:cubicBezTo>
                  <a:cubicBezTo>
                    <a:pt x="103443" y="191070"/>
                    <a:pt x="106551" y="196175"/>
                    <a:pt x="109436" y="201059"/>
                  </a:cubicBezTo>
                  <a:cubicBezTo>
                    <a:pt x="110102" y="202169"/>
                    <a:pt x="109658" y="203944"/>
                    <a:pt x="111434" y="204388"/>
                  </a:cubicBezTo>
                  <a:cubicBezTo>
                    <a:pt x="111767" y="204444"/>
                    <a:pt x="112100" y="204472"/>
                    <a:pt x="112433" y="204472"/>
                  </a:cubicBezTo>
                  <a:cubicBezTo>
                    <a:pt x="113432" y="204472"/>
                    <a:pt x="114431" y="204222"/>
                    <a:pt x="115430" y="203723"/>
                  </a:cubicBezTo>
                  <a:cubicBezTo>
                    <a:pt x="116318" y="203279"/>
                    <a:pt x="117428" y="202613"/>
                    <a:pt x="118538" y="202169"/>
                  </a:cubicBezTo>
                  <a:cubicBezTo>
                    <a:pt x="130081" y="196841"/>
                    <a:pt x="139848" y="188406"/>
                    <a:pt x="150947" y="182190"/>
                  </a:cubicBezTo>
                  <a:cubicBezTo>
                    <a:pt x="153610" y="180858"/>
                    <a:pt x="153832" y="178639"/>
                    <a:pt x="152279" y="175753"/>
                  </a:cubicBezTo>
                  <a:cubicBezTo>
                    <a:pt x="151835" y="174865"/>
                    <a:pt x="151391" y="174199"/>
                    <a:pt x="150725" y="173311"/>
                  </a:cubicBezTo>
                  <a:cubicBezTo>
                    <a:pt x="126307" y="132023"/>
                    <a:pt x="101667" y="90734"/>
                    <a:pt x="77027" y="49668"/>
                  </a:cubicBezTo>
                  <a:cubicBezTo>
                    <a:pt x="68148" y="34795"/>
                    <a:pt x="59491" y="19922"/>
                    <a:pt x="50612" y="5272"/>
                  </a:cubicBezTo>
                  <a:cubicBezTo>
                    <a:pt x="49946" y="3496"/>
                    <a:pt x="48836" y="2164"/>
                    <a:pt x="47504" y="832"/>
                  </a:cubicBezTo>
                  <a:cubicBezTo>
                    <a:pt x="46697" y="294"/>
                    <a:pt x="45647" y="1"/>
                    <a:pt x="4459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" name="Google Shape;993;p33">
              <a:extLst>
                <a:ext uri="{FF2B5EF4-FFF2-40B4-BE49-F238E27FC236}">
                  <a16:creationId xmlns="" xmlns:a16="http://schemas.microsoft.com/office/drawing/2014/main" id="{32E79A76-6832-46B6-9C84-98B3B1DFA19F}"/>
                </a:ext>
              </a:extLst>
            </p:cNvPr>
            <p:cNvSpPr/>
            <p:nvPr/>
          </p:nvSpPr>
          <p:spPr>
            <a:xfrm>
              <a:off x="3199550" y="1287450"/>
              <a:ext cx="321900" cy="224000"/>
            </a:xfrm>
            <a:custGeom>
              <a:avLst/>
              <a:gdLst/>
              <a:ahLst/>
              <a:cxnLst/>
              <a:rect l="l" t="t" r="r" b="b"/>
              <a:pathLst>
                <a:path w="12876" h="8960" extrusionOk="0">
                  <a:moveTo>
                    <a:pt x="10782" y="0"/>
                  </a:moveTo>
                  <a:cubicBezTo>
                    <a:pt x="10537" y="0"/>
                    <a:pt x="10273" y="62"/>
                    <a:pt x="9989" y="203"/>
                  </a:cubicBezTo>
                  <a:cubicBezTo>
                    <a:pt x="6438" y="1757"/>
                    <a:pt x="3330" y="3977"/>
                    <a:pt x="444" y="6419"/>
                  </a:cubicBezTo>
                  <a:cubicBezTo>
                    <a:pt x="0" y="6863"/>
                    <a:pt x="0" y="7529"/>
                    <a:pt x="222" y="7973"/>
                  </a:cubicBezTo>
                  <a:cubicBezTo>
                    <a:pt x="370" y="8565"/>
                    <a:pt x="814" y="8959"/>
                    <a:pt x="1291" y="8959"/>
                  </a:cubicBezTo>
                  <a:cubicBezTo>
                    <a:pt x="1529" y="8959"/>
                    <a:pt x="1776" y="8861"/>
                    <a:pt x="1998" y="8639"/>
                  </a:cubicBezTo>
                  <a:cubicBezTo>
                    <a:pt x="5953" y="6881"/>
                    <a:pt x="9473" y="4253"/>
                    <a:pt x="12774" y="1401"/>
                  </a:cubicBezTo>
                  <a:lnTo>
                    <a:pt x="12774" y="1401"/>
                  </a:lnTo>
                  <a:cubicBezTo>
                    <a:pt x="12808" y="1446"/>
                    <a:pt x="12842" y="1491"/>
                    <a:pt x="12875" y="1535"/>
                  </a:cubicBezTo>
                  <a:lnTo>
                    <a:pt x="12875" y="1313"/>
                  </a:lnTo>
                  <a:cubicBezTo>
                    <a:pt x="12841" y="1343"/>
                    <a:pt x="12807" y="1372"/>
                    <a:pt x="12774" y="1401"/>
                  </a:cubicBezTo>
                  <a:lnTo>
                    <a:pt x="12774" y="1401"/>
                  </a:lnTo>
                  <a:cubicBezTo>
                    <a:pt x="12266" y="734"/>
                    <a:pt x="11632" y="0"/>
                    <a:pt x="107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6048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ế Bào Gốc Là Gì Và Có Tác Dụng Gì Trong Chăm Sóc Da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89" y="1131682"/>
            <a:ext cx="5744426" cy="382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1502" y="316871"/>
            <a:ext cx="4653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#9Slide03 Swiss Condensed Bold" panose="02000500000000000000" pitchFamily="2" charset="0"/>
              </a:rPr>
              <a:t>HƯỚNG DẪN TRẢ LỜI</a:t>
            </a:r>
            <a:endParaRPr lang="en-US" sz="2400" dirty="0">
              <a:solidFill>
                <a:srgbClr val="FFFF00"/>
              </a:solidFill>
              <a:latin typeface="#9Slide03 Swiss Condensed Bold" panose="020005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443332" y="975465"/>
            <a:ext cx="4948568" cy="2186568"/>
            <a:chOff x="6443332" y="975465"/>
            <a:chExt cx="4948568" cy="2186568"/>
          </a:xfrm>
        </p:grpSpPr>
        <p:sp>
          <p:nvSpPr>
            <p:cNvPr id="6" name="Rectangle 5"/>
            <p:cNvSpPr/>
            <p:nvPr/>
          </p:nvSpPr>
          <p:spPr>
            <a:xfrm>
              <a:off x="6443332" y="975465"/>
              <a:ext cx="4948568" cy="498598"/>
            </a:xfrm>
            <a:prstGeom prst="rect">
              <a:avLst/>
            </a:prstGeom>
            <a:solidFill>
              <a:srgbClr val="2E4A4C"/>
            </a:solidFill>
          </p:spPr>
          <p:txBody>
            <a:bodyPr wrap="square">
              <a:spAutoFit/>
            </a:bodyPr>
            <a:lstStyle/>
            <a:p>
              <a:pPr marL="342900" indent="-342900" algn="ctr">
                <a:lnSpc>
                  <a:spcPct val="120000"/>
                </a:lnSpc>
                <a:buAutoNum type="arabicPeriod"/>
              </a:pPr>
              <a:r>
                <a:rPr lang="vi-VN" sz="2200" dirty="0" smtClean="0">
                  <a:solidFill>
                    <a:schemeClr val="bg1"/>
                  </a:solidFill>
                  <a:latin typeface="#9Slide03 Roboto Condensed" panose="02000000000000000000" pitchFamily="2" charset="0"/>
                  <a:ea typeface="#9Slide03 Roboto Condensed" panose="02000000000000000000" pitchFamily="2" charset="0"/>
                </a:rPr>
                <a:t>Khi nào thì tế bào phân chia?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443332" y="1497629"/>
              <a:ext cx="3886672" cy="16644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r>
                <a:rPr lang="vi-VN" sz="2200" dirty="0" smtClean="0">
                  <a:solidFill>
                    <a:schemeClr val="bg1"/>
                  </a:solidFill>
                  <a:latin typeface="#9Slide03 Roboto Condensed" panose="02000000000000000000" pitchFamily="2" charset="0"/>
                  <a:ea typeface="#9Slide03 Roboto Condensed" panose="02000000000000000000" pitchFamily="2" charset="0"/>
                </a:rPr>
                <a:t>Khi tế bào lớn lên và kích thước nhất định (tế bào trưởng thành) sẽ thực hiện quá trình phân chia</a:t>
              </a:r>
              <a:r>
                <a:rPr lang="en-US" sz="2200" dirty="0" smtClean="0">
                  <a:solidFill>
                    <a:schemeClr val="bg1"/>
                  </a:solidFill>
                  <a:latin typeface="#9Slide03 Roboto Condensed" panose="02000000000000000000" pitchFamily="2" charset="0"/>
                  <a:ea typeface="#9Slide03 Roboto Condensed" panose="02000000000000000000" pitchFamily="2" charset="0"/>
                </a:rPr>
                <a:t>.</a:t>
              </a:r>
              <a:endParaRPr lang="vi-VN" sz="2200" dirty="0">
                <a:solidFill>
                  <a:schemeClr val="bg1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30680" y="5373369"/>
            <a:ext cx="44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 smtClean="0">
                <a:solidFill>
                  <a:schemeClr val="bg1"/>
                </a:solidFill>
                <a:latin typeface="#9Slide03 Swiss Condensed" panose="02000500000000000000" pitchFamily="2" charset="0"/>
              </a:rPr>
              <a:t>Sơ đồ quá trình lớn lên và sinh sản của tế bào</a:t>
            </a:r>
            <a:endParaRPr lang="vi-VN" dirty="0">
              <a:solidFill>
                <a:schemeClr val="bg1"/>
              </a:solidFill>
              <a:latin typeface="#9Slide03 Swiss Condensed" panose="02000500000000000000" pitchFamily="2" charset="0"/>
            </a:endParaRPr>
          </a:p>
        </p:txBody>
      </p:sp>
      <p:sp>
        <p:nvSpPr>
          <p:cNvPr id="14" name="Flowchart: Terminator 13"/>
          <p:cNvSpPr/>
          <p:nvPr/>
        </p:nvSpPr>
        <p:spPr>
          <a:xfrm>
            <a:off x="101254" y="5319999"/>
            <a:ext cx="1329425" cy="476071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>
            <a:spAutoFit/>
          </a:bodyPr>
          <a:lstStyle/>
          <a:p>
            <a:r>
              <a:rPr lang="vi-VN" sz="1600" b="1" i="1" dirty="0" smtClean="0">
                <a:solidFill>
                  <a:schemeClr val="bg1"/>
                </a:solidFill>
              </a:rPr>
              <a:t>Hình 20.2.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2736" y="1113576"/>
            <a:ext cx="5744426" cy="4001633"/>
          </a:xfrm>
          <a:prstGeom prst="roundRect">
            <a:avLst/>
          </a:prstGeom>
          <a:noFill/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443332" y="3412574"/>
            <a:ext cx="5498348" cy="2663166"/>
            <a:chOff x="6443332" y="3412574"/>
            <a:chExt cx="5498348" cy="2663166"/>
          </a:xfrm>
        </p:grpSpPr>
        <p:sp>
          <p:nvSpPr>
            <p:cNvPr id="10" name="Rectangle 9"/>
            <p:cNvSpPr/>
            <p:nvPr/>
          </p:nvSpPr>
          <p:spPr>
            <a:xfrm>
              <a:off x="6443332" y="3412574"/>
              <a:ext cx="5498348" cy="90486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2200" dirty="0" smtClean="0">
                  <a:solidFill>
                    <a:schemeClr val="bg1"/>
                  </a:solidFill>
                  <a:latin typeface="#9Slide03 Roboto Condensed" panose="02000000000000000000" pitchFamily="2" charset="0"/>
                  <a:ea typeface="#9Slide03 Roboto Condensed" panose="02000000000000000000" pitchFamily="2" charset="0"/>
                </a:rPr>
                <a:t>2. </a:t>
              </a:r>
              <a:r>
                <a:rPr lang="vi-VN" sz="2200" dirty="0" smtClean="0">
                  <a:solidFill>
                    <a:schemeClr val="bg1"/>
                  </a:solidFill>
                  <a:latin typeface="#9Slide03 Roboto Condensed" panose="02000000000000000000" pitchFamily="2" charset="0"/>
                  <a:ea typeface="#9Slide03 Roboto Condensed" panose="02000000000000000000" pitchFamily="2" charset="0"/>
                </a:rPr>
                <a:t>Cơ </a:t>
              </a:r>
              <a:r>
                <a:rPr lang="vi-VN" sz="2200" dirty="0">
                  <a:solidFill>
                    <a:schemeClr val="bg1"/>
                  </a:solidFill>
                  <a:latin typeface="#9Slide03 Roboto Condensed" panose="02000000000000000000" pitchFamily="2" charset="0"/>
                  <a:ea typeface="#9Slide03 Roboto Condensed" panose="02000000000000000000" pitchFamily="2" charset="0"/>
                </a:rPr>
                <a:t>thể</a:t>
              </a:r>
              <a:r>
                <a:rPr lang="vi-VN" sz="2200" dirty="0" smtClean="0">
                  <a:solidFill>
                    <a:schemeClr val="bg1"/>
                  </a:solidFill>
                  <a:latin typeface="#9Slide03 Roboto Condensed" panose="02000000000000000000" pitchFamily="2" charset="0"/>
                  <a:ea typeface="#9Slide03 Roboto Condensed" panose="02000000000000000000" pitchFamily="2" charset="0"/>
                </a:rPr>
                <a:t> chúng ta gồm hàng nghìn tỉ tế bào được hình thành nhờ quá trình nào?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443332" y="4411336"/>
              <a:ext cx="5498348" cy="16644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r>
                <a:rPr lang="vi-VN" sz="2200" dirty="0" smtClean="0">
                  <a:solidFill>
                    <a:schemeClr val="bg1"/>
                  </a:solidFill>
                  <a:latin typeface="#9Slide03 Roboto Condensed" panose="02000000000000000000" pitchFamily="2" charset="0"/>
                  <a:ea typeface="#9Slide03 Roboto Condensed" panose="02000000000000000000" pitchFamily="2" charset="0"/>
                </a:rPr>
                <a:t>Cơ thể con người xuất phát ban đầu là hợp tử, chỉ gồm một tế bào, nhờ quá trình phân chia tế bào theo công thức 2</a:t>
              </a:r>
              <a:r>
                <a:rPr lang="vi-VN" sz="2200" baseline="30000" dirty="0" smtClean="0">
                  <a:solidFill>
                    <a:schemeClr val="bg1"/>
                  </a:solidFill>
                  <a:latin typeface="#9Slide03 Roboto Condensed" panose="02000000000000000000" pitchFamily="2" charset="0"/>
                  <a:ea typeface="#9Slide03 Roboto Condensed" panose="02000000000000000000" pitchFamily="2" charset="0"/>
                </a:rPr>
                <a:t>n</a:t>
              </a:r>
              <a:r>
                <a:rPr lang="vi-VN" sz="2200" dirty="0" smtClean="0">
                  <a:solidFill>
                    <a:schemeClr val="bg1"/>
                  </a:solidFill>
                  <a:latin typeface="#9Slide03 Roboto Condensed" panose="02000000000000000000" pitchFamily="2" charset="0"/>
                  <a:ea typeface="#9Slide03 Roboto Condensed" panose="02000000000000000000" pitchFamily="2" charset="0"/>
                </a:rPr>
                <a:t> sẽ tạo ra hàng tỉ tế bào.</a:t>
              </a:r>
              <a:endParaRPr lang="vi-VN" sz="2200" dirty="0">
                <a:solidFill>
                  <a:schemeClr val="bg1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1042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941" y="2725106"/>
            <a:ext cx="6055567" cy="1916090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6652" y="130629"/>
            <a:ext cx="7585788" cy="1175658"/>
          </a:xfrm>
        </p:spPr>
        <p:txBody>
          <a:bodyPr/>
          <a:lstStyle/>
          <a:p>
            <a:r>
              <a:rPr lang="vi-VN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sinh sản tế bào</a:t>
            </a:r>
            <a:endParaRPr lang="vi-VN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Bài 8. Sự lớn lên và phân chia của tế bào - Hoc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129" y="1212213"/>
            <a:ext cx="4753096" cy="336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260898" y="4641196"/>
            <a:ext cx="4327557" cy="408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2E47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002E47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. </a:t>
            </a:r>
            <a:r>
              <a:rPr lang="vi-VN" dirty="0">
                <a:solidFill>
                  <a:srgbClr val="002E47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Sự sinh sản của tế bào thực vật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75768" y="4641196"/>
            <a:ext cx="4327557" cy="408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. 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Sự sinh sản của tế bào động vật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457012"/>
            <a:ext cx="7144378" cy="5727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hình, em hãy chỉ ra dấu hiệu sự sinh sản tế bào</a:t>
            </a:r>
          </a:p>
        </p:txBody>
      </p:sp>
      <p:cxnSp>
        <p:nvCxnSpPr>
          <p:cNvPr id="8" name="Elbow Connector 7"/>
          <p:cNvCxnSpPr/>
          <p:nvPr/>
        </p:nvCxnSpPr>
        <p:spPr>
          <a:xfrm rot="16200000" flipH="1">
            <a:off x="-849558" y="3321450"/>
            <a:ext cx="3549291" cy="965925"/>
          </a:xfrm>
          <a:prstGeom prst="bentConnector3">
            <a:avLst>
              <a:gd name="adj1" fmla="val 10011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408050" y="5245240"/>
            <a:ext cx="5377458" cy="742517"/>
          </a:xfrm>
          <a:prstGeom prst="rect">
            <a:avLst/>
          </a:prstGeom>
          <a:solidFill>
            <a:schemeClr val="accent3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hiệu: tế bào phân chia thành tế bào khác</a:t>
            </a:r>
          </a:p>
        </p:txBody>
      </p:sp>
      <p:sp>
        <p:nvSpPr>
          <p:cNvPr id="17" name="Oval 16"/>
          <p:cNvSpPr/>
          <p:nvPr/>
        </p:nvSpPr>
        <p:spPr>
          <a:xfrm>
            <a:off x="5576835" y="2361363"/>
            <a:ext cx="1567543" cy="2471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7144378" y="6194931"/>
            <a:ext cx="978408" cy="484632"/>
          </a:xfrm>
          <a:prstGeom prst="rightArrow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62012" y="6194931"/>
            <a:ext cx="1804281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PHÂN BÀO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988420" y="6051402"/>
            <a:ext cx="6245707" cy="990585"/>
            <a:chOff x="988420" y="6051402"/>
            <a:chExt cx="6245707" cy="990585"/>
          </a:xfrm>
        </p:grpSpPr>
        <p:sp>
          <p:nvSpPr>
            <p:cNvPr id="21" name="TextBox 20"/>
            <p:cNvSpPr txBox="1"/>
            <p:nvPr/>
          </p:nvSpPr>
          <p:spPr>
            <a:xfrm>
              <a:off x="988420" y="6321462"/>
              <a:ext cx="1550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dirty="0">
                  <a:solidFill>
                    <a:srgbClr val="002E4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Tế bào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08689" y="6057704"/>
              <a:ext cx="1550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 lên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21651" y="6334101"/>
              <a:ext cx="22492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dirty="0">
                  <a:solidFill>
                    <a:srgbClr val="002E4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Tế bào trưởng thành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22922" y="6051402"/>
              <a:ext cx="1550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 chia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683316" y="6334101"/>
              <a:ext cx="1550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dirty="0">
                  <a:solidFill>
                    <a:srgbClr val="002E4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tế bào con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1763825" y="6534156"/>
              <a:ext cx="957826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4725490" y="6534156"/>
              <a:ext cx="957826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166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9" name="Google Shape;1019;p56"/>
          <p:cNvGrpSpPr/>
          <p:nvPr/>
        </p:nvGrpSpPr>
        <p:grpSpPr>
          <a:xfrm rot="-5400000">
            <a:off x="-622536" y="297649"/>
            <a:ext cx="4326787" cy="2192708"/>
            <a:chOff x="1860625" y="1769975"/>
            <a:chExt cx="1870800" cy="948075"/>
          </a:xfrm>
        </p:grpSpPr>
        <p:sp>
          <p:nvSpPr>
            <p:cNvPr id="1020" name="Google Shape;1020;p56"/>
            <p:cNvSpPr/>
            <p:nvPr/>
          </p:nvSpPr>
          <p:spPr>
            <a:xfrm>
              <a:off x="1860625" y="1769975"/>
              <a:ext cx="1870800" cy="948075"/>
            </a:xfrm>
            <a:custGeom>
              <a:avLst/>
              <a:gdLst/>
              <a:ahLst/>
              <a:cxnLst/>
              <a:rect l="l" t="t" r="r" b="b"/>
              <a:pathLst>
                <a:path w="74832" h="37923" extrusionOk="0">
                  <a:moveTo>
                    <a:pt x="36754" y="1"/>
                  </a:moveTo>
                  <a:cubicBezTo>
                    <a:pt x="36526" y="1"/>
                    <a:pt x="36319" y="58"/>
                    <a:pt x="36136" y="180"/>
                  </a:cubicBezTo>
                  <a:cubicBezTo>
                    <a:pt x="34529" y="1239"/>
                    <a:pt x="46923" y="14455"/>
                    <a:pt x="49149" y="17491"/>
                  </a:cubicBezTo>
                  <a:cubicBezTo>
                    <a:pt x="47221" y="16753"/>
                    <a:pt x="45244" y="16134"/>
                    <a:pt x="43280" y="15610"/>
                  </a:cubicBezTo>
                  <a:cubicBezTo>
                    <a:pt x="43339" y="15563"/>
                    <a:pt x="43363" y="15539"/>
                    <a:pt x="43363" y="15539"/>
                  </a:cubicBezTo>
                  <a:lnTo>
                    <a:pt x="43363" y="15539"/>
                  </a:lnTo>
                  <a:cubicBezTo>
                    <a:pt x="43363" y="15539"/>
                    <a:pt x="43315" y="15563"/>
                    <a:pt x="43232" y="15598"/>
                  </a:cubicBezTo>
                  <a:cubicBezTo>
                    <a:pt x="41101" y="15051"/>
                    <a:pt x="38958" y="14622"/>
                    <a:pt x="36874" y="14301"/>
                  </a:cubicBezTo>
                  <a:cubicBezTo>
                    <a:pt x="34251" y="10667"/>
                    <a:pt x="23351" y="2842"/>
                    <a:pt x="21368" y="2842"/>
                  </a:cubicBezTo>
                  <a:cubicBezTo>
                    <a:pt x="21227" y="2842"/>
                    <a:pt x="21131" y="2882"/>
                    <a:pt x="21086" y="2966"/>
                  </a:cubicBezTo>
                  <a:cubicBezTo>
                    <a:pt x="20729" y="3633"/>
                    <a:pt x="26682" y="7193"/>
                    <a:pt x="28766" y="8526"/>
                  </a:cubicBezTo>
                  <a:cubicBezTo>
                    <a:pt x="31564" y="10312"/>
                    <a:pt x="34290" y="12217"/>
                    <a:pt x="36862" y="14301"/>
                  </a:cubicBezTo>
                  <a:cubicBezTo>
                    <a:pt x="34600" y="13979"/>
                    <a:pt x="32362" y="13789"/>
                    <a:pt x="30242" y="13729"/>
                  </a:cubicBezTo>
                  <a:cubicBezTo>
                    <a:pt x="30314" y="13670"/>
                    <a:pt x="30337" y="13634"/>
                    <a:pt x="30338" y="13634"/>
                  </a:cubicBezTo>
                  <a:lnTo>
                    <a:pt x="30338" y="13634"/>
                  </a:lnTo>
                  <a:cubicBezTo>
                    <a:pt x="30337" y="13634"/>
                    <a:pt x="30278" y="13670"/>
                    <a:pt x="30183" y="13729"/>
                  </a:cubicBezTo>
                  <a:cubicBezTo>
                    <a:pt x="26065" y="10470"/>
                    <a:pt x="13904" y="5643"/>
                    <a:pt x="13557" y="5643"/>
                  </a:cubicBezTo>
                  <a:cubicBezTo>
                    <a:pt x="13553" y="5643"/>
                    <a:pt x="13550" y="5643"/>
                    <a:pt x="13550" y="5645"/>
                  </a:cubicBezTo>
                  <a:cubicBezTo>
                    <a:pt x="13395" y="5942"/>
                    <a:pt x="18777" y="8455"/>
                    <a:pt x="20908" y="9348"/>
                  </a:cubicBezTo>
                  <a:cubicBezTo>
                    <a:pt x="24051" y="10657"/>
                    <a:pt x="27123" y="12086"/>
                    <a:pt x="30099" y="13741"/>
                  </a:cubicBezTo>
                  <a:cubicBezTo>
                    <a:pt x="24444" y="13741"/>
                    <a:pt x="18908" y="14181"/>
                    <a:pt x="13431" y="15634"/>
                  </a:cubicBezTo>
                  <a:cubicBezTo>
                    <a:pt x="13478" y="15551"/>
                    <a:pt x="13514" y="15491"/>
                    <a:pt x="13514" y="15491"/>
                  </a:cubicBezTo>
                  <a:lnTo>
                    <a:pt x="13514" y="15491"/>
                  </a:lnTo>
                  <a:lnTo>
                    <a:pt x="13359" y="15646"/>
                  </a:lnTo>
                  <a:cubicBezTo>
                    <a:pt x="12740" y="15813"/>
                    <a:pt x="12169" y="15967"/>
                    <a:pt x="11692" y="16122"/>
                  </a:cubicBezTo>
                  <a:cubicBezTo>
                    <a:pt x="8692" y="16539"/>
                    <a:pt x="0" y="20337"/>
                    <a:pt x="310" y="20813"/>
                  </a:cubicBezTo>
                  <a:cubicBezTo>
                    <a:pt x="349" y="20870"/>
                    <a:pt x="435" y="20896"/>
                    <a:pt x="563" y="20896"/>
                  </a:cubicBezTo>
                  <a:cubicBezTo>
                    <a:pt x="1976" y="20896"/>
                    <a:pt x="8434" y="17696"/>
                    <a:pt x="11109" y="16408"/>
                  </a:cubicBezTo>
                  <a:cubicBezTo>
                    <a:pt x="11883" y="16206"/>
                    <a:pt x="12288" y="16122"/>
                    <a:pt x="13062" y="15955"/>
                  </a:cubicBezTo>
                  <a:lnTo>
                    <a:pt x="13062" y="15955"/>
                  </a:lnTo>
                  <a:cubicBezTo>
                    <a:pt x="11561" y="17503"/>
                    <a:pt x="8966" y="22266"/>
                    <a:pt x="8990" y="22278"/>
                  </a:cubicBezTo>
                  <a:cubicBezTo>
                    <a:pt x="8995" y="22280"/>
                    <a:pt x="9001" y="22282"/>
                    <a:pt x="9007" y="22282"/>
                  </a:cubicBezTo>
                  <a:cubicBezTo>
                    <a:pt x="9383" y="22282"/>
                    <a:pt x="12141" y="17956"/>
                    <a:pt x="13288" y="15908"/>
                  </a:cubicBezTo>
                  <a:cubicBezTo>
                    <a:pt x="16276" y="15289"/>
                    <a:pt x="17776" y="15063"/>
                    <a:pt x="20801" y="14824"/>
                  </a:cubicBezTo>
                  <a:lnTo>
                    <a:pt x="20801" y="14824"/>
                  </a:lnTo>
                  <a:cubicBezTo>
                    <a:pt x="18288" y="16491"/>
                    <a:pt x="12514" y="23016"/>
                    <a:pt x="12681" y="23147"/>
                  </a:cubicBezTo>
                  <a:cubicBezTo>
                    <a:pt x="12693" y="23157"/>
                    <a:pt x="12709" y="23162"/>
                    <a:pt x="12729" y="23162"/>
                  </a:cubicBezTo>
                  <a:cubicBezTo>
                    <a:pt x="13426" y="23162"/>
                    <a:pt x="18912" y="17046"/>
                    <a:pt x="21146" y="14801"/>
                  </a:cubicBezTo>
                  <a:cubicBezTo>
                    <a:pt x="23005" y="14653"/>
                    <a:pt x="24297" y="14588"/>
                    <a:pt x="25724" y="14588"/>
                  </a:cubicBezTo>
                  <a:cubicBezTo>
                    <a:pt x="26601" y="14588"/>
                    <a:pt x="27529" y="14612"/>
                    <a:pt x="28671" y="14658"/>
                  </a:cubicBezTo>
                  <a:cubicBezTo>
                    <a:pt x="25968" y="16360"/>
                    <a:pt x="18848" y="24552"/>
                    <a:pt x="19027" y="24647"/>
                  </a:cubicBezTo>
                  <a:cubicBezTo>
                    <a:pt x="19042" y="24654"/>
                    <a:pt x="19060" y="24658"/>
                    <a:pt x="19080" y="24658"/>
                  </a:cubicBezTo>
                  <a:cubicBezTo>
                    <a:pt x="19975" y="24658"/>
                    <a:pt x="25853" y="17650"/>
                    <a:pt x="29183" y="14693"/>
                  </a:cubicBezTo>
                  <a:cubicBezTo>
                    <a:pt x="31635" y="14812"/>
                    <a:pt x="32862" y="14943"/>
                    <a:pt x="35279" y="15301"/>
                  </a:cubicBezTo>
                  <a:cubicBezTo>
                    <a:pt x="32004" y="17265"/>
                    <a:pt x="24265" y="24683"/>
                    <a:pt x="25015" y="25480"/>
                  </a:cubicBezTo>
                  <a:cubicBezTo>
                    <a:pt x="25054" y="25523"/>
                    <a:pt x="25108" y="25543"/>
                    <a:pt x="25178" y="25543"/>
                  </a:cubicBezTo>
                  <a:cubicBezTo>
                    <a:pt x="26541" y="25543"/>
                    <a:pt x="33635" y="17809"/>
                    <a:pt x="35957" y="15408"/>
                  </a:cubicBezTo>
                  <a:cubicBezTo>
                    <a:pt x="38196" y="15765"/>
                    <a:pt x="39315" y="16003"/>
                    <a:pt x="41518" y="16563"/>
                  </a:cubicBezTo>
                  <a:cubicBezTo>
                    <a:pt x="38398" y="18384"/>
                    <a:pt x="29957" y="26588"/>
                    <a:pt x="30730" y="27195"/>
                  </a:cubicBezTo>
                  <a:cubicBezTo>
                    <a:pt x="30767" y="27224"/>
                    <a:pt x="30815" y="27238"/>
                    <a:pt x="30873" y="27238"/>
                  </a:cubicBezTo>
                  <a:cubicBezTo>
                    <a:pt x="32252" y="27238"/>
                    <a:pt x="39361" y="19357"/>
                    <a:pt x="42149" y="16729"/>
                  </a:cubicBezTo>
                  <a:cubicBezTo>
                    <a:pt x="44244" y="17301"/>
                    <a:pt x="45280" y="17610"/>
                    <a:pt x="47340" y="18349"/>
                  </a:cubicBezTo>
                  <a:cubicBezTo>
                    <a:pt x="44244" y="19742"/>
                    <a:pt x="33528" y="27516"/>
                    <a:pt x="35243" y="29183"/>
                  </a:cubicBezTo>
                  <a:cubicBezTo>
                    <a:pt x="35330" y="29270"/>
                    <a:pt x="35451" y="29311"/>
                    <a:pt x="35603" y="29311"/>
                  </a:cubicBezTo>
                  <a:cubicBezTo>
                    <a:pt x="37784" y="29311"/>
                    <a:pt x="46244" y="20873"/>
                    <a:pt x="48637" y="18825"/>
                  </a:cubicBezTo>
                  <a:cubicBezTo>
                    <a:pt x="50316" y="19480"/>
                    <a:pt x="51162" y="19837"/>
                    <a:pt x="52805" y="20611"/>
                  </a:cubicBezTo>
                  <a:cubicBezTo>
                    <a:pt x="49769" y="22004"/>
                    <a:pt x="38696" y="30469"/>
                    <a:pt x="40625" y="31862"/>
                  </a:cubicBezTo>
                  <a:cubicBezTo>
                    <a:pt x="40755" y="31956"/>
                    <a:pt x="40918" y="32000"/>
                    <a:pt x="41109" y="32000"/>
                  </a:cubicBezTo>
                  <a:cubicBezTo>
                    <a:pt x="43687" y="32000"/>
                    <a:pt x="51400" y="23959"/>
                    <a:pt x="54138" y="21266"/>
                  </a:cubicBezTo>
                  <a:cubicBezTo>
                    <a:pt x="55686" y="22040"/>
                    <a:pt x="56448" y="22456"/>
                    <a:pt x="57936" y="23337"/>
                  </a:cubicBezTo>
                  <a:cubicBezTo>
                    <a:pt x="54138" y="24659"/>
                    <a:pt x="49495" y="27302"/>
                    <a:pt x="48256" y="31469"/>
                  </a:cubicBezTo>
                  <a:cubicBezTo>
                    <a:pt x="48233" y="31731"/>
                    <a:pt x="48221" y="31862"/>
                    <a:pt x="48197" y="32124"/>
                  </a:cubicBezTo>
                  <a:cubicBezTo>
                    <a:pt x="48187" y="32272"/>
                    <a:pt x="48316" y="32404"/>
                    <a:pt x="48463" y="32404"/>
                  </a:cubicBezTo>
                  <a:cubicBezTo>
                    <a:pt x="48493" y="32404"/>
                    <a:pt x="48524" y="32398"/>
                    <a:pt x="48554" y="32386"/>
                  </a:cubicBezTo>
                  <a:cubicBezTo>
                    <a:pt x="51531" y="31362"/>
                    <a:pt x="54150" y="29112"/>
                    <a:pt x="56317" y="26838"/>
                  </a:cubicBezTo>
                  <a:cubicBezTo>
                    <a:pt x="57627" y="25445"/>
                    <a:pt x="58436" y="24516"/>
                    <a:pt x="58913" y="23909"/>
                  </a:cubicBezTo>
                  <a:cubicBezTo>
                    <a:pt x="65009" y="27897"/>
                    <a:pt x="70081" y="32374"/>
                    <a:pt x="74831" y="37922"/>
                  </a:cubicBezTo>
                  <a:cubicBezTo>
                    <a:pt x="71045" y="31684"/>
                    <a:pt x="65723" y="26969"/>
                    <a:pt x="59782" y="22849"/>
                  </a:cubicBezTo>
                  <a:cubicBezTo>
                    <a:pt x="59853" y="22694"/>
                    <a:pt x="60306" y="21730"/>
                    <a:pt x="60437" y="17456"/>
                  </a:cubicBezTo>
                  <a:cubicBezTo>
                    <a:pt x="60544" y="13812"/>
                    <a:pt x="59413" y="9598"/>
                    <a:pt x="56936" y="6788"/>
                  </a:cubicBezTo>
                  <a:cubicBezTo>
                    <a:pt x="56824" y="6661"/>
                    <a:pt x="56642" y="6590"/>
                    <a:pt x="56495" y="6590"/>
                  </a:cubicBezTo>
                  <a:cubicBezTo>
                    <a:pt x="56408" y="6590"/>
                    <a:pt x="56333" y="6615"/>
                    <a:pt x="56293" y="6669"/>
                  </a:cubicBezTo>
                  <a:cubicBezTo>
                    <a:pt x="56138" y="6883"/>
                    <a:pt x="56055" y="6990"/>
                    <a:pt x="55912" y="7204"/>
                  </a:cubicBezTo>
                  <a:cubicBezTo>
                    <a:pt x="54650" y="12253"/>
                    <a:pt x="57865" y="18277"/>
                    <a:pt x="59746" y="22825"/>
                  </a:cubicBezTo>
                  <a:cubicBezTo>
                    <a:pt x="58258" y="21873"/>
                    <a:pt x="56710" y="20968"/>
                    <a:pt x="55126" y="20146"/>
                  </a:cubicBezTo>
                  <a:cubicBezTo>
                    <a:pt x="54656" y="14545"/>
                    <a:pt x="50929" y="734"/>
                    <a:pt x="45646" y="734"/>
                  </a:cubicBezTo>
                  <a:cubicBezTo>
                    <a:pt x="45584" y="734"/>
                    <a:pt x="45521" y="735"/>
                    <a:pt x="45458" y="739"/>
                  </a:cubicBezTo>
                  <a:cubicBezTo>
                    <a:pt x="43113" y="894"/>
                    <a:pt x="52828" y="16813"/>
                    <a:pt x="54245" y="19706"/>
                  </a:cubicBezTo>
                  <a:cubicBezTo>
                    <a:pt x="52805" y="18992"/>
                    <a:pt x="51328" y="18337"/>
                    <a:pt x="49840" y="17753"/>
                  </a:cubicBezTo>
                  <a:lnTo>
                    <a:pt x="49888" y="17706"/>
                  </a:lnTo>
                  <a:cubicBezTo>
                    <a:pt x="49840" y="17694"/>
                    <a:pt x="49828" y="17694"/>
                    <a:pt x="49780" y="17682"/>
                  </a:cubicBezTo>
                  <a:cubicBezTo>
                    <a:pt x="48228" y="13104"/>
                    <a:pt x="40183" y="1"/>
                    <a:pt x="36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EB6D19"/>
                </a:solidFill>
                <a:cs typeface="Arial"/>
                <a:sym typeface="Arial"/>
              </a:endParaRPr>
            </a:p>
          </p:txBody>
        </p:sp>
        <p:sp>
          <p:nvSpPr>
            <p:cNvPr id="1021" name="Google Shape;1021;p56"/>
            <p:cNvSpPr/>
            <p:nvPr/>
          </p:nvSpPr>
          <p:spPr>
            <a:xfrm>
              <a:off x="1932650" y="2129850"/>
              <a:ext cx="265825" cy="27125"/>
            </a:xfrm>
            <a:custGeom>
              <a:avLst/>
              <a:gdLst/>
              <a:ahLst/>
              <a:cxnLst/>
              <a:rect l="l" t="t" r="r" b="b"/>
              <a:pathLst>
                <a:path w="10633" h="1085" extrusionOk="0">
                  <a:moveTo>
                    <a:pt x="1" y="1"/>
                  </a:moveTo>
                  <a:cubicBezTo>
                    <a:pt x="1" y="382"/>
                    <a:pt x="7395" y="822"/>
                    <a:pt x="10633" y="1084"/>
                  </a:cubicBezTo>
                  <a:cubicBezTo>
                    <a:pt x="7776" y="16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EB6D19"/>
                </a:solidFill>
                <a:cs typeface="Arial"/>
                <a:sym typeface="Arial"/>
              </a:endParaRPr>
            </a:p>
          </p:txBody>
        </p:sp>
        <p:sp>
          <p:nvSpPr>
            <p:cNvPr id="1022" name="Google Shape;1022;p56"/>
            <p:cNvSpPr/>
            <p:nvPr/>
          </p:nvSpPr>
          <p:spPr>
            <a:xfrm>
              <a:off x="2046075" y="2025975"/>
              <a:ext cx="356600" cy="93775"/>
            </a:xfrm>
            <a:custGeom>
              <a:avLst/>
              <a:gdLst/>
              <a:ahLst/>
              <a:cxnLst/>
              <a:rect l="l" t="t" r="r" b="b"/>
              <a:pathLst>
                <a:path w="14264" h="3751" extrusionOk="0">
                  <a:moveTo>
                    <a:pt x="83" y="1"/>
                  </a:moveTo>
                  <a:cubicBezTo>
                    <a:pt x="0" y="453"/>
                    <a:pt x="10061" y="2501"/>
                    <a:pt x="14264" y="3751"/>
                  </a:cubicBezTo>
                  <a:cubicBezTo>
                    <a:pt x="10513" y="1775"/>
                    <a:pt x="84" y="1"/>
                    <a:pt x="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EB6D19"/>
                </a:solidFill>
                <a:cs typeface="Arial"/>
                <a:sym typeface="Arial"/>
              </a:endParaRPr>
            </a:p>
          </p:txBody>
        </p:sp>
        <p:sp>
          <p:nvSpPr>
            <p:cNvPr id="1023" name="Google Shape;1023;p56"/>
            <p:cNvSpPr/>
            <p:nvPr/>
          </p:nvSpPr>
          <p:spPr>
            <a:xfrm>
              <a:off x="2575600" y="1788900"/>
              <a:ext cx="368800" cy="369550"/>
            </a:xfrm>
            <a:custGeom>
              <a:avLst/>
              <a:gdLst/>
              <a:ahLst/>
              <a:cxnLst/>
              <a:rect l="l" t="t" r="r" b="b"/>
              <a:pathLst>
                <a:path w="14752" h="14782" extrusionOk="0">
                  <a:moveTo>
                    <a:pt x="782" y="1"/>
                  </a:moveTo>
                  <a:cubicBezTo>
                    <a:pt x="692" y="1"/>
                    <a:pt x="621" y="26"/>
                    <a:pt x="572" y="78"/>
                  </a:cubicBezTo>
                  <a:cubicBezTo>
                    <a:pt x="0" y="673"/>
                    <a:pt x="5656" y="5745"/>
                    <a:pt x="7549" y="7471"/>
                  </a:cubicBezTo>
                  <a:cubicBezTo>
                    <a:pt x="10073" y="9781"/>
                    <a:pt x="12502" y="12210"/>
                    <a:pt x="14752" y="14782"/>
                  </a:cubicBezTo>
                  <a:cubicBezTo>
                    <a:pt x="12561" y="10558"/>
                    <a:pt x="2628" y="1"/>
                    <a:pt x="7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EB6D19"/>
                </a:solidFill>
                <a:cs typeface="Arial"/>
                <a:sym typeface="Arial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456633" y="160774"/>
            <a:ext cx="8480809" cy="6511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43424"/>
          <a:stretch/>
        </p:blipFill>
        <p:spPr>
          <a:xfrm>
            <a:off x="3939109" y="466075"/>
            <a:ext cx="3486624" cy="15716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63751"/>
          <a:stretch/>
        </p:blipFill>
        <p:spPr>
          <a:xfrm>
            <a:off x="7867859" y="4399363"/>
            <a:ext cx="2233923" cy="15716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42228" r="21249"/>
          <a:stretch/>
        </p:blipFill>
        <p:spPr>
          <a:xfrm>
            <a:off x="6541477" y="2358508"/>
            <a:ext cx="2250831" cy="15716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8273" y="3724033"/>
            <a:ext cx="22809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1A129"/>
                </a:solidFill>
                <a:latin typeface="#9Slide03 Swiss Condensed Bold" panose="02000500000000000000" pitchFamily="2" charset="0"/>
              </a:rPr>
              <a:t>SỰ PHÂN BÀO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20308" y="1828800"/>
            <a:ext cx="5647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002E47"/>
                </a:solidFill>
                <a:latin typeface="Acumin Pro Condensed" panose="020B0806020202020204" pitchFamily="34" charset="0"/>
              </a:rPr>
              <a:t>Giai đoạn 1: Tách 1 nhân thành 2 nhân tách xa nhau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22725" y="3877554"/>
            <a:ext cx="5647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Acumin Pro Condensed" panose="020B0806020202020204" pitchFamily="34" charset="0"/>
              </a:rPr>
              <a:t>Giai đoạn </a:t>
            </a:r>
            <a:r>
              <a:rPr lang="en-US" sz="2000" dirty="0">
                <a:solidFill>
                  <a:srgbClr val="FF0000"/>
                </a:solidFill>
                <a:latin typeface="Acumin Pro Condensed" panose="020B0806020202020204" pitchFamily="34" charset="0"/>
              </a:rPr>
              <a:t>2</a:t>
            </a:r>
            <a:r>
              <a:rPr lang="vi-VN" sz="2000" dirty="0">
                <a:solidFill>
                  <a:srgbClr val="FF0000"/>
                </a:solidFill>
                <a:latin typeface="Acumin Pro Condensed" panose="020B0806020202020204" pitchFamily="34" charset="0"/>
              </a:rPr>
              <a:t>: Phân chia chất tế bào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15577" y="5876167"/>
            <a:ext cx="5647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004B5F">
                    <a:lumMod val="75000"/>
                    <a:lumOff val="25000"/>
                  </a:srgbClr>
                </a:solidFill>
                <a:latin typeface="Acumin Pro Condensed" panose="020B0806020202020204" pitchFamily="34" charset="0"/>
              </a:rPr>
              <a:t>Giai đoạn </a:t>
            </a:r>
            <a:r>
              <a:rPr lang="en-US" sz="2000" dirty="0">
                <a:solidFill>
                  <a:srgbClr val="004B5F">
                    <a:lumMod val="75000"/>
                    <a:lumOff val="25000"/>
                  </a:srgbClr>
                </a:solidFill>
                <a:latin typeface="Acumin Pro Condensed" panose="020B0806020202020204" pitchFamily="34" charset="0"/>
              </a:rPr>
              <a:t>3</a:t>
            </a:r>
            <a:r>
              <a:rPr lang="vi-VN" sz="2000" dirty="0">
                <a:solidFill>
                  <a:srgbClr val="004B5F">
                    <a:lumMod val="75000"/>
                    <a:lumOff val="25000"/>
                  </a:srgbClr>
                </a:solidFill>
                <a:latin typeface="Acumin Pro Condensed" panose="020B0806020202020204" pitchFamily="34" charset="0"/>
              </a:rPr>
              <a:t>: Hình thành màng ngăn</a:t>
            </a:r>
          </a:p>
        </p:txBody>
      </p:sp>
    </p:spTree>
    <p:extLst>
      <p:ext uri="{BB962C8B-B14F-4D97-AF65-F5344CB8AC3E}">
        <p14:creationId xmlns:p14="http://schemas.microsoft.com/office/powerpoint/2010/main" val="31104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60374" y="160774"/>
            <a:ext cx="10772093" cy="6511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15976" y="5603976"/>
            <a:ext cx="4684578" cy="92333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#9Slide03 Swiss Condensed Bold" panose="02000500000000000000" pitchFamily="2" charset="0"/>
              </a:rPr>
              <a:t>SỰ </a:t>
            </a:r>
            <a:r>
              <a:rPr lang="vi-VN" sz="5400" dirty="0">
                <a:solidFill>
                  <a:srgbClr val="FFFFFF"/>
                </a:solidFill>
                <a:latin typeface="#9Slide03 Swiss Condensed Bold" panose="02000500000000000000" pitchFamily="2" charset="0"/>
              </a:rPr>
              <a:t>SINH SẢN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57807" y="626771"/>
            <a:ext cx="2252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rgbClr val="002E47"/>
                </a:solidFill>
                <a:latin typeface="Acumin Pro Condensed" panose="020B0806020202020204" pitchFamily="34" charset="0"/>
              </a:rPr>
              <a:t>Số tế bào được tạo ra</a:t>
            </a:r>
          </a:p>
          <a:p>
            <a:pPr algn="ctr"/>
            <a:r>
              <a:rPr lang="vi-VN" sz="2000" dirty="0">
                <a:solidFill>
                  <a:srgbClr val="002E47"/>
                </a:solidFill>
                <a:latin typeface="Acumin Pro Condensed" panose="020B0806020202020204" pitchFamily="34" charset="0"/>
              </a:rPr>
              <a:t>2 = 2</a:t>
            </a:r>
            <a:r>
              <a:rPr lang="vi-VN" sz="2000" baseline="30000" dirty="0">
                <a:solidFill>
                  <a:srgbClr val="002E47"/>
                </a:solidFill>
                <a:latin typeface="Acumin Pro Condensed" panose="020B0806020202020204" pitchFamily="34" charset="0"/>
              </a:rPr>
              <a:t>1</a:t>
            </a:r>
            <a:r>
              <a:rPr lang="vi-VN" sz="2000" dirty="0">
                <a:solidFill>
                  <a:srgbClr val="002E47"/>
                </a:solidFill>
                <a:latin typeface="Acumin Pro Condensed" panose="020B0806020202020204" pitchFamily="34" charset="0"/>
              </a:rPr>
              <a:t> tế bào</a:t>
            </a:r>
          </a:p>
        </p:txBody>
      </p:sp>
      <p:sp>
        <p:nvSpPr>
          <p:cNvPr id="995" name="Isosceles Triangle 994"/>
          <p:cNvSpPr/>
          <p:nvPr/>
        </p:nvSpPr>
        <p:spPr>
          <a:xfrm>
            <a:off x="5411030" y="667743"/>
            <a:ext cx="3171655" cy="1011303"/>
          </a:xfrm>
          <a:prstGeom prst="triangle">
            <a:avLst/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96" name="Isosceles Triangle 995"/>
          <p:cNvSpPr/>
          <p:nvPr/>
        </p:nvSpPr>
        <p:spPr>
          <a:xfrm>
            <a:off x="4638116" y="1959193"/>
            <a:ext cx="1340048" cy="766719"/>
          </a:xfrm>
          <a:prstGeom prst="triangle">
            <a:avLst/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3" name="Isosceles Triangle 82"/>
          <p:cNvSpPr/>
          <p:nvPr/>
        </p:nvSpPr>
        <p:spPr>
          <a:xfrm>
            <a:off x="8174790" y="1959192"/>
            <a:ext cx="1340048" cy="766719"/>
          </a:xfrm>
          <a:prstGeom prst="triangle">
            <a:avLst/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4" name="Picture 2" descr="Bài 20. Sự lớn lên và sinh sản của tế bào - Hoc2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8" r="76260" b="31327"/>
          <a:stretch/>
        </p:blipFill>
        <p:spPr bwMode="auto">
          <a:xfrm>
            <a:off x="6636492" y="347236"/>
            <a:ext cx="669957" cy="76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Bài 20. Sự lớn lên và sinh sản của tế bào - Hoc2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8" r="76260" b="31327"/>
          <a:stretch/>
        </p:blipFill>
        <p:spPr bwMode="auto">
          <a:xfrm>
            <a:off x="8379743" y="1196828"/>
            <a:ext cx="669957" cy="76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Bài 20. Sự lớn lên và sinh sản của tế bào - Hoc2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8" r="76260" b="31327"/>
          <a:stretch/>
        </p:blipFill>
        <p:spPr bwMode="auto">
          <a:xfrm>
            <a:off x="4965875" y="1201727"/>
            <a:ext cx="669957" cy="76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Bài 20. Sự lớn lên và sinh sản của tế bào - Hoc2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8" r="76260" b="31327"/>
          <a:stretch/>
        </p:blipFill>
        <p:spPr bwMode="auto">
          <a:xfrm>
            <a:off x="7636779" y="2243445"/>
            <a:ext cx="669957" cy="76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Bài 20. Sự lớn lên và sinh sản của tế bào - Hoc2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8" r="76260" b="31327"/>
          <a:stretch/>
        </p:blipFill>
        <p:spPr bwMode="auto">
          <a:xfrm>
            <a:off x="9408749" y="2244984"/>
            <a:ext cx="669957" cy="76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Bài 20. Sự lớn lên và sinh sản của tế bào - Hoc2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8" r="76260" b="31327"/>
          <a:stretch/>
        </p:blipFill>
        <p:spPr bwMode="auto">
          <a:xfrm>
            <a:off x="4065669" y="2298991"/>
            <a:ext cx="669957" cy="76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Bài 20. Sự lớn lên và sinh sản của tế bào - Hoc2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8" r="76260" b="31327"/>
          <a:stretch/>
        </p:blipFill>
        <p:spPr bwMode="auto">
          <a:xfrm>
            <a:off x="5945862" y="2271474"/>
            <a:ext cx="669957" cy="76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Isosceles Triangle 90"/>
          <p:cNvSpPr/>
          <p:nvPr/>
        </p:nvSpPr>
        <p:spPr>
          <a:xfrm>
            <a:off x="3779483" y="3007458"/>
            <a:ext cx="1340048" cy="766719"/>
          </a:xfrm>
          <a:prstGeom prst="triangle">
            <a:avLst/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2" name="Isosceles Triangle 91"/>
          <p:cNvSpPr/>
          <p:nvPr/>
        </p:nvSpPr>
        <p:spPr>
          <a:xfrm>
            <a:off x="7382720" y="2957314"/>
            <a:ext cx="1340048" cy="766719"/>
          </a:xfrm>
          <a:prstGeom prst="triangle">
            <a:avLst/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3" name="Isosceles Triangle 92"/>
          <p:cNvSpPr/>
          <p:nvPr/>
        </p:nvSpPr>
        <p:spPr>
          <a:xfrm>
            <a:off x="5628031" y="2957314"/>
            <a:ext cx="1340048" cy="766719"/>
          </a:xfrm>
          <a:prstGeom prst="triangle">
            <a:avLst/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4" name="Isosceles Triangle 93"/>
          <p:cNvSpPr/>
          <p:nvPr/>
        </p:nvSpPr>
        <p:spPr>
          <a:xfrm>
            <a:off x="9140369" y="2964047"/>
            <a:ext cx="1340048" cy="766719"/>
          </a:xfrm>
          <a:prstGeom prst="triangle">
            <a:avLst/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5" name="Picture 2" descr="Bài 20. Sự lớn lên và sinh sản của tế bào - Hoc2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8" r="76260" b="31327"/>
          <a:stretch/>
        </p:blipFill>
        <p:spPr bwMode="auto">
          <a:xfrm>
            <a:off x="3568885" y="3349583"/>
            <a:ext cx="669957" cy="76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Bài 20. Sự lớn lên và sinh sản của tế bào - Hoc2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8" r="76260" b="31327"/>
          <a:stretch/>
        </p:blipFill>
        <p:spPr bwMode="auto">
          <a:xfrm>
            <a:off x="4572995" y="3347406"/>
            <a:ext cx="669957" cy="76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Bài 20. Sự lớn lên và sinh sản của tế bào - Hoc2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8" r="76260" b="31327"/>
          <a:stretch/>
        </p:blipFill>
        <p:spPr bwMode="auto">
          <a:xfrm>
            <a:off x="5385628" y="3337598"/>
            <a:ext cx="669957" cy="76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Bài 20. Sự lớn lên và sinh sản của tế bào - Hoc2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8" r="76260" b="31327"/>
          <a:stretch/>
        </p:blipFill>
        <p:spPr bwMode="auto">
          <a:xfrm>
            <a:off x="6430159" y="3303284"/>
            <a:ext cx="669957" cy="76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Bài 20. Sự lớn lên và sinh sản của tế bào - Hoc2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8" r="76260" b="31327"/>
          <a:stretch/>
        </p:blipFill>
        <p:spPr bwMode="auto">
          <a:xfrm>
            <a:off x="7139711" y="3290063"/>
            <a:ext cx="669957" cy="76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Bài 20. Sự lớn lên và sinh sản của tế bào - Hoc2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8" r="76260" b="31327"/>
          <a:stretch/>
        </p:blipFill>
        <p:spPr bwMode="auto">
          <a:xfrm>
            <a:off x="8232147" y="3347406"/>
            <a:ext cx="669957" cy="76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Bài 20. Sự lớn lên và sinh sản của tế bào - Hoc2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8" r="76260" b="31327"/>
          <a:stretch/>
        </p:blipFill>
        <p:spPr bwMode="auto">
          <a:xfrm>
            <a:off x="8989871" y="3347406"/>
            <a:ext cx="669957" cy="76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" descr="Bài 20. Sự lớn lên và sinh sản của tế bào - Hoc2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8" r="76260" b="31327"/>
          <a:stretch/>
        </p:blipFill>
        <p:spPr bwMode="auto">
          <a:xfrm>
            <a:off x="10070168" y="3378689"/>
            <a:ext cx="669957" cy="76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7" name="Rectangle 996"/>
          <p:cNvSpPr/>
          <p:nvPr/>
        </p:nvSpPr>
        <p:spPr>
          <a:xfrm>
            <a:off x="5635832" y="1578010"/>
            <a:ext cx="2743911" cy="241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4703556" y="2729083"/>
            <a:ext cx="1215084" cy="272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8303245" y="2622278"/>
            <a:ext cx="1105504" cy="3350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4213149" y="3612485"/>
            <a:ext cx="359846" cy="316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6069804" y="3557397"/>
            <a:ext cx="359846" cy="316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7819958" y="3600181"/>
            <a:ext cx="400050" cy="329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9646362" y="3566254"/>
            <a:ext cx="423806" cy="307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98" name="Right Brace 997"/>
          <p:cNvSpPr/>
          <p:nvPr/>
        </p:nvSpPr>
        <p:spPr>
          <a:xfrm>
            <a:off x="10984263" y="339953"/>
            <a:ext cx="277665" cy="1331810"/>
          </a:xfrm>
          <a:prstGeom prst="rightBrac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A129"/>
              </a:solidFill>
            </a:endParaRPr>
          </a:p>
        </p:txBody>
      </p:sp>
      <p:sp>
        <p:nvSpPr>
          <p:cNvPr id="111" name="Right Brace 110"/>
          <p:cNvSpPr/>
          <p:nvPr/>
        </p:nvSpPr>
        <p:spPr>
          <a:xfrm>
            <a:off x="11003744" y="1679046"/>
            <a:ext cx="277665" cy="1331810"/>
          </a:xfrm>
          <a:prstGeom prst="rightBrac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A129"/>
              </a:solidFill>
            </a:endParaRPr>
          </a:p>
        </p:txBody>
      </p:sp>
      <p:sp>
        <p:nvSpPr>
          <p:cNvPr id="112" name="Right Brace 111"/>
          <p:cNvSpPr/>
          <p:nvPr/>
        </p:nvSpPr>
        <p:spPr>
          <a:xfrm>
            <a:off x="11027565" y="3001633"/>
            <a:ext cx="277665" cy="133181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A129"/>
              </a:solidFill>
            </a:endParaRPr>
          </a:p>
        </p:txBody>
      </p:sp>
      <p:sp>
        <p:nvSpPr>
          <p:cNvPr id="999" name="TextBox 998"/>
          <p:cNvSpPr txBox="1"/>
          <p:nvPr/>
        </p:nvSpPr>
        <p:spPr>
          <a:xfrm>
            <a:off x="11425473" y="667743"/>
            <a:ext cx="344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4B5F">
                    <a:lumMod val="75000"/>
                    <a:lumOff val="25000"/>
                  </a:srgbClr>
                </a:solidFill>
                <a:latin typeface="#9Slide03 Swiss Condensed Bold" panose="02000500000000000000" pitchFamily="2" charset="0"/>
              </a:rPr>
              <a:t>I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1422186" y="3290063"/>
            <a:ext cx="514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4B5F">
                    <a:lumMod val="75000"/>
                    <a:lumOff val="25000"/>
                  </a:srgbClr>
                </a:solidFill>
              </a:rPr>
              <a:t>III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1422187" y="1943671"/>
            <a:ext cx="413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4B5F">
                    <a:lumMod val="75000"/>
                    <a:lumOff val="25000"/>
                  </a:srgbClr>
                </a:solidFill>
              </a:rPr>
              <a:t>II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721964" y="2155951"/>
            <a:ext cx="2252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rgbClr val="C00000"/>
                </a:solidFill>
                <a:latin typeface="Acumin Pro Condensed" panose="020B0806020202020204" pitchFamily="34" charset="0"/>
              </a:rPr>
              <a:t>Số tế bào được tạo ra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  <a:latin typeface="Acumin Pro Condensed" panose="020B0806020202020204" pitchFamily="34" charset="0"/>
              </a:rPr>
              <a:t>2 x 2</a:t>
            </a:r>
            <a:r>
              <a:rPr lang="vi-VN" sz="2000" dirty="0">
                <a:solidFill>
                  <a:srgbClr val="C00000"/>
                </a:solidFill>
                <a:latin typeface="Acumin Pro Condensed" panose="020B0806020202020204" pitchFamily="34" charset="0"/>
              </a:rPr>
              <a:t> = 2</a:t>
            </a:r>
            <a:r>
              <a:rPr lang="en-US" sz="2000" baseline="30000" dirty="0">
                <a:solidFill>
                  <a:srgbClr val="C00000"/>
                </a:solidFill>
                <a:latin typeface="Acumin Pro Condensed" panose="020B0806020202020204" pitchFamily="34" charset="0"/>
              </a:rPr>
              <a:t>2</a:t>
            </a:r>
            <a:r>
              <a:rPr lang="vi-VN" sz="2000" dirty="0">
                <a:solidFill>
                  <a:srgbClr val="C00000"/>
                </a:solidFill>
                <a:latin typeface="Acumin Pro Condensed" panose="020B0806020202020204" pitchFamily="34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Acumin Pro Condensed" panose="020B0806020202020204" pitchFamily="34" charset="0"/>
              </a:rPr>
              <a:t>= 4 </a:t>
            </a:r>
            <a:r>
              <a:rPr lang="vi-VN" sz="2000" dirty="0">
                <a:solidFill>
                  <a:srgbClr val="C00000"/>
                </a:solidFill>
                <a:latin typeface="Acumin Pro Condensed" panose="020B0806020202020204" pitchFamily="34" charset="0"/>
              </a:rPr>
              <a:t>tế bào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160374" y="3433811"/>
            <a:ext cx="237715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rgbClr val="0070C0"/>
                </a:solidFill>
                <a:latin typeface="Acumin Pro Condensed" panose="020B0806020202020204" pitchFamily="34" charset="0"/>
              </a:rPr>
              <a:t>Số tế bào được tạo ra</a:t>
            </a:r>
          </a:p>
          <a:p>
            <a:pPr algn="ctr"/>
            <a:r>
              <a:rPr lang="en-US" sz="2000" dirty="0">
                <a:solidFill>
                  <a:srgbClr val="0070C0"/>
                </a:solidFill>
                <a:latin typeface="Acumin Pro Condensed" panose="020B0806020202020204" pitchFamily="34" charset="0"/>
              </a:rPr>
              <a:t>2 x 2 x 2</a:t>
            </a:r>
            <a:r>
              <a:rPr lang="vi-VN" sz="2000" dirty="0">
                <a:solidFill>
                  <a:srgbClr val="0070C0"/>
                </a:solidFill>
                <a:latin typeface="Acumin Pro Condensed" panose="020B0806020202020204" pitchFamily="34" charset="0"/>
              </a:rPr>
              <a:t> = 2</a:t>
            </a:r>
            <a:r>
              <a:rPr lang="en-US" sz="2000" baseline="30000" dirty="0">
                <a:solidFill>
                  <a:srgbClr val="0070C0"/>
                </a:solidFill>
                <a:latin typeface="Acumin Pro Condensed" panose="020B0806020202020204" pitchFamily="34" charset="0"/>
              </a:rPr>
              <a:t>3</a:t>
            </a:r>
            <a:r>
              <a:rPr lang="vi-VN" sz="2000" dirty="0">
                <a:solidFill>
                  <a:srgbClr val="0070C0"/>
                </a:solidFill>
                <a:latin typeface="Acumin Pro Condensed" panose="020B0806020202020204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Acumin Pro Condensed" panose="020B0806020202020204" pitchFamily="34" charset="0"/>
              </a:rPr>
              <a:t>= 8 </a:t>
            </a:r>
            <a:r>
              <a:rPr lang="vi-VN" sz="2000" dirty="0">
                <a:solidFill>
                  <a:srgbClr val="0070C0"/>
                </a:solidFill>
                <a:latin typeface="Acumin Pro Condensed" panose="020B0806020202020204" pitchFamily="34" charset="0"/>
              </a:rPr>
              <a:t>tế bào</a:t>
            </a:r>
          </a:p>
        </p:txBody>
      </p:sp>
      <p:grpSp>
        <p:nvGrpSpPr>
          <p:cNvPr id="118" name="Google Shape;1019;p56"/>
          <p:cNvGrpSpPr/>
          <p:nvPr/>
        </p:nvGrpSpPr>
        <p:grpSpPr>
          <a:xfrm rot="8343942">
            <a:off x="601957" y="4992843"/>
            <a:ext cx="3542236" cy="1544023"/>
            <a:chOff x="1860625" y="1769975"/>
            <a:chExt cx="1870800" cy="94807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19" name="Google Shape;1020;p56"/>
            <p:cNvSpPr/>
            <p:nvPr/>
          </p:nvSpPr>
          <p:spPr>
            <a:xfrm>
              <a:off x="1860625" y="1769975"/>
              <a:ext cx="1870800" cy="948075"/>
            </a:xfrm>
            <a:custGeom>
              <a:avLst/>
              <a:gdLst/>
              <a:ahLst/>
              <a:cxnLst/>
              <a:rect l="l" t="t" r="r" b="b"/>
              <a:pathLst>
                <a:path w="74832" h="37923" extrusionOk="0">
                  <a:moveTo>
                    <a:pt x="36754" y="1"/>
                  </a:moveTo>
                  <a:cubicBezTo>
                    <a:pt x="36526" y="1"/>
                    <a:pt x="36319" y="58"/>
                    <a:pt x="36136" y="180"/>
                  </a:cubicBezTo>
                  <a:cubicBezTo>
                    <a:pt x="34529" y="1239"/>
                    <a:pt x="46923" y="14455"/>
                    <a:pt x="49149" y="17491"/>
                  </a:cubicBezTo>
                  <a:cubicBezTo>
                    <a:pt x="47221" y="16753"/>
                    <a:pt x="45244" y="16134"/>
                    <a:pt x="43280" y="15610"/>
                  </a:cubicBezTo>
                  <a:cubicBezTo>
                    <a:pt x="43339" y="15563"/>
                    <a:pt x="43363" y="15539"/>
                    <a:pt x="43363" y="15539"/>
                  </a:cubicBezTo>
                  <a:lnTo>
                    <a:pt x="43363" y="15539"/>
                  </a:lnTo>
                  <a:cubicBezTo>
                    <a:pt x="43363" y="15539"/>
                    <a:pt x="43315" y="15563"/>
                    <a:pt x="43232" y="15598"/>
                  </a:cubicBezTo>
                  <a:cubicBezTo>
                    <a:pt x="41101" y="15051"/>
                    <a:pt x="38958" y="14622"/>
                    <a:pt x="36874" y="14301"/>
                  </a:cubicBezTo>
                  <a:cubicBezTo>
                    <a:pt x="34251" y="10667"/>
                    <a:pt x="23351" y="2842"/>
                    <a:pt x="21368" y="2842"/>
                  </a:cubicBezTo>
                  <a:cubicBezTo>
                    <a:pt x="21227" y="2842"/>
                    <a:pt x="21131" y="2882"/>
                    <a:pt x="21086" y="2966"/>
                  </a:cubicBezTo>
                  <a:cubicBezTo>
                    <a:pt x="20729" y="3633"/>
                    <a:pt x="26682" y="7193"/>
                    <a:pt x="28766" y="8526"/>
                  </a:cubicBezTo>
                  <a:cubicBezTo>
                    <a:pt x="31564" y="10312"/>
                    <a:pt x="34290" y="12217"/>
                    <a:pt x="36862" y="14301"/>
                  </a:cubicBezTo>
                  <a:cubicBezTo>
                    <a:pt x="34600" y="13979"/>
                    <a:pt x="32362" y="13789"/>
                    <a:pt x="30242" y="13729"/>
                  </a:cubicBezTo>
                  <a:cubicBezTo>
                    <a:pt x="30314" y="13670"/>
                    <a:pt x="30337" y="13634"/>
                    <a:pt x="30338" y="13634"/>
                  </a:cubicBezTo>
                  <a:lnTo>
                    <a:pt x="30338" y="13634"/>
                  </a:lnTo>
                  <a:cubicBezTo>
                    <a:pt x="30337" y="13634"/>
                    <a:pt x="30278" y="13670"/>
                    <a:pt x="30183" y="13729"/>
                  </a:cubicBezTo>
                  <a:cubicBezTo>
                    <a:pt x="26065" y="10470"/>
                    <a:pt x="13904" y="5643"/>
                    <a:pt x="13557" y="5643"/>
                  </a:cubicBezTo>
                  <a:cubicBezTo>
                    <a:pt x="13553" y="5643"/>
                    <a:pt x="13550" y="5643"/>
                    <a:pt x="13550" y="5645"/>
                  </a:cubicBezTo>
                  <a:cubicBezTo>
                    <a:pt x="13395" y="5942"/>
                    <a:pt x="18777" y="8455"/>
                    <a:pt x="20908" y="9348"/>
                  </a:cubicBezTo>
                  <a:cubicBezTo>
                    <a:pt x="24051" y="10657"/>
                    <a:pt x="27123" y="12086"/>
                    <a:pt x="30099" y="13741"/>
                  </a:cubicBezTo>
                  <a:cubicBezTo>
                    <a:pt x="24444" y="13741"/>
                    <a:pt x="18908" y="14181"/>
                    <a:pt x="13431" y="15634"/>
                  </a:cubicBezTo>
                  <a:cubicBezTo>
                    <a:pt x="13478" y="15551"/>
                    <a:pt x="13514" y="15491"/>
                    <a:pt x="13514" y="15491"/>
                  </a:cubicBezTo>
                  <a:lnTo>
                    <a:pt x="13514" y="15491"/>
                  </a:lnTo>
                  <a:lnTo>
                    <a:pt x="13359" y="15646"/>
                  </a:lnTo>
                  <a:cubicBezTo>
                    <a:pt x="12740" y="15813"/>
                    <a:pt x="12169" y="15967"/>
                    <a:pt x="11692" y="16122"/>
                  </a:cubicBezTo>
                  <a:cubicBezTo>
                    <a:pt x="8692" y="16539"/>
                    <a:pt x="0" y="20337"/>
                    <a:pt x="310" y="20813"/>
                  </a:cubicBezTo>
                  <a:cubicBezTo>
                    <a:pt x="349" y="20870"/>
                    <a:pt x="435" y="20896"/>
                    <a:pt x="563" y="20896"/>
                  </a:cubicBezTo>
                  <a:cubicBezTo>
                    <a:pt x="1976" y="20896"/>
                    <a:pt x="8434" y="17696"/>
                    <a:pt x="11109" y="16408"/>
                  </a:cubicBezTo>
                  <a:cubicBezTo>
                    <a:pt x="11883" y="16206"/>
                    <a:pt x="12288" y="16122"/>
                    <a:pt x="13062" y="15955"/>
                  </a:cubicBezTo>
                  <a:lnTo>
                    <a:pt x="13062" y="15955"/>
                  </a:lnTo>
                  <a:cubicBezTo>
                    <a:pt x="11561" y="17503"/>
                    <a:pt x="8966" y="22266"/>
                    <a:pt x="8990" y="22278"/>
                  </a:cubicBezTo>
                  <a:cubicBezTo>
                    <a:pt x="8995" y="22280"/>
                    <a:pt x="9001" y="22282"/>
                    <a:pt x="9007" y="22282"/>
                  </a:cubicBezTo>
                  <a:cubicBezTo>
                    <a:pt x="9383" y="22282"/>
                    <a:pt x="12141" y="17956"/>
                    <a:pt x="13288" y="15908"/>
                  </a:cubicBezTo>
                  <a:cubicBezTo>
                    <a:pt x="16276" y="15289"/>
                    <a:pt x="17776" y="15063"/>
                    <a:pt x="20801" y="14824"/>
                  </a:cubicBezTo>
                  <a:lnTo>
                    <a:pt x="20801" y="14824"/>
                  </a:lnTo>
                  <a:cubicBezTo>
                    <a:pt x="18288" y="16491"/>
                    <a:pt x="12514" y="23016"/>
                    <a:pt x="12681" y="23147"/>
                  </a:cubicBezTo>
                  <a:cubicBezTo>
                    <a:pt x="12693" y="23157"/>
                    <a:pt x="12709" y="23162"/>
                    <a:pt x="12729" y="23162"/>
                  </a:cubicBezTo>
                  <a:cubicBezTo>
                    <a:pt x="13426" y="23162"/>
                    <a:pt x="18912" y="17046"/>
                    <a:pt x="21146" y="14801"/>
                  </a:cubicBezTo>
                  <a:cubicBezTo>
                    <a:pt x="23005" y="14653"/>
                    <a:pt x="24297" y="14588"/>
                    <a:pt x="25724" y="14588"/>
                  </a:cubicBezTo>
                  <a:cubicBezTo>
                    <a:pt x="26601" y="14588"/>
                    <a:pt x="27529" y="14612"/>
                    <a:pt x="28671" y="14658"/>
                  </a:cubicBezTo>
                  <a:cubicBezTo>
                    <a:pt x="25968" y="16360"/>
                    <a:pt x="18848" y="24552"/>
                    <a:pt x="19027" y="24647"/>
                  </a:cubicBezTo>
                  <a:cubicBezTo>
                    <a:pt x="19042" y="24654"/>
                    <a:pt x="19060" y="24658"/>
                    <a:pt x="19080" y="24658"/>
                  </a:cubicBezTo>
                  <a:cubicBezTo>
                    <a:pt x="19975" y="24658"/>
                    <a:pt x="25853" y="17650"/>
                    <a:pt x="29183" y="14693"/>
                  </a:cubicBezTo>
                  <a:cubicBezTo>
                    <a:pt x="31635" y="14812"/>
                    <a:pt x="32862" y="14943"/>
                    <a:pt x="35279" y="15301"/>
                  </a:cubicBezTo>
                  <a:cubicBezTo>
                    <a:pt x="32004" y="17265"/>
                    <a:pt x="24265" y="24683"/>
                    <a:pt x="25015" y="25480"/>
                  </a:cubicBezTo>
                  <a:cubicBezTo>
                    <a:pt x="25054" y="25523"/>
                    <a:pt x="25108" y="25543"/>
                    <a:pt x="25178" y="25543"/>
                  </a:cubicBezTo>
                  <a:cubicBezTo>
                    <a:pt x="26541" y="25543"/>
                    <a:pt x="33635" y="17809"/>
                    <a:pt x="35957" y="15408"/>
                  </a:cubicBezTo>
                  <a:cubicBezTo>
                    <a:pt x="38196" y="15765"/>
                    <a:pt x="39315" y="16003"/>
                    <a:pt x="41518" y="16563"/>
                  </a:cubicBezTo>
                  <a:cubicBezTo>
                    <a:pt x="38398" y="18384"/>
                    <a:pt x="29957" y="26588"/>
                    <a:pt x="30730" y="27195"/>
                  </a:cubicBezTo>
                  <a:cubicBezTo>
                    <a:pt x="30767" y="27224"/>
                    <a:pt x="30815" y="27238"/>
                    <a:pt x="30873" y="27238"/>
                  </a:cubicBezTo>
                  <a:cubicBezTo>
                    <a:pt x="32252" y="27238"/>
                    <a:pt x="39361" y="19357"/>
                    <a:pt x="42149" y="16729"/>
                  </a:cubicBezTo>
                  <a:cubicBezTo>
                    <a:pt x="44244" y="17301"/>
                    <a:pt x="45280" y="17610"/>
                    <a:pt x="47340" y="18349"/>
                  </a:cubicBezTo>
                  <a:cubicBezTo>
                    <a:pt x="44244" y="19742"/>
                    <a:pt x="33528" y="27516"/>
                    <a:pt x="35243" y="29183"/>
                  </a:cubicBezTo>
                  <a:cubicBezTo>
                    <a:pt x="35330" y="29270"/>
                    <a:pt x="35451" y="29311"/>
                    <a:pt x="35603" y="29311"/>
                  </a:cubicBezTo>
                  <a:cubicBezTo>
                    <a:pt x="37784" y="29311"/>
                    <a:pt x="46244" y="20873"/>
                    <a:pt x="48637" y="18825"/>
                  </a:cubicBezTo>
                  <a:cubicBezTo>
                    <a:pt x="50316" y="19480"/>
                    <a:pt x="51162" y="19837"/>
                    <a:pt x="52805" y="20611"/>
                  </a:cubicBezTo>
                  <a:cubicBezTo>
                    <a:pt x="49769" y="22004"/>
                    <a:pt x="38696" y="30469"/>
                    <a:pt x="40625" y="31862"/>
                  </a:cubicBezTo>
                  <a:cubicBezTo>
                    <a:pt x="40755" y="31956"/>
                    <a:pt x="40918" y="32000"/>
                    <a:pt x="41109" y="32000"/>
                  </a:cubicBezTo>
                  <a:cubicBezTo>
                    <a:pt x="43687" y="32000"/>
                    <a:pt x="51400" y="23959"/>
                    <a:pt x="54138" y="21266"/>
                  </a:cubicBezTo>
                  <a:cubicBezTo>
                    <a:pt x="55686" y="22040"/>
                    <a:pt x="56448" y="22456"/>
                    <a:pt x="57936" y="23337"/>
                  </a:cubicBezTo>
                  <a:cubicBezTo>
                    <a:pt x="54138" y="24659"/>
                    <a:pt x="49495" y="27302"/>
                    <a:pt x="48256" y="31469"/>
                  </a:cubicBezTo>
                  <a:cubicBezTo>
                    <a:pt x="48233" y="31731"/>
                    <a:pt x="48221" y="31862"/>
                    <a:pt x="48197" y="32124"/>
                  </a:cubicBezTo>
                  <a:cubicBezTo>
                    <a:pt x="48187" y="32272"/>
                    <a:pt x="48316" y="32404"/>
                    <a:pt x="48463" y="32404"/>
                  </a:cubicBezTo>
                  <a:cubicBezTo>
                    <a:pt x="48493" y="32404"/>
                    <a:pt x="48524" y="32398"/>
                    <a:pt x="48554" y="32386"/>
                  </a:cubicBezTo>
                  <a:cubicBezTo>
                    <a:pt x="51531" y="31362"/>
                    <a:pt x="54150" y="29112"/>
                    <a:pt x="56317" y="26838"/>
                  </a:cubicBezTo>
                  <a:cubicBezTo>
                    <a:pt x="57627" y="25445"/>
                    <a:pt x="58436" y="24516"/>
                    <a:pt x="58913" y="23909"/>
                  </a:cubicBezTo>
                  <a:cubicBezTo>
                    <a:pt x="65009" y="27897"/>
                    <a:pt x="70081" y="32374"/>
                    <a:pt x="74831" y="37922"/>
                  </a:cubicBezTo>
                  <a:cubicBezTo>
                    <a:pt x="71045" y="31684"/>
                    <a:pt x="65723" y="26969"/>
                    <a:pt x="59782" y="22849"/>
                  </a:cubicBezTo>
                  <a:cubicBezTo>
                    <a:pt x="59853" y="22694"/>
                    <a:pt x="60306" y="21730"/>
                    <a:pt x="60437" y="17456"/>
                  </a:cubicBezTo>
                  <a:cubicBezTo>
                    <a:pt x="60544" y="13812"/>
                    <a:pt x="59413" y="9598"/>
                    <a:pt x="56936" y="6788"/>
                  </a:cubicBezTo>
                  <a:cubicBezTo>
                    <a:pt x="56824" y="6661"/>
                    <a:pt x="56642" y="6590"/>
                    <a:pt x="56495" y="6590"/>
                  </a:cubicBezTo>
                  <a:cubicBezTo>
                    <a:pt x="56408" y="6590"/>
                    <a:pt x="56333" y="6615"/>
                    <a:pt x="56293" y="6669"/>
                  </a:cubicBezTo>
                  <a:cubicBezTo>
                    <a:pt x="56138" y="6883"/>
                    <a:pt x="56055" y="6990"/>
                    <a:pt x="55912" y="7204"/>
                  </a:cubicBezTo>
                  <a:cubicBezTo>
                    <a:pt x="54650" y="12253"/>
                    <a:pt x="57865" y="18277"/>
                    <a:pt x="59746" y="22825"/>
                  </a:cubicBezTo>
                  <a:cubicBezTo>
                    <a:pt x="58258" y="21873"/>
                    <a:pt x="56710" y="20968"/>
                    <a:pt x="55126" y="20146"/>
                  </a:cubicBezTo>
                  <a:cubicBezTo>
                    <a:pt x="54656" y="14545"/>
                    <a:pt x="50929" y="734"/>
                    <a:pt x="45646" y="734"/>
                  </a:cubicBezTo>
                  <a:cubicBezTo>
                    <a:pt x="45584" y="734"/>
                    <a:pt x="45521" y="735"/>
                    <a:pt x="45458" y="739"/>
                  </a:cubicBezTo>
                  <a:cubicBezTo>
                    <a:pt x="43113" y="894"/>
                    <a:pt x="52828" y="16813"/>
                    <a:pt x="54245" y="19706"/>
                  </a:cubicBezTo>
                  <a:cubicBezTo>
                    <a:pt x="52805" y="18992"/>
                    <a:pt x="51328" y="18337"/>
                    <a:pt x="49840" y="17753"/>
                  </a:cubicBezTo>
                  <a:lnTo>
                    <a:pt x="49888" y="17706"/>
                  </a:lnTo>
                  <a:cubicBezTo>
                    <a:pt x="49840" y="17694"/>
                    <a:pt x="49828" y="17694"/>
                    <a:pt x="49780" y="17682"/>
                  </a:cubicBezTo>
                  <a:cubicBezTo>
                    <a:pt x="48228" y="13104"/>
                    <a:pt x="40183" y="1"/>
                    <a:pt x="367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EB6D19"/>
                </a:solidFill>
                <a:cs typeface="Arial"/>
                <a:sym typeface="Arial"/>
              </a:endParaRPr>
            </a:p>
          </p:txBody>
        </p:sp>
        <p:sp>
          <p:nvSpPr>
            <p:cNvPr id="120" name="Google Shape;1021;p56"/>
            <p:cNvSpPr/>
            <p:nvPr/>
          </p:nvSpPr>
          <p:spPr>
            <a:xfrm>
              <a:off x="1932650" y="2129850"/>
              <a:ext cx="265825" cy="27125"/>
            </a:xfrm>
            <a:custGeom>
              <a:avLst/>
              <a:gdLst/>
              <a:ahLst/>
              <a:cxnLst/>
              <a:rect l="l" t="t" r="r" b="b"/>
              <a:pathLst>
                <a:path w="10633" h="1085" extrusionOk="0">
                  <a:moveTo>
                    <a:pt x="1" y="1"/>
                  </a:moveTo>
                  <a:cubicBezTo>
                    <a:pt x="1" y="382"/>
                    <a:pt x="7395" y="822"/>
                    <a:pt x="10633" y="1084"/>
                  </a:cubicBezTo>
                  <a:cubicBezTo>
                    <a:pt x="7776" y="168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EB6D19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022;p56"/>
            <p:cNvSpPr/>
            <p:nvPr/>
          </p:nvSpPr>
          <p:spPr>
            <a:xfrm>
              <a:off x="2046075" y="2025975"/>
              <a:ext cx="356600" cy="93775"/>
            </a:xfrm>
            <a:custGeom>
              <a:avLst/>
              <a:gdLst/>
              <a:ahLst/>
              <a:cxnLst/>
              <a:rect l="l" t="t" r="r" b="b"/>
              <a:pathLst>
                <a:path w="14264" h="3751" extrusionOk="0">
                  <a:moveTo>
                    <a:pt x="83" y="1"/>
                  </a:moveTo>
                  <a:cubicBezTo>
                    <a:pt x="0" y="453"/>
                    <a:pt x="10061" y="2501"/>
                    <a:pt x="14264" y="3751"/>
                  </a:cubicBezTo>
                  <a:cubicBezTo>
                    <a:pt x="10513" y="1775"/>
                    <a:pt x="84" y="1"/>
                    <a:pt x="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EB6D19"/>
                </a:solidFill>
                <a:cs typeface="Arial"/>
                <a:sym typeface="Arial"/>
              </a:endParaRPr>
            </a:p>
          </p:txBody>
        </p:sp>
        <p:sp>
          <p:nvSpPr>
            <p:cNvPr id="122" name="Google Shape;1023;p56"/>
            <p:cNvSpPr/>
            <p:nvPr/>
          </p:nvSpPr>
          <p:spPr>
            <a:xfrm>
              <a:off x="2575600" y="1788900"/>
              <a:ext cx="368800" cy="369550"/>
            </a:xfrm>
            <a:custGeom>
              <a:avLst/>
              <a:gdLst/>
              <a:ahLst/>
              <a:cxnLst/>
              <a:rect l="l" t="t" r="r" b="b"/>
              <a:pathLst>
                <a:path w="14752" h="14782" extrusionOk="0">
                  <a:moveTo>
                    <a:pt x="782" y="1"/>
                  </a:moveTo>
                  <a:cubicBezTo>
                    <a:pt x="692" y="1"/>
                    <a:pt x="621" y="26"/>
                    <a:pt x="572" y="78"/>
                  </a:cubicBezTo>
                  <a:cubicBezTo>
                    <a:pt x="0" y="673"/>
                    <a:pt x="5656" y="5745"/>
                    <a:pt x="7549" y="7471"/>
                  </a:cubicBezTo>
                  <a:cubicBezTo>
                    <a:pt x="10073" y="9781"/>
                    <a:pt x="12502" y="12210"/>
                    <a:pt x="14752" y="14782"/>
                  </a:cubicBezTo>
                  <a:cubicBezTo>
                    <a:pt x="12561" y="10558"/>
                    <a:pt x="2628" y="1"/>
                    <a:pt x="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EB6D19"/>
                </a:solidFill>
                <a:cs typeface="Arial"/>
                <a:sym typeface="Arial"/>
              </a:endParaRPr>
            </a:p>
          </p:txBody>
        </p:sp>
      </p:grpSp>
      <p:sp>
        <p:nvSpPr>
          <p:cNvPr id="1000" name="Rectangle 999"/>
          <p:cNvSpPr/>
          <p:nvPr/>
        </p:nvSpPr>
        <p:spPr>
          <a:xfrm>
            <a:off x="208230" y="160774"/>
            <a:ext cx="769544" cy="6511331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01" name="TextBox 1000"/>
          <p:cNvSpPr txBox="1"/>
          <p:nvPr/>
        </p:nvSpPr>
        <p:spPr>
          <a:xfrm>
            <a:off x="5362450" y="5086097"/>
            <a:ext cx="6407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#9Slide05 FS Blonde Script" panose="03000503000000000000" pitchFamily="65" charset="0"/>
              </a:rPr>
              <a:t>Xác định số tế bào con được tạo thành lần thứ n là: 2</a:t>
            </a:r>
            <a:r>
              <a:rPr lang="en-US" sz="2400" dirty="0">
                <a:solidFill>
                  <a:srgbClr val="FF0000"/>
                </a:solidFill>
                <a:latin typeface="#9Slide05 FS Blonde Script" panose="03000503000000000000" pitchFamily="65" charset="0"/>
              </a:rPr>
              <a:t> </a:t>
            </a:r>
            <a:r>
              <a:rPr lang="vi-VN" sz="2400" baseline="30000" dirty="0">
                <a:solidFill>
                  <a:srgbClr val="FF0000"/>
                </a:solidFill>
                <a:latin typeface="#9Slide05 FS Blonde Script" panose="03000503000000000000" pitchFamily="65" charset="0"/>
              </a:rPr>
              <a:t>n</a:t>
            </a:r>
            <a:r>
              <a:rPr lang="vi-VN" sz="2400" dirty="0">
                <a:solidFill>
                  <a:srgbClr val="FF0000"/>
                </a:solidFill>
                <a:latin typeface="#9Slide05 FS Blonde Script" panose="03000503000000000000" pitchFamily="65" charset="0"/>
              </a:rPr>
              <a:t> tế bào</a:t>
            </a:r>
          </a:p>
        </p:txBody>
      </p:sp>
      <p:sp>
        <p:nvSpPr>
          <p:cNvPr id="1002" name="Right Arrow 1001"/>
          <p:cNvSpPr/>
          <p:nvPr/>
        </p:nvSpPr>
        <p:spPr>
          <a:xfrm>
            <a:off x="4346352" y="5119344"/>
            <a:ext cx="978408" cy="484632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04" name="Straight Connector 1003"/>
          <p:cNvCxnSpPr/>
          <p:nvPr/>
        </p:nvCxnSpPr>
        <p:spPr>
          <a:xfrm flipH="1">
            <a:off x="3537527" y="4109771"/>
            <a:ext cx="366336" cy="299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6" name="Straight Connector 1005"/>
          <p:cNvCxnSpPr/>
          <p:nvPr/>
        </p:nvCxnSpPr>
        <p:spPr>
          <a:xfrm>
            <a:off x="3903863" y="4109771"/>
            <a:ext cx="309286" cy="282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4552458" y="4109771"/>
            <a:ext cx="366336" cy="299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4918794" y="4109771"/>
            <a:ext cx="309286" cy="282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>
            <a:off x="5438654" y="4101416"/>
            <a:ext cx="366336" cy="299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5804990" y="4101416"/>
            <a:ext cx="309286" cy="282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>
            <a:off x="6353587" y="4084623"/>
            <a:ext cx="366336" cy="299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6719923" y="4084623"/>
            <a:ext cx="309286" cy="282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7178355" y="4084623"/>
            <a:ext cx="366336" cy="299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7544691" y="4084623"/>
            <a:ext cx="309286" cy="282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>
            <a:off x="8193106" y="4084623"/>
            <a:ext cx="366336" cy="299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8559442" y="4084623"/>
            <a:ext cx="309286" cy="282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>
            <a:off x="9037590" y="4076838"/>
            <a:ext cx="366336" cy="299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9403926" y="4076838"/>
            <a:ext cx="309286" cy="282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10105245" y="4119645"/>
            <a:ext cx="366336" cy="299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10471581" y="4119645"/>
            <a:ext cx="309286" cy="282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75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998" grpId="0" animBg="1"/>
      <p:bldP spid="111" grpId="0" animBg="1"/>
      <p:bldP spid="112" grpId="0" animBg="1"/>
      <p:bldP spid="999" grpId="0"/>
      <p:bldP spid="114" grpId="0"/>
      <p:bldP spid="115" grpId="0"/>
      <p:bldP spid="116" grpId="0"/>
      <p:bldP spid="117" grpId="0" animBg="1"/>
      <p:bldP spid="1001" grpId="0"/>
      <p:bldP spid="100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54"/>
          <p:cNvSpPr/>
          <p:nvPr/>
        </p:nvSpPr>
        <p:spPr>
          <a:xfrm flipH="1">
            <a:off x="-2828750" y="-140464"/>
            <a:ext cx="6511763" cy="2741867"/>
          </a:xfrm>
          <a:custGeom>
            <a:avLst/>
            <a:gdLst/>
            <a:ahLst/>
            <a:cxnLst/>
            <a:rect l="l" t="t" r="r" b="b"/>
            <a:pathLst>
              <a:path w="49840" h="52369" extrusionOk="0">
                <a:moveTo>
                  <a:pt x="59" y="1"/>
                </a:moveTo>
                <a:cubicBezTo>
                  <a:pt x="54" y="1"/>
                  <a:pt x="51" y="2"/>
                  <a:pt x="48" y="5"/>
                </a:cubicBezTo>
                <a:cubicBezTo>
                  <a:pt x="12" y="17"/>
                  <a:pt x="0" y="41"/>
                  <a:pt x="12" y="65"/>
                </a:cubicBezTo>
                <a:cubicBezTo>
                  <a:pt x="1989" y="5006"/>
                  <a:pt x="2322" y="10459"/>
                  <a:pt x="2631" y="15733"/>
                </a:cubicBezTo>
                <a:cubicBezTo>
                  <a:pt x="2727" y="17126"/>
                  <a:pt x="2798" y="18555"/>
                  <a:pt x="2917" y="19948"/>
                </a:cubicBezTo>
                <a:cubicBezTo>
                  <a:pt x="3358" y="25485"/>
                  <a:pt x="4572" y="33414"/>
                  <a:pt x="9894" y="38439"/>
                </a:cubicBezTo>
                <a:cubicBezTo>
                  <a:pt x="15193" y="43415"/>
                  <a:pt x="23086" y="44273"/>
                  <a:pt x="30052" y="45011"/>
                </a:cubicBezTo>
                <a:cubicBezTo>
                  <a:pt x="37076" y="45773"/>
                  <a:pt x="44958" y="47023"/>
                  <a:pt x="49768" y="52345"/>
                </a:cubicBezTo>
                <a:cubicBezTo>
                  <a:pt x="49768" y="52369"/>
                  <a:pt x="49780" y="52369"/>
                  <a:pt x="49792" y="52369"/>
                </a:cubicBezTo>
                <a:cubicBezTo>
                  <a:pt x="49792" y="52369"/>
                  <a:pt x="49807" y="52354"/>
                  <a:pt x="49820" y="52354"/>
                </a:cubicBezTo>
                <a:cubicBezTo>
                  <a:pt x="49823" y="52354"/>
                  <a:pt x="49825" y="52355"/>
                  <a:pt x="49828" y="52357"/>
                </a:cubicBezTo>
                <a:cubicBezTo>
                  <a:pt x="49840" y="52333"/>
                  <a:pt x="49840" y="52309"/>
                  <a:pt x="49828" y="52297"/>
                </a:cubicBezTo>
                <a:cubicBezTo>
                  <a:pt x="45006" y="46940"/>
                  <a:pt x="37100" y="45689"/>
                  <a:pt x="30063" y="44927"/>
                </a:cubicBezTo>
                <a:cubicBezTo>
                  <a:pt x="23110" y="44165"/>
                  <a:pt x="15240" y="43320"/>
                  <a:pt x="9966" y="38367"/>
                </a:cubicBezTo>
                <a:cubicBezTo>
                  <a:pt x="4656" y="33378"/>
                  <a:pt x="3453" y="25461"/>
                  <a:pt x="3001" y="19936"/>
                </a:cubicBezTo>
                <a:cubicBezTo>
                  <a:pt x="2881" y="18555"/>
                  <a:pt x="2810" y="17126"/>
                  <a:pt x="2727" y="15733"/>
                </a:cubicBezTo>
                <a:cubicBezTo>
                  <a:pt x="2405" y="10459"/>
                  <a:pt x="2096" y="4994"/>
                  <a:pt x="107" y="41"/>
                </a:cubicBezTo>
                <a:cubicBezTo>
                  <a:pt x="89" y="14"/>
                  <a:pt x="72" y="1"/>
                  <a:pt x="59" y="1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83013" y="5047861"/>
            <a:ext cx="7212564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vi-VN" sz="2200" dirty="0">
                <a:solidFill>
                  <a:srgbClr val="002E47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Ở thực vật có nhiều loại tế bào ở các bộ phận khác nhau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vi-VN" sz="2200" dirty="0">
                <a:solidFill>
                  <a:srgbClr val="002E47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Tế bào ở các mô phân sinh có khả năng phân chia tạo tế bào mới cho cơ thể thực vật.</a:t>
            </a:r>
          </a:p>
        </p:txBody>
      </p:sp>
      <p:pic>
        <p:nvPicPr>
          <p:cNvPr id="12290" name="Picture 2" descr="Kiến thức trọng tâm Sinh học 11 Bài 34: Sinh trưởng ở thực vậ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808" y="538837"/>
            <a:ext cx="5272056" cy="428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59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nk and blue ball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20040" y="-960120"/>
            <a:ext cx="12700000" cy="847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34440" y="2423160"/>
            <a:ext cx="9276080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5400" dirty="0" smtClean="0">
                <a:solidFill>
                  <a:schemeClr val="bg1"/>
                </a:solidFill>
                <a:latin typeface="#9Slide07 SVNBrandon Printed Sh" panose="02000000000000000000" pitchFamily="2" charset="0"/>
              </a:rPr>
              <a:t>III. Ý </a:t>
            </a:r>
            <a:r>
              <a:rPr lang="en-US" sz="5400" dirty="0">
                <a:solidFill>
                  <a:schemeClr val="bg1"/>
                </a:solidFill>
                <a:latin typeface="#9Slide07 SVNBrandon Printed Sh" panose="02000000000000000000" pitchFamily="2" charset="0"/>
              </a:rPr>
              <a:t>NGHĨA CỦA SỰ LỚN LÊN VÀ SINH SẢN TẾ BÀO</a:t>
            </a:r>
          </a:p>
        </p:txBody>
      </p:sp>
    </p:spTree>
    <p:extLst>
      <p:ext uri="{BB962C8B-B14F-4D97-AF65-F5344CB8AC3E}">
        <p14:creationId xmlns:p14="http://schemas.microsoft.com/office/powerpoint/2010/main" val="424194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0736"/>
          <a:stretch/>
        </p:blipFill>
        <p:spPr>
          <a:xfrm>
            <a:off x="2164672" y="952053"/>
            <a:ext cx="8315325" cy="3792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98351" y="233244"/>
            <a:ext cx="644796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Ý nghĩa của sự lớn lên và sinh sản tế bào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35678" y="4939711"/>
            <a:ext cx="4512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i="1" dirty="0" smtClean="0"/>
              <a:t>Cây ngô lúc nhỏ và khi trưởng thành</a:t>
            </a:r>
            <a:endParaRPr lang="vi-VN" sz="2000" i="1" dirty="0"/>
          </a:p>
        </p:txBody>
      </p:sp>
      <p:sp>
        <p:nvSpPr>
          <p:cNvPr id="6" name="Flowchart: Terminator 5"/>
          <p:cNvSpPr/>
          <p:nvPr/>
        </p:nvSpPr>
        <p:spPr>
          <a:xfrm>
            <a:off x="3367369" y="4886341"/>
            <a:ext cx="1468309" cy="519351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>
            <a:spAutoFit/>
          </a:bodyPr>
          <a:lstStyle/>
          <a:p>
            <a:r>
              <a:rPr lang="vi-VN" b="1" i="1" dirty="0" smtClean="0"/>
              <a:t>Hình 20.3.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00021" y="4941920"/>
            <a:ext cx="11285965" cy="1437365"/>
            <a:chOff x="300021" y="4941920"/>
            <a:chExt cx="11285965" cy="1437365"/>
          </a:xfrm>
        </p:grpSpPr>
        <p:sp>
          <p:nvSpPr>
            <p:cNvPr id="7" name="Rectangle 6"/>
            <p:cNvSpPr/>
            <p:nvPr/>
          </p:nvSpPr>
          <p:spPr>
            <a:xfrm>
              <a:off x="763793" y="5712311"/>
              <a:ext cx="10822193" cy="66697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 smtClean="0">
                  <a:solidFill>
                    <a:schemeClr val="tx1"/>
                  </a:solidFill>
                  <a:latin typeface="#9Slide03 Roboto Condensed" panose="02000000000000000000" pitchFamily="2" charset="0"/>
                  <a:ea typeface="#9Slide03 Roboto Condensed" panose="02000000000000000000" pitchFamily="2" charset="0"/>
                </a:rPr>
                <a:t>Quan sát hình 20.3 và cho biết cây ngô (là cơ thể đa bào) lớn lên nhờ quá trình nào?</a:t>
              </a:r>
              <a:endParaRPr lang="vi-VN" sz="2400" dirty="0">
                <a:solidFill>
                  <a:schemeClr val="tx1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endParaRPr>
            </a:p>
          </p:txBody>
        </p:sp>
        <p:pic>
          <p:nvPicPr>
            <p:cNvPr id="8194" name="Picture 2" descr="Question mar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21" y="4941920"/>
              <a:ext cx="927543" cy="927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65442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7215612" y="1258434"/>
            <a:ext cx="4725909" cy="1994361"/>
            <a:chOff x="7215612" y="1258434"/>
            <a:chExt cx="4725909" cy="1994361"/>
          </a:xfrm>
        </p:grpSpPr>
        <p:sp>
          <p:nvSpPr>
            <p:cNvPr id="13" name="TextBox 12"/>
            <p:cNvSpPr txBox="1"/>
            <p:nvPr/>
          </p:nvSpPr>
          <p:spPr>
            <a:xfrm>
              <a:off x="7404382" y="1560793"/>
              <a:ext cx="4537139" cy="169200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0000"/>
                </a:lnSpc>
              </a:pPr>
              <a:endParaRPr lang="en-US" sz="2400" dirty="0">
                <a:solidFill>
                  <a:srgbClr val="F1A129"/>
                </a:solidFill>
                <a:latin typeface="Acumin Pro Condensed" panose="020B0806020202020204" pitchFamily="34" charset="0"/>
              </a:endParaRPr>
            </a:p>
            <a:p>
              <a:pPr algn="just">
                <a:lnSpc>
                  <a:spcPct val="110000"/>
                </a:lnSpc>
              </a:pPr>
              <a:r>
                <a:rPr lang="vi-VN" sz="2400" dirty="0">
                  <a:solidFill>
                    <a:schemeClr val="bg1"/>
                  </a:solidFill>
                  <a:latin typeface="Acumin Pro Condensed" panose="020B0806020202020204" pitchFamily="34" charset="0"/>
                </a:rPr>
                <a:t>Một đứa trẻ sinh ra nặng 3 kg, khi trưởng thành có thể nặng 50 kg, theo em sự thay đổi này do đâu?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215612" y="1258434"/>
              <a:ext cx="1892174" cy="642794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2"/>
                  </a:solidFill>
                  <a:latin typeface="#9Slide03 Swiss Condensed Bold" panose="02000500000000000000" pitchFamily="2" charset="0"/>
                </a:rPr>
                <a:t>CÂU HỎI</a:t>
              </a:r>
            </a:p>
          </p:txBody>
        </p:sp>
      </p:grpSp>
      <p:pic>
        <p:nvPicPr>
          <p:cNvPr id="6146" name="Picture 2" descr="Bài 20. Sự lớn lên và sinh sản của tế bào - Hoc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38" y="1812429"/>
            <a:ext cx="5857547" cy="408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64438" y="3672184"/>
            <a:ext cx="896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E47">
                    <a:lumMod val="90000"/>
                    <a:lumOff val="10000"/>
                  </a:srgbClr>
                </a:solidFill>
              </a:rPr>
              <a:t> ~ 3kg</a:t>
            </a:r>
          </a:p>
        </p:txBody>
      </p:sp>
      <p:cxnSp>
        <p:nvCxnSpPr>
          <p:cNvPr id="18" name="Curved Connector 17"/>
          <p:cNvCxnSpPr>
            <a:stCxn id="17" idx="3"/>
          </p:cNvCxnSpPr>
          <p:nvPr/>
        </p:nvCxnSpPr>
        <p:spPr>
          <a:xfrm flipV="1">
            <a:off x="1760731" y="1901228"/>
            <a:ext cx="3472849" cy="1955622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176213" y="1672163"/>
            <a:ext cx="1195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E47">
                    <a:lumMod val="90000"/>
                    <a:lumOff val="10000"/>
                  </a:srgbClr>
                </a:solidFill>
              </a:rPr>
              <a:t> ~ 50kg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462869" y="5936427"/>
            <a:ext cx="4908402" cy="476071"/>
            <a:chOff x="1462869" y="5936427"/>
            <a:chExt cx="4908402" cy="476071"/>
          </a:xfrm>
        </p:grpSpPr>
        <p:sp>
          <p:nvSpPr>
            <p:cNvPr id="21" name="TextBox 20"/>
            <p:cNvSpPr txBox="1"/>
            <p:nvPr/>
          </p:nvSpPr>
          <p:spPr>
            <a:xfrm>
              <a:off x="2710813" y="5989797"/>
              <a:ext cx="36604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i="1" dirty="0" smtClean="0">
                  <a:solidFill>
                    <a:schemeClr val="bg2"/>
                  </a:solidFill>
                </a:rPr>
                <a:t>Các giai đoạn lớn lên của người</a:t>
              </a:r>
              <a:endParaRPr lang="vi-VN" i="1" dirty="0">
                <a:solidFill>
                  <a:schemeClr val="bg2"/>
                </a:solidFill>
              </a:endParaRPr>
            </a:p>
          </p:txBody>
        </p:sp>
        <p:sp>
          <p:nvSpPr>
            <p:cNvPr id="22" name="Flowchart: Terminator 21"/>
            <p:cNvSpPr/>
            <p:nvPr/>
          </p:nvSpPr>
          <p:spPr>
            <a:xfrm>
              <a:off x="1462869" y="5936427"/>
              <a:ext cx="1329425" cy="476071"/>
            </a:xfrm>
            <a:prstGeom prst="flowChartTerminator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none">
              <a:spAutoFit/>
            </a:bodyPr>
            <a:lstStyle/>
            <a:p>
              <a:r>
                <a:rPr lang="vi-VN" sz="1600" b="1" i="1" dirty="0" smtClean="0">
                  <a:solidFill>
                    <a:schemeClr val="bg1"/>
                  </a:solidFill>
                </a:rPr>
                <a:t>Hình 20.2. 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13532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7215612" y="1258434"/>
            <a:ext cx="4725909" cy="2019752"/>
            <a:chOff x="7215612" y="1258434"/>
            <a:chExt cx="4725909" cy="2019752"/>
          </a:xfrm>
        </p:grpSpPr>
        <p:sp>
          <p:nvSpPr>
            <p:cNvPr id="13" name="TextBox 12"/>
            <p:cNvSpPr txBox="1"/>
            <p:nvPr/>
          </p:nvSpPr>
          <p:spPr>
            <a:xfrm>
              <a:off x="7404382" y="1560793"/>
              <a:ext cx="4537139" cy="1717393"/>
            </a:xfrm>
            <a:prstGeom prst="rect">
              <a:avLst/>
            </a:prstGeom>
            <a:noFill/>
            <a:ln>
              <a:solidFill>
                <a:schemeClr val="accent3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0000"/>
                </a:lnSpc>
              </a:pPr>
              <a:endParaRPr lang="en-US" sz="2400" dirty="0">
                <a:solidFill>
                  <a:srgbClr val="F1A129"/>
                </a:solidFill>
                <a:latin typeface="Acumin Pro Condensed" panose="020B0806020202020204" pitchFamily="34" charset="0"/>
              </a:endParaRPr>
            </a:p>
            <a:p>
              <a:pPr algn="just">
                <a:lnSpc>
                  <a:spcPct val="110000"/>
                </a:lnSpc>
              </a:pPr>
              <a:r>
                <a:rPr lang="vi-VN" sz="2400" dirty="0">
                  <a:solidFill>
                    <a:srgbClr val="004B5F">
                      <a:lumMod val="90000"/>
                      <a:lumOff val="10000"/>
                    </a:srgbClr>
                  </a:solidFill>
                  <a:latin typeface="Acumin Pro Condensed" panose="020B0806020202020204" pitchFamily="34" charset="0"/>
                </a:rPr>
                <a:t>Do các tế bào trong cơ thể thực hiện  trao đổi chất để lớn lên một kích thước nhất định.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215612" y="1258434"/>
              <a:ext cx="1892174" cy="64279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#9Slide03 Swiss Condensed Bold" panose="02000500000000000000" pitchFamily="2" charset="0"/>
                </a:rPr>
                <a:t>TRẢ LỜI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96705" y="1392374"/>
            <a:ext cx="6089132" cy="2959340"/>
            <a:chOff x="1032095" y="1745459"/>
            <a:chExt cx="6089132" cy="295934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1329" y="1800791"/>
              <a:ext cx="6009898" cy="290400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032095" y="1745459"/>
              <a:ext cx="3272953" cy="5445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013988" y="2715044"/>
            <a:ext cx="896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E47">
                    <a:lumMod val="90000"/>
                    <a:lumOff val="10000"/>
                  </a:srgbClr>
                </a:solidFill>
              </a:rPr>
              <a:t> ~ 3kg</a:t>
            </a:r>
          </a:p>
        </p:txBody>
      </p:sp>
      <p:cxnSp>
        <p:nvCxnSpPr>
          <p:cNvPr id="18" name="Curved Connector 17"/>
          <p:cNvCxnSpPr/>
          <p:nvPr/>
        </p:nvCxnSpPr>
        <p:spPr>
          <a:xfrm flipV="1">
            <a:off x="1910281" y="1579831"/>
            <a:ext cx="3558012" cy="1153138"/>
          </a:xfrm>
          <a:prstGeom prst="curvedConnector3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89309" y="1295311"/>
            <a:ext cx="1195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E47">
                    <a:lumMod val="90000"/>
                    <a:lumOff val="10000"/>
                  </a:srgbClr>
                </a:solidFill>
              </a:rPr>
              <a:t> ~ 50kg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362544" y="4690879"/>
            <a:ext cx="7645653" cy="1899871"/>
            <a:chOff x="1462133" y="4709159"/>
            <a:chExt cx="7645653" cy="1899871"/>
          </a:xfrm>
        </p:grpSpPr>
        <p:sp>
          <p:nvSpPr>
            <p:cNvPr id="6" name="TextBox 5"/>
            <p:cNvSpPr txBox="1"/>
            <p:nvPr/>
          </p:nvSpPr>
          <p:spPr>
            <a:xfrm>
              <a:off x="1462133" y="4709159"/>
              <a:ext cx="7645653" cy="1899871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rgbClr val="F1A129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638677" y="5129845"/>
              <a:ext cx="7315200" cy="1352436"/>
            </a:xfrm>
            <a:prstGeom prst="roundRect">
              <a:avLst>
                <a:gd name="adj" fmla="val 729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just">
                <a:lnSpc>
                  <a:spcPct val="120000"/>
                </a:lnSpc>
                <a:buFont typeface="Wingdings" panose="05000000000000000000" pitchFamily="2" charset="2"/>
                <a:buChar char="§"/>
              </a:pPr>
              <a:r>
                <a:rPr lang="vi-VN" sz="1700" dirty="0">
                  <a:solidFill>
                    <a:srgbClr val="002E47"/>
                  </a:solidFill>
                </a:rPr>
                <a:t>Tế bào da khoảng 10 – 30 ngày sẽ phân chia một lần.</a:t>
              </a:r>
            </a:p>
            <a:p>
              <a:pPr marL="285750" indent="-285750" algn="just">
                <a:lnSpc>
                  <a:spcPct val="120000"/>
                </a:lnSpc>
                <a:buFont typeface="Wingdings" panose="05000000000000000000" pitchFamily="2" charset="2"/>
                <a:buChar char="§"/>
              </a:pPr>
              <a:r>
                <a:rPr lang="vi-VN" sz="1700" dirty="0">
                  <a:solidFill>
                    <a:srgbClr val="002E47"/>
                  </a:solidFill>
                </a:rPr>
                <a:t>Tế bào niêm mạc má khoảng 5 ngày sẽ phân chia một lần.</a:t>
              </a:r>
            </a:p>
            <a:p>
              <a:pPr marL="285750" indent="-285750" algn="just">
                <a:lnSpc>
                  <a:spcPct val="120000"/>
                </a:lnSpc>
                <a:buFont typeface="Wingdings" panose="05000000000000000000" pitchFamily="2" charset="2"/>
                <a:buChar char="§"/>
              </a:pPr>
              <a:r>
                <a:rPr lang="vi-VN" sz="1700" dirty="0">
                  <a:solidFill>
                    <a:srgbClr val="002E47"/>
                  </a:solidFill>
                </a:rPr>
                <a:t>Tế bào gan khoảng 1 – 2 năm sẽ phân chia một lần.</a:t>
              </a:r>
            </a:p>
            <a:p>
              <a:pPr marL="285750" indent="-285750" algn="just">
                <a:lnSpc>
                  <a:spcPct val="120000"/>
                </a:lnSpc>
                <a:buFont typeface="Wingdings" panose="05000000000000000000" pitchFamily="2" charset="2"/>
                <a:buChar char="§"/>
              </a:pPr>
              <a:r>
                <a:rPr lang="vi-VN" sz="1700" dirty="0">
                  <a:solidFill>
                    <a:srgbClr val="002E47"/>
                  </a:solidFill>
                </a:rPr>
                <a:t>Tế bào thần kinh sau khi hình thành sẽ không phân chia th</a:t>
              </a:r>
              <a:r>
                <a:rPr lang="en-US" sz="1700" dirty="0">
                  <a:solidFill>
                    <a:srgbClr val="002E47"/>
                  </a:solidFill>
                </a:rPr>
                <a:t>ê</a:t>
              </a:r>
              <a:r>
                <a:rPr lang="vi-VN" sz="1700" dirty="0">
                  <a:solidFill>
                    <a:srgbClr val="002E47"/>
                  </a:solidFill>
                </a:rPr>
                <a:t>m lần nào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711105" y="5129845"/>
              <a:ext cx="7179398" cy="0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ound Same Side Corner Rectangle 20"/>
            <p:cNvSpPr/>
            <p:nvPr/>
          </p:nvSpPr>
          <p:spPr>
            <a:xfrm>
              <a:off x="1810693" y="4772400"/>
              <a:ext cx="1878594" cy="357444"/>
            </a:xfrm>
            <a:prstGeom prst="round2Same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>
                  <a:solidFill>
                    <a:srgbClr val="FFFFFF"/>
                  </a:solidFill>
                  <a:latin typeface="#9Slide03 Swiss Condensed Bold" panose="02000500000000000000" pitchFamily="2" charset="0"/>
                </a:rPr>
                <a:t>Em có biết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703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935" y="200332"/>
            <a:ext cx="94799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1A129"/>
                </a:solidFill>
                <a:latin typeface="#9Slide03 Roboto Condensed"/>
              </a:rPr>
              <a:t>Quan sát hình ảnh bên dưới, hãy cho biết sự phân chia tế bào có ý nghĩa gì đối với sinh vật</a:t>
            </a:r>
            <a:r>
              <a:rPr lang="en-US" sz="2800" dirty="0">
                <a:solidFill>
                  <a:srgbClr val="F1A129"/>
                </a:solidFill>
                <a:latin typeface="#9Slide03 Roboto Condensed"/>
              </a:rPr>
              <a:t>?</a:t>
            </a:r>
            <a:endParaRPr lang="vi-VN" sz="2800" dirty="0">
              <a:solidFill>
                <a:srgbClr val="F1A129"/>
              </a:solidFill>
              <a:latin typeface="#9Slide03 Roboto Condensed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696075" y="2229534"/>
            <a:ext cx="5004896" cy="3935668"/>
            <a:chOff x="6696075" y="2229534"/>
            <a:chExt cx="5004896" cy="3935668"/>
          </a:xfrm>
        </p:grpSpPr>
        <p:sp>
          <p:nvSpPr>
            <p:cNvPr id="6" name="TextBox 5"/>
            <p:cNvSpPr txBox="1"/>
            <p:nvPr/>
          </p:nvSpPr>
          <p:spPr>
            <a:xfrm>
              <a:off x="6696075" y="4841763"/>
              <a:ext cx="2369975" cy="13234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1600" dirty="0">
                  <a:solidFill>
                    <a:srgbClr val="002E47"/>
                  </a:solidFill>
                  <a:latin typeface="#9Slide03 Roboto Condensed"/>
                </a:rPr>
                <a:t>Mỗi khi bạn chải răng hay súc miệng, có hàng nghìn tế bào chết và bị tổn thương được thải ra và cần được thay thế.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330996" y="4841763"/>
              <a:ext cx="2369975" cy="13234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1600" dirty="0">
                  <a:solidFill>
                    <a:srgbClr val="FF0000"/>
                  </a:solidFill>
                  <a:latin typeface="#9Slide03 Roboto Condensed"/>
                </a:rPr>
                <a:t>Trong dạ dày có nhiều acid, các tế bào lớp bề mặt trong dạ dày cần được thay thế vài ngày một lần.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/>
            <a:srcRect r="58512" b="33913"/>
            <a:stretch/>
          </p:blipFill>
          <p:spPr>
            <a:xfrm>
              <a:off x="6696075" y="2229534"/>
              <a:ext cx="2190106" cy="24668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4344" name="Picture 8" descr="Tại sao phải giảm dư acid dạ dày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319" y="2229534"/>
            <a:ext cx="1915225" cy="2466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483568" y="940701"/>
            <a:ext cx="9619861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vi-VN" sz="2400" dirty="0">
                <a:solidFill>
                  <a:srgbClr val="0070C0"/>
                </a:solidFill>
                <a:latin typeface="#9Slide03 Roboto Condensed"/>
              </a:rPr>
              <a:t>Sự phân chia của tế bào là cơ sở cho sự lớn lên của sinh vật, giúp thay thế tế bào bị tổn thương hoặc tế bào chết ở sinh vật.</a:t>
            </a:r>
          </a:p>
        </p:txBody>
      </p:sp>
      <p:sp>
        <p:nvSpPr>
          <p:cNvPr id="2" name="Curved Right Arrow 1"/>
          <p:cNvSpPr/>
          <p:nvPr/>
        </p:nvSpPr>
        <p:spPr>
          <a:xfrm rot="19769677">
            <a:off x="569167" y="940701"/>
            <a:ext cx="731520" cy="1216152"/>
          </a:xfrm>
          <a:prstGeom prst="curvedRightArrow">
            <a:avLst/>
          </a:pr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A129"/>
              </a:solidFill>
              <a:latin typeface="#9Slide03 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90930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8" name="Picture 6" descr="Lưu trữ xơ cứng teo cơ một bên - Future Clini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88" b="8956"/>
          <a:stretch/>
        </p:blipFill>
        <p:spPr bwMode="auto">
          <a:xfrm>
            <a:off x="0" y="-2437272"/>
            <a:ext cx="12192000" cy="929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9252" y="1000461"/>
            <a:ext cx="10036884" cy="3012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5459" y="1701991"/>
            <a:ext cx="114703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#9Slide07 SFU Jamaica" panose="00000400000000000000" pitchFamily="2" charset="0"/>
              </a:rPr>
              <a:t>TIẾT 45+ 46: </a:t>
            </a:r>
            <a:r>
              <a:rPr lang="en-US" sz="7200" dirty="0" smtClean="0">
                <a:solidFill>
                  <a:schemeClr val="bg1"/>
                </a:solidFill>
                <a:latin typeface="#9Slide07 SFU Jamaica" panose="00000400000000000000" pitchFamily="2" charset="0"/>
              </a:rPr>
              <a:t>BÀI </a:t>
            </a:r>
            <a:r>
              <a:rPr lang="en-US" sz="7200" dirty="0" smtClean="0">
                <a:solidFill>
                  <a:schemeClr val="bg1"/>
                </a:solidFill>
                <a:latin typeface="#9Slide07 SFU Jamaica" panose="00000400000000000000" pitchFamily="2" charset="0"/>
              </a:rPr>
              <a:t>20- SỰ LỚN LÊN VÀ </a:t>
            </a:r>
          </a:p>
          <a:p>
            <a:pPr algn="ctr"/>
            <a:r>
              <a:rPr lang="en-US" sz="7200" dirty="0" smtClean="0">
                <a:solidFill>
                  <a:schemeClr val="bg1"/>
                </a:solidFill>
                <a:latin typeface="#9Slide07 SFU Jamaica" panose="00000400000000000000" pitchFamily="2" charset="0"/>
              </a:rPr>
              <a:t>SINH SẢN CỦA TẾ BÀO</a:t>
            </a:r>
            <a:endParaRPr lang="en-US" sz="7200" dirty="0">
              <a:solidFill>
                <a:schemeClr val="bg1"/>
              </a:solidFill>
              <a:latin typeface="#9Slide07 SFU Jamaica" panose="00000400000000000000" pitchFamily="2" charset="0"/>
            </a:endParaRPr>
          </a:p>
        </p:txBody>
      </p:sp>
      <p:pic>
        <p:nvPicPr>
          <p:cNvPr id="7" name="Zunea Zunea - Cleopatra Strat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3735" y="621506"/>
            <a:ext cx="406400" cy="406400"/>
          </a:xfrm>
          <a:prstGeom prst="rect">
            <a:avLst/>
          </a:prstGeom>
        </p:spPr>
      </p:pic>
      <p:pic>
        <p:nvPicPr>
          <p:cNvPr id="1026" name="Picture 2" descr="TLTH -Bộ SGK Lớp 2 - Kết nối tri thức với cuộc sống - Công ty Cổ phần Đầu  tư và Phát triển Giáo dục Phương N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4" y="-262812"/>
            <a:ext cx="2581436" cy="258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55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5" name="Google Shape;1035;p57"/>
          <p:cNvGrpSpPr/>
          <p:nvPr/>
        </p:nvGrpSpPr>
        <p:grpSpPr>
          <a:xfrm>
            <a:off x="240733" y="4753069"/>
            <a:ext cx="2991354" cy="2818591"/>
            <a:chOff x="316351" y="3014636"/>
            <a:chExt cx="3117175" cy="2725219"/>
          </a:xfrm>
        </p:grpSpPr>
        <p:grpSp>
          <p:nvGrpSpPr>
            <p:cNvPr id="1036" name="Google Shape;1036;p57"/>
            <p:cNvGrpSpPr/>
            <p:nvPr/>
          </p:nvGrpSpPr>
          <p:grpSpPr>
            <a:xfrm>
              <a:off x="316351" y="3014636"/>
              <a:ext cx="1532193" cy="2725219"/>
              <a:chOff x="-175397" y="2864347"/>
              <a:chExt cx="1281419" cy="2279183"/>
            </a:xfrm>
          </p:grpSpPr>
          <p:sp>
            <p:nvSpPr>
              <p:cNvPr id="1037" name="Google Shape;1037;p57"/>
              <p:cNvSpPr/>
              <p:nvPr/>
            </p:nvSpPr>
            <p:spPr>
              <a:xfrm>
                <a:off x="-9407" y="2864347"/>
                <a:ext cx="1115430" cy="2279183"/>
              </a:xfrm>
              <a:custGeom>
                <a:avLst/>
                <a:gdLst/>
                <a:ahLst/>
                <a:cxnLst/>
                <a:rect l="l" t="t" r="r" b="b"/>
                <a:pathLst>
                  <a:path w="27766" h="55924" extrusionOk="0">
                    <a:moveTo>
                      <a:pt x="0" y="0"/>
                    </a:moveTo>
                    <a:lnTo>
                      <a:pt x="21324" y="55924"/>
                    </a:lnTo>
                    <a:cubicBezTo>
                      <a:pt x="21324" y="55924"/>
                      <a:pt x="27766" y="16312"/>
                      <a:pt x="0" y="0"/>
                    </a:cubicBezTo>
                    <a:close/>
                  </a:path>
                </a:pathLst>
              </a:custGeom>
              <a:solidFill>
                <a:srgbClr val="208F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57"/>
              <p:cNvSpPr/>
              <p:nvPr/>
            </p:nvSpPr>
            <p:spPr>
              <a:xfrm>
                <a:off x="28836" y="2918672"/>
                <a:ext cx="654852" cy="1437796"/>
              </a:xfrm>
              <a:custGeom>
                <a:avLst/>
                <a:gdLst/>
                <a:ahLst/>
                <a:cxnLst/>
                <a:rect l="l" t="t" r="r" b="b"/>
                <a:pathLst>
                  <a:path w="16301" h="35279" fill="none" extrusionOk="0">
                    <a:moveTo>
                      <a:pt x="1" y="1"/>
                    </a:moveTo>
                    <a:cubicBezTo>
                      <a:pt x="1" y="1"/>
                      <a:pt x="14348" y="22337"/>
                      <a:pt x="16300" y="35279"/>
                    </a:cubicBezTo>
                  </a:path>
                </a:pathLst>
              </a:custGeom>
              <a:noFill/>
              <a:ln w="19050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9" name="Google Shape;1039;p57"/>
              <p:cNvSpPr/>
              <p:nvPr/>
            </p:nvSpPr>
            <p:spPr>
              <a:xfrm>
                <a:off x="313895" y="3149176"/>
                <a:ext cx="48850" cy="362516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8895" fill="none" extrusionOk="0">
                    <a:moveTo>
                      <a:pt x="1" y="0"/>
                    </a:moveTo>
                    <a:lnTo>
                      <a:pt x="1215" y="8894"/>
                    </a:lnTo>
                  </a:path>
                </a:pathLst>
              </a:custGeom>
              <a:noFill/>
              <a:ln w="19050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0" name="Google Shape;1040;p57"/>
              <p:cNvSpPr/>
              <p:nvPr/>
            </p:nvSpPr>
            <p:spPr>
              <a:xfrm>
                <a:off x="304334" y="3642176"/>
                <a:ext cx="271727" cy="331909"/>
              </a:xfrm>
              <a:custGeom>
                <a:avLst/>
                <a:gdLst/>
                <a:ahLst/>
                <a:cxnLst/>
                <a:rect l="l" t="t" r="r" b="b"/>
                <a:pathLst>
                  <a:path w="6764" h="8144" fill="none" extrusionOk="0">
                    <a:moveTo>
                      <a:pt x="1" y="0"/>
                    </a:moveTo>
                    <a:lnTo>
                      <a:pt x="6763" y="8144"/>
                    </a:lnTo>
                  </a:path>
                </a:pathLst>
              </a:custGeom>
              <a:noFill/>
              <a:ln w="19050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57"/>
              <p:cNvSpPr/>
              <p:nvPr/>
            </p:nvSpPr>
            <p:spPr>
              <a:xfrm>
                <a:off x="-175397" y="3616419"/>
                <a:ext cx="1101570" cy="1234550"/>
              </a:xfrm>
              <a:custGeom>
                <a:avLst/>
                <a:gdLst/>
                <a:ahLst/>
                <a:cxnLst/>
                <a:rect l="l" t="t" r="r" b="b"/>
                <a:pathLst>
                  <a:path w="27421" h="30292" extrusionOk="0">
                    <a:moveTo>
                      <a:pt x="13" y="1"/>
                    </a:moveTo>
                    <a:lnTo>
                      <a:pt x="13" y="1"/>
                    </a:lnTo>
                    <a:cubicBezTo>
                      <a:pt x="1" y="1"/>
                      <a:pt x="22277" y="30291"/>
                      <a:pt x="27376" y="30291"/>
                    </a:cubicBezTo>
                    <a:cubicBezTo>
                      <a:pt x="27391" y="30291"/>
                      <a:pt x="27406" y="30291"/>
                      <a:pt x="27421" y="30290"/>
                    </a:cubicBezTo>
                    <a:cubicBezTo>
                      <a:pt x="27421" y="30290"/>
                      <a:pt x="17396" y="5204"/>
                      <a:pt x="13" y="1"/>
                    </a:cubicBezTo>
                    <a:close/>
                  </a:path>
                </a:pathLst>
              </a:custGeom>
              <a:solidFill>
                <a:srgbClr val="208F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2" name="Google Shape;1042;p57"/>
              <p:cNvSpPr/>
              <p:nvPr/>
            </p:nvSpPr>
            <p:spPr>
              <a:xfrm>
                <a:off x="-118474" y="3658640"/>
                <a:ext cx="717481" cy="839512"/>
              </a:xfrm>
              <a:custGeom>
                <a:avLst/>
                <a:gdLst/>
                <a:ahLst/>
                <a:cxnLst/>
                <a:rect l="l" t="t" r="r" b="b"/>
                <a:pathLst>
                  <a:path w="17860" h="20599" fill="none" extrusionOk="0">
                    <a:moveTo>
                      <a:pt x="1" y="1"/>
                    </a:moveTo>
                    <a:cubicBezTo>
                      <a:pt x="1" y="1"/>
                      <a:pt x="15705" y="13836"/>
                      <a:pt x="17860" y="20599"/>
                    </a:cubicBezTo>
                  </a:path>
                </a:pathLst>
              </a:custGeom>
              <a:noFill/>
              <a:ln w="19050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3" name="Google Shape;1043;p57"/>
              <p:cNvSpPr/>
              <p:nvPr/>
            </p:nvSpPr>
            <p:spPr>
              <a:xfrm>
                <a:off x="185265" y="3839139"/>
                <a:ext cx="159284" cy="286834"/>
              </a:xfrm>
              <a:custGeom>
                <a:avLst/>
                <a:gdLst/>
                <a:ahLst/>
                <a:cxnLst/>
                <a:rect l="l" t="t" r="r" b="b"/>
                <a:pathLst>
                  <a:path w="3965" h="7038" fill="none" extrusionOk="0">
                    <a:moveTo>
                      <a:pt x="0" y="1"/>
                    </a:moveTo>
                    <a:lnTo>
                      <a:pt x="3965" y="7038"/>
                    </a:lnTo>
                  </a:path>
                </a:pathLst>
              </a:custGeom>
              <a:noFill/>
              <a:ln w="19050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57"/>
              <p:cNvSpPr/>
              <p:nvPr/>
            </p:nvSpPr>
            <p:spPr>
              <a:xfrm>
                <a:off x="321086" y="4208899"/>
                <a:ext cx="144942" cy="61662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513" fill="none" extrusionOk="0">
                    <a:moveTo>
                      <a:pt x="0" y="0"/>
                    </a:moveTo>
                    <a:lnTo>
                      <a:pt x="3608" y="1513"/>
                    </a:lnTo>
                  </a:path>
                </a:pathLst>
              </a:custGeom>
              <a:noFill/>
              <a:ln w="19050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45" name="Google Shape;1045;p57"/>
            <p:cNvGrpSpPr/>
            <p:nvPr/>
          </p:nvGrpSpPr>
          <p:grpSpPr>
            <a:xfrm>
              <a:off x="1838981" y="3352035"/>
              <a:ext cx="1594545" cy="2054878"/>
              <a:chOff x="2823506" y="3399812"/>
              <a:chExt cx="1333566" cy="1718557"/>
            </a:xfrm>
          </p:grpSpPr>
          <p:sp>
            <p:nvSpPr>
              <p:cNvPr id="1046" name="Google Shape;1046;p57"/>
              <p:cNvSpPr/>
              <p:nvPr/>
            </p:nvSpPr>
            <p:spPr>
              <a:xfrm>
                <a:off x="2823506" y="3399812"/>
                <a:ext cx="1333566" cy="1718557"/>
              </a:xfrm>
              <a:custGeom>
                <a:avLst/>
                <a:gdLst/>
                <a:ahLst/>
                <a:cxnLst/>
                <a:rect l="l" t="t" r="r" b="b"/>
                <a:pathLst>
                  <a:path w="33196" h="42168" extrusionOk="0">
                    <a:moveTo>
                      <a:pt x="28064" y="1"/>
                    </a:moveTo>
                    <a:cubicBezTo>
                      <a:pt x="25435" y="1"/>
                      <a:pt x="23072" y="2152"/>
                      <a:pt x="20456" y="2970"/>
                    </a:cubicBezTo>
                    <a:cubicBezTo>
                      <a:pt x="19257" y="3347"/>
                      <a:pt x="17983" y="3444"/>
                      <a:pt x="16689" y="3444"/>
                    </a:cubicBezTo>
                    <a:cubicBezTo>
                      <a:pt x="15303" y="3444"/>
                      <a:pt x="13894" y="3333"/>
                      <a:pt x="12530" y="3333"/>
                    </a:cubicBezTo>
                    <a:cubicBezTo>
                      <a:pt x="10539" y="3333"/>
                      <a:pt x="8645" y="3571"/>
                      <a:pt x="7061" y="4744"/>
                    </a:cubicBezTo>
                    <a:cubicBezTo>
                      <a:pt x="4561" y="6590"/>
                      <a:pt x="3930" y="10055"/>
                      <a:pt x="3989" y="13150"/>
                    </a:cubicBezTo>
                    <a:cubicBezTo>
                      <a:pt x="4049" y="16258"/>
                      <a:pt x="4609" y="19449"/>
                      <a:pt x="3680" y="22401"/>
                    </a:cubicBezTo>
                    <a:cubicBezTo>
                      <a:pt x="3061" y="24402"/>
                      <a:pt x="1811" y="26140"/>
                      <a:pt x="1120" y="28116"/>
                    </a:cubicBezTo>
                    <a:cubicBezTo>
                      <a:pt x="1" y="31367"/>
                      <a:pt x="584" y="35141"/>
                      <a:pt x="2620" y="37915"/>
                    </a:cubicBezTo>
                    <a:cubicBezTo>
                      <a:pt x="4808" y="40886"/>
                      <a:pt x="8211" y="42168"/>
                      <a:pt x="11726" y="42168"/>
                    </a:cubicBezTo>
                    <a:cubicBezTo>
                      <a:pt x="15326" y="42168"/>
                      <a:pt x="19043" y="40823"/>
                      <a:pt x="21694" y="38570"/>
                    </a:cubicBezTo>
                    <a:cubicBezTo>
                      <a:pt x="24575" y="36117"/>
                      <a:pt x="26207" y="31950"/>
                      <a:pt x="24873" y="28390"/>
                    </a:cubicBezTo>
                    <a:cubicBezTo>
                      <a:pt x="24409" y="27140"/>
                      <a:pt x="23611" y="26021"/>
                      <a:pt x="23325" y="24711"/>
                    </a:cubicBezTo>
                    <a:cubicBezTo>
                      <a:pt x="22956" y="23021"/>
                      <a:pt x="23528" y="21247"/>
                      <a:pt x="24373" y="19723"/>
                    </a:cubicBezTo>
                    <a:cubicBezTo>
                      <a:pt x="25695" y="17377"/>
                      <a:pt x="27707" y="15484"/>
                      <a:pt x="29457" y="13412"/>
                    </a:cubicBezTo>
                    <a:cubicBezTo>
                      <a:pt x="31219" y="11364"/>
                      <a:pt x="32803" y="8971"/>
                      <a:pt x="33005" y="6257"/>
                    </a:cubicBezTo>
                    <a:cubicBezTo>
                      <a:pt x="33196" y="3566"/>
                      <a:pt x="31576" y="577"/>
                      <a:pt x="28909" y="77"/>
                    </a:cubicBezTo>
                    <a:cubicBezTo>
                      <a:pt x="28624" y="25"/>
                      <a:pt x="28342" y="1"/>
                      <a:pt x="28064" y="1"/>
                    </a:cubicBezTo>
                    <a:close/>
                  </a:path>
                </a:pathLst>
              </a:custGeom>
              <a:solidFill>
                <a:srgbClr val="208F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57"/>
              <p:cNvSpPr/>
              <p:nvPr/>
            </p:nvSpPr>
            <p:spPr>
              <a:xfrm>
                <a:off x="3146849" y="3474270"/>
                <a:ext cx="861941" cy="1529005"/>
              </a:xfrm>
              <a:custGeom>
                <a:avLst/>
                <a:gdLst/>
                <a:ahLst/>
                <a:cxnLst/>
                <a:rect l="l" t="t" r="r" b="b"/>
                <a:pathLst>
                  <a:path w="21456" h="37517" fill="none" extrusionOk="0">
                    <a:moveTo>
                      <a:pt x="1" y="37517"/>
                    </a:moveTo>
                    <a:lnTo>
                      <a:pt x="21456" y="0"/>
                    </a:lnTo>
                  </a:path>
                </a:pathLst>
              </a:custGeom>
              <a:noFill/>
              <a:ln w="19050" cap="rnd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8" name="Google Shape;1048;p57"/>
              <p:cNvSpPr/>
              <p:nvPr/>
            </p:nvSpPr>
            <p:spPr>
              <a:xfrm>
                <a:off x="3447695" y="4465078"/>
                <a:ext cx="348255" cy="227617"/>
              </a:xfrm>
              <a:custGeom>
                <a:avLst/>
                <a:gdLst/>
                <a:ahLst/>
                <a:cxnLst/>
                <a:rect l="l" t="t" r="r" b="b"/>
                <a:pathLst>
                  <a:path w="8669" h="5585" fill="none" extrusionOk="0">
                    <a:moveTo>
                      <a:pt x="8668" y="5585"/>
                    </a:moveTo>
                    <a:lnTo>
                      <a:pt x="1" y="1"/>
                    </a:lnTo>
                  </a:path>
                </a:pathLst>
              </a:custGeom>
              <a:noFill/>
              <a:ln w="19050" cap="rnd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9" name="Google Shape;1049;p57"/>
              <p:cNvSpPr/>
              <p:nvPr/>
            </p:nvSpPr>
            <p:spPr>
              <a:xfrm>
                <a:off x="3403687" y="3694320"/>
                <a:ext cx="348255" cy="227617"/>
              </a:xfrm>
              <a:custGeom>
                <a:avLst/>
                <a:gdLst/>
                <a:ahLst/>
                <a:cxnLst/>
                <a:rect l="l" t="t" r="r" b="b"/>
                <a:pathLst>
                  <a:path w="8669" h="5585" fill="none" extrusionOk="0">
                    <a:moveTo>
                      <a:pt x="8668" y="5585"/>
                    </a:moveTo>
                    <a:lnTo>
                      <a:pt x="1" y="1"/>
                    </a:lnTo>
                  </a:path>
                </a:pathLst>
              </a:custGeom>
              <a:noFill/>
              <a:ln w="19050" cap="rnd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056" name="Google Shape;1056;p57"/>
          <p:cNvSpPr/>
          <p:nvPr/>
        </p:nvSpPr>
        <p:spPr>
          <a:xfrm>
            <a:off x="6096009" y="-317814"/>
            <a:ext cx="6997896" cy="9393363"/>
          </a:xfrm>
          <a:custGeom>
            <a:avLst/>
            <a:gdLst/>
            <a:ahLst/>
            <a:cxnLst/>
            <a:rect l="l" t="t" r="r" b="b"/>
            <a:pathLst>
              <a:path w="118015" h="158413" fill="none" extrusionOk="0">
                <a:moveTo>
                  <a:pt x="1726" y="158413"/>
                </a:moveTo>
                <a:cubicBezTo>
                  <a:pt x="0" y="156853"/>
                  <a:pt x="893" y="154020"/>
                  <a:pt x="1905" y="151924"/>
                </a:cubicBezTo>
                <a:cubicBezTo>
                  <a:pt x="11740" y="131434"/>
                  <a:pt x="14192" y="127671"/>
                  <a:pt x="59853" y="108312"/>
                </a:cubicBezTo>
                <a:cubicBezTo>
                  <a:pt x="73164" y="102668"/>
                  <a:pt x="88428" y="96667"/>
                  <a:pt x="95155" y="82725"/>
                </a:cubicBezTo>
                <a:cubicBezTo>
                  <a:pt x="105501" y="61258"/>
                  <a:pt x="80331" y="52674"/>
                  <a:pt x="72354" y="40268"/>
                </a:cubicBezTo>
                <a:cubicBezTo>
                  <a:pt x="68771" y="34684"/>
                  <a:pt x="67735" y="26730"/>
                  <a:pt x="72033" y="21682"/>
                </a:cubicBezTo>
                <a:cubicBezTo>
                  <a:pt x="80415" y="11847"/>
                  <a:pt x="99203" y="21003"/>
                  <a:pt x="118015" y="1"/>
                </a:cubicBezTo>
              </a:path>
            </a:pathLst>
          </a:custGeom>
          <a:noFill/>
          <a:ln w="19050" cap="flat" cmpd="sng">
            <a:solidFill>
              <a:srgbClr val="F1A12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7410" name="Picture 2" descr="Bài 8. Sự lớn lên và phân chia của tế bào - Hoc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922" y="1100735"/>
            <a:ext cx="529590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72724" y="269185"/>
            <a:ext cx="8813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561E51"/>
                </a:solidFill>
                <a:latin typeface="000 DanPanosian TB" pitchFamily="2" charset="0"/>
              </a:rPr>
              <a:t>Sự lớn lên và sự phân chia tế bào có mỗi quan hệ mật thiết với nhau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17695" y="1539498"/>
            <a:ext cx="3156770" cy="1964348"/>
            <a:chOff x="117695" y="1539498"/>
            <a:chExt cx="3156770" cy="1964348"/>
          </a:xfrm>
        </p:grpSpPr>
        <p:grpSp>
          <p:nvGrpSpPr>
            <p:cNvPr id="11" name="Group 10"/>
            <p:cNvGrpSpPr/>
            <p:nvPr/>
          </p:nvGrpSpPr>
          <p:grpSpPr>
            <a:xfrm>
              <a:off x="117695" y="1926138"/>
              <a:ext cx="2700028" cy="1577708"/>
              <a:chOff x="117695" y="1926138"/>
              <a:chExt cx="2700028" cy="1577708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117695" y="2211184"/>
                <a:ext cx="2700028" cy="129266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endParaRPr lang="en-US" dirty="0">
                  <a:solidFill>
                    <a:srgbClr val="FFFFFF"/>
                  </a:solidFill>
                </a:endParaRPr>
              </a:p>
              <a:p>
                <a:pPr algn="ctr"/>
                <a:r>
                  <a:rPr lang="vi-VN" sz="2000" dirty="0">
                    <a:solidFill>
                      <a:srgbClr val="FFFFFF"/>
                    </a:solidFill>
                    <a:latin typeface="Acumin Pro Condensed" panose="020B0806020202020204" pitchFamily="34" charset="0"/>
                  </a:rPr>
                  <a:t>Cung cấp nguyên liệu (tế bào trưởng thành) cho quá trình phân chia.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541467" y="1926138"/>
                <a:ext cx="1826157" cy="461665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F1A129"/>
                    </a:solidFill>
                    <a:latin typeface="#9Slide03 Swiss Condensed Bold" panose="02000500000000000000" pitchFamily="2" charset="0"/>
                  </a:rPr>
                  <a:t>SỰ LỚN LÊN</a:t>
                </a:r>
              </a:p>
            </p:txBody>
          </p:sp>
        </p:grpSp>
        <p:cxnSp>
          <p:nvCxnSpPr>
            <p:cNvPr id="13" name="Elbow Connector 12"/>
            <p:cNvCxnSpPr/>
            <p:nvPr/>
          </p:nvCxnSpPr>
          <p:spPr>
            <a:xfrm rot="10800000" flipV="1">
              <a:off x="2489704" y="1539498"/>
              <a:ext cx="784761" cy="489749"/>
            </a:xfrm>
            <a:prstGeom prst="bentConnector3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7171247" y="1595452"/>
            <a:ext cx="2985362" cy="1971774"/>
            <a:chOff x="7171247" y="1595452"/>
            <a:chExt cx="2985362" cy="1971774"/>
          </a:xfrm>
        </p:grpSpPr>
        <p:grpSp>
          <p:nvGrpSpPr>
            <p:cNvPr id="48" name="Group 47"/>
            <p:cNvGrpSpPr/>
            <p:nvPr/>
          </p:nvGrpSpPr>
          <p:grpSpPr>
            <a:xfrm>
              <a:off x="7659392" y="1926138"/>
              <a:ext cx="2497217" cy="1641088"/>
              <a:chOff x="117695" y="1862758"/>
              <a:chExt cx="2497217" cy="1641088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117695" y="2211184"/>
                <a:ext cx="2497217" cy="1292662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endParaRPr lang="en-US" dirty="0">
                  <a:solidFill>
                    <a:srgbClr val="FFFFFF"/>
                  </a:solidFill>
                </a:endParaRPr>
              </a:p>
              <a:p>
                <a:pPr algn="ctr"/>
                <a:r>
                  <a:rPr lang="vi-VN" sz="2000" dirty="0">
                    <a:solidFill>
                      <a:srgbClr val="FFFFFF"/>
                    </a:solidFill>
                    <a:latin typeface="Acumin Pro Condensed" panose="020B0806020202020204" pitchFamily="34" charset="0"/>
                  </a:rPr>
                  <a:t>Cung cấp nguyên liệu cho sự lớn lên của tế bào.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62709" y="1862758"/>
                <a:ext cx="2007188" cy="461665"/>
              </a:xfrm>
              <a:prstGeom prst="rect">
                <a:avLst/>
              </a:prstGeom>
              <a:solidFill>
                <a:schemeClr val="accent2">
                  <a:lumMod val="10000"/>
                  <a:lumOff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002E47"/>
                    </a:solidFill>
                    <a:latin typeface="#9Slide03 Swiss Condensed Bold" panose="02000500000000000000" pitchFamily="2" charset="0"/>
                  </a:rPr>
                  <a:t>SỰ PHÂN CHIA</a:t>
                </a:r>
              </a:p>
            </p:txBody>
          </p:sp>
        </p:grpSp>
        <p:cxnSp>
          <p:nvCxnSpPr>
            <p:cNvPr id="51" name="Elbow Connector 50"/>
            <p:cNvCxnSpPr/>
            <p:nvPr/>
          </p:nvCxnSpPr>
          <p:spPr>
            <a:xfrm>
              <a:off x="7171247" y="1595452"/>
              <a:ext cx="608010" cy="495343"/>
            </a:xfrm>
            <a:prstGeom prst="bentConnector3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940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00430" y="208230"/>
            <a:ext cx="11579760" cy="4268753"/>
            <a:chOff x="300430" y="208230"/>
            <a:chExt cx="11579760" cy="4268753"/>
          </a:xfrm>
        </p:grpSpPr>
        <p:pic>
          <p:nvPicPr>
            <p:cNvPr id="20482" name="Picture 2" descr="thằn lằn đứt đuôi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7690" y="1638533"/>
              <a:ext cx="4762500" cy="2838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84" name="Picture 4" descr="Tại sao nên đầu tư condotel Hạ Long Bay View ngay thời điểm này ?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430" y="208230"/>
              <a:ext cx="4762500" cy="3171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187636" y="561315"/>
              <a:ext cx="484360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srgbClr val="002E47">
                      <a:lumMod val="50000"/>
                      <a:lumOff val="50000"/>
                    </a:srgbClr>
                  </a:solidFill>
                  <a:latin typeface="Autocar Black Condensed" panose="02020800000000000000" pitchFamily="18" charset="0"/>
                  <a:ea typeface="Autocar Black Condensed" panose="02020800000000000000" pitchFamily="18" charset="0"/>
                  <a:cs typeface="Autocar Black Condensed" panose="02020800000000000000" pitchFamily="18" charset="0"/>
                </a:rPr>
                <a:t>Vì sao khi thằn lằn bị đứt đuôi, đuôi của nó có thể được tái sinh?</a:t>
              </a:r>
            </a:p>
          </p:txBody>
        </p:sp>
      </p:grpSp>
      <p:sp>
        <p:nvSpPr>
          <p:cNvPr id="16" name="Down Arrow 15"/>
          <p:cNvSpPr/>
          <p:nvPr/>
        </p:nvSpPr>
        <p:spPr>
          <a:xfrm>
            <a:off x="5395864" y="2890852"/>
            <a:ext cx="452129" cy="978408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5395864" y="2172832"/>
            <a:ext cx="452129" cy="581064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35785" y="4006216"/>
            <a:ext cx="7061703" cy="11281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002060"/>
                </a:solidFill>
                <a:latin typeface="Autocar Black Condensed" panose="02020800000000000000" pitchFamily="18" charset="0"/>
                <a:ea typeface="Autocar Black Condensed" panose="02020800000000000000" pitchFamily="18" charset="0"/>
                <a:cs typeface="Autocar Black Condensed" panose="02020800000000000000" pitchFamily="18" charset="0"/>
              </a:rPr>
              <a:t>Bởi vì tế bào ở đuôi thằn lằn lớn lên và sinh sản, giúp cho thay thế tế bào đuôi bị chết, mọc lại thành đuôi mới cho nó</a:t>
            </a:r>
          </a:p>
        </p:txBody>
      </p:sp>
    </p:spTree>
    <p:extLst>
      <p:ext uri="{BB962C8B-B14F-4D97-AF65-F5344CB8AC3E}">
        <p14:creationId xmlns:p14="http://schemas.microsoft.com/office/powerpoint/2010/main" val="2064417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639493" y="1077362"/>
            <a:ext cx="7985157" cy="4716856"/>
            <a:chOff x="3639493" y="1077362"/>
            <a:chExt cx="7985157" cy="4716856"/>
          </a:xfrm>
        </p:grpSpPr>
        <p:sp>
          <p:nvSpPr>
            <p:cNvPr id="9" name="Rounded Rectangle 8"/>
            <p:cNvSpPr/>
            <p:nvPr/>
          </p:nvSpPr>
          <p:spPr>
            <a:xfrm>
              <a:off x="3639493" y="1077362"/>
              <a:ext cx="7985157" cy="4716856"/>
            </a:xfrm>
            <a:prstGeom prst="roundRect">
              <a:avLst>
                <a:gd name="adj" fmla="val 9636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879409" y="1964602"/>
              <a:ext cx="7505323" cy="3648547"/>
            </a:xfrm>
            <a:prstGeom prst="roundRect">
              <a:avLst>
                <a:gd name="adj" fmla="val 699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just">
                <a:lnSpc>
                  <a:spcPct val="120000"/>
                </a:lnSpc>
                <a:buFont typeface="Wingdings" panose="05000000000000000000" pitchFamily="2" charset="2"/>
                <a:buChar char="q"/>
              </a:pPr>
              <a:r>
                <a:rPr lang="vi-VN" sz="2200" dirty="0">
                  <a:solidFill>
                    <a:srgbClr val="002E47"/>
                  </a:solidFill>
                  <a:latin typeface="Acumin Pro Condensed" panose="020B0806020202020204" pitchFamily="34" charset="0"/>
                </a:rPr>
                <a:t>Tế bào thực hiện trao đổi chất để lớn lên đến một kích thước nhất định. Một số tế bào sẽ th</a:t>
              </a:r>
              <a:r>
                <a:rPr lang="en-US" sz="2200" dirty="0">
                  <a:solidFill>
                    <a:srgbClr val="002E47"/>
                  </a:solidFill>
                  <a:latin typeface="Acumin Pro Condensed" panose="020B0806020202020204" pitchFamily="34" charset="0"/>
                </a:rPr>
                <a:t>ự</a:t>
              </a:r>
              <a:r>
                <a:rPr lang="vi-VN" sz="2200" dirty="0">
                  <a:solidFill>
                    <a:srgbClr val="002E47"/>
                  </a:solidFill>
                  <a:latin typeface="Acumin Pro Condensed" panose="020B0806020202020204" pitchFamily="34" charset="0"/>
                </a:rPr>
                <a:t>c hiện phân chia tạo ra các tế bào con (còn gọi là sự sinh sản tế bào).</a:t>
              </a:r>
            </a:p>
            <a:p>
              <a:pPr marL="342900" indent="-342900" algn="just">
                <a:lnSpc>
                  <a:spcPct val="120000"/>
                </a:lnSpc>
                <a:buFont typeface="Wingdings" panose="05000000000000000000" pitchFamily="2" charset="2"/>
                <a:buChar char="q"/>
              </a:pPr>
              <a:r>
                <a:rPr lang="vi-VN" sz="2200" dirty="0">
                  <a:solidFill>
                    <a:srgbClr val="FF0000"/>
                  </a:solidFill>
                  <a:latin typeface="Acumin Pro Condensed" panose="020B0806020202020204" pitchFamily="34" charset="0"/>
                </a:rPr>
                <a:t>Sự lớn lên và sinh sản  của tế bào là cơ sở cho sự lớn lên của sinh vật; giúp thay thế các tế bào bị tổn thương hoặc tế bào bị chết ở sinh vật.</a:t>
              </a:r>
            </a:p>
            <a:p>
              <a:pPr marL="342900" indent="-342900" algn="just">
                <a:lnSpc>
                  <a:spcPct val="120000"/>
                </a:lnSpc>
                <a:buFont typeface="Wingdings" panose="05000000000000000000" pitchFamily="2" charset="2"/>
                <a:buChar char="q"/>
              </a:pPr>
              <a:r>
                <a:rPr lang="vi-VN" sz="2200" dirty="0">
                  <a:solidFill>
                    <a:srgbClr val="002E47">
                      <a:lumMod val="50000"/>
                      <a:lumOff val="50000"/>
                    </a:srgbClr>
                  </a:solidFill>
                  <a:latin typeface="Acumin Pro Condensed" panose="020B0806020202020204" pitchFamily="34" charset="0"/>
                </a:rPr>
                <a:t>Tế bào vừa là đơn vị cấu trúc, vừa là đơn vị chức năng của mọi cơ thể sống.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4055950" y="1964602"/>
              <a:ext cx="7152240" cy="1358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 Same Side Corner Rectangle 14"/>
            <p:cNvSpPr/>
            <p:nvPr/>
          </p:nvSpPr>
          <p:spPr>
            <a:xfrm>
              <a:off x="4055950" y="1208638"/>
              <a:ext cx="2172832" cy="769544"/>
            </a:xfrm>
            <a:prstGeom prst="round2Same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FFFF"/>
                  </a:solidFill>
                  <a:latin typeface="#9Slide03 Swiss Condensed Bold" panose="02000500000000000000" pitchFamily="2" charset="0"/>
                </a:rPr>
                <a:t>KẾT LUẬN</a:t>
              </a:r>
            </a:p>
          </p:txBody>
        </p:sp>
      </p:grpSp>
      <p:pic>
        <p:nvPicPr>
          <p:cNvPr id="18436" name="Picture 4" descr="19 Background ý tưởng | sandbox, mạng máy tính, cắt bao quy đầ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23" y="1312752"/>
            <a:ext cx="2834952" cy="229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030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233082"/>
            <a:ext cx="10353761" cy="702833"/>
          </a:xfrm>
        </p:spPr>
        <p:txBody>
          <a:bodyPr/>
          <a:lstStyle/>
          <a:p>
            <a:r>
              <a:rPr lang="en-US" dirty="0" smtClean="0">
                <a:latin typeface="#9Slide07 SVNBrandon Printed Sh" panose="02000000000000000000" pitchFamily="2" charset="0"/>
              </a:rPr>
              <a:t>CÂU HỎI LƯỢNG GIÁ</a:t>
            </a:r>
            <a:endParaRPr lang="en-US" dirty="0">
              <a:latin typeface="#9Slide07 SVNBrandon Printed Sh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2459" y="1230825"/>
            <a:ext cx="11207922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vi-VN" sz="2200" b="1" dirty="0" smtClean="0">
                <a:solidFill>
                  <a:srgbClr val="FFFF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Câu 1.</a:t>
            </a:r>
            <a:r>
              <a:rPr lang="vi-VN" sz="2200" dirty="0" smtClean="0">
                <a:solidFill>
                  <a:srgbClr val="FFFF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Cơ thể động vật lớn lên nhờ</a:t>
            </a:r>
          </a:p>
          <a:p>
            <a:pPr marL="800100" lvl="1" indent="-342900" algn="just">
              <a:lnSpc>
                <a:spcPct val="120000"/>
              </a:lnSpc>
              <a:buFont typeface="+mj-lt"/>
              <a:buAutoNum type="alphaUcPeriod"/>
            </a:pPr>
            <a:r>
              <a:rPr lang="vi-VN" sz="2200" dirty="0" smtClean="0"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Sự lớn lên của một tế bào ban đầu.</a:t>
            </a:r>
          </a:p>
          <a:p>
            <a:pPr marL="800100" lvl="1" indent="-342900" algn="just">
              <a:lnSpc>
                <a:spcPct val="120000"/>
              </a:lnSpc>
              <a:buFont typeface="+mj-lt"/>
              <a:buAutoNum type="alphaUcPeriod"/>
            </a:pPr>
            <a:r>
              <a:rPr lang="vi-VN" sz="2200" dirty="0" smtClean="0"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Sự tăng số lượng của tế bào trong cơ thể do quá trình sinh sản.</a:t>
            </a:r>
          </a:p>
          <a:p>
            <a:pPr marL="800100" lvl="1" indent="-342900" algn="just">
              <a:lnSpc>
                <a:spcPct val="120000"/>
              </a:lnSpc>
              <a:buFont typeface="+mj-lt"/>
              <a:buAutoNum type="alphaUcPeriod"/>
            </a:pPr>
            <a:r>
              <a:rPr lang="vi-VN" sz="2200" dirty="0" smtClean="0"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Sự tăng số lượng và kích thước của tế bào trong cơ thể tạo ra từ quá trình lớn lên và phân chia tế bào.</a:t>
            </a:r>
          </a:p>
          <a:p>
            <a:pPr marL="800100" lvl="1" indent="-342900" algn="just">
              <a:lnSpc>
                <a:spcPct val="120000"/>
              </a:lnSpc>
              <a:buFont typeface="+mj-lt"/>
              <a:buAutoNum type="alphaUcPeriod"/>
            </a:pPr>
            <a:r>
              <a:rPr lang="vi-VN" sz="2200" dirty="0" smtClean="0"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Sự thay thế và bổ sung các tế bào già bằng các tế bào mới từ quá trình phân chia tế bào.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2459" y="4055658"/>
            <a:ext cx="1120792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vi-VN" sz="2200" b="1" dirty="0" smtClean="0">
                <a:solidFill>
                  <a:srgbClr val="FFFF00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Câu 2. Từ một tế bào ban đầu, sau 3 lần phân chia sẽ tạo ra</a:t>
            </a:r>
          </a:p>
          <a:p>
            <a:pPr marL="800100" lvl="1" indent="-342900" algn="just">
              <a:lnSpc>
                <a:spcPct val="120000"/>
              </a:lnSpc>
              <a:buFont typeface="+mj-lt"/>
              <a:buAutoNum type="alphaUcPeriod"/>
            </a:pPr>
            <a:r>
              <a:rPr lang="vi-VN" sz="2200" b="1" dirty="0" smtClean="0">
                <a:latin typeface="#9Slide03 Roboto Condensed" panose="02000000000000000000" pitchFamily="2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3 tế bào con.</a:t>
            </a:r>
          </a:p>
          <a:p>
            <a:pPr marL="800100" lvl="1" indent="-342900" algn="just">
              <a:lnSpc>
                <a:spcPct val="120000"/>
              </a:lnSpc>
              <a:buFont typeface="+mj-lt"/>
              <a:buAutoNum type="alphaUcPeriod"/>
            </a:pPr>
            <a:r>
              <a:rPr lang="vi-VN" sz="2200" b="1" dirty="0" smtClean="0">
                <a:latin typeface="#9Slide03 Roboto Condensed" panose="02000000000000000000" pitchFamily="2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6 tế bào con.</a:t>
            </a:r>
          </a:p>
          <a:p>
            <a:pPr marL="800100" lvl="1" indent="-342900" algn="just">
              <a:lnSpc>
                <a:spcPct val="120000"/>
              </a:lnSpc>
              <a:buFont typeface="+mj-lt"/>
              <a:buAutoNum type="alphaUcPeriod"/>
            </a:pPr>
            <a:r>
              <a:rPr lang="vi-VN" sz="2200" b="1" dirty="0" smtClean="0">
                <a:latin typeface="#9Slide03 Roboto Condensed" panose="02000000000000000000" pitchFamily="2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8 tế bào con.</a:t>
            </a:r>
          </a:p>
          <a:p>
            <a:pPr marL="800100" lvl="1" indent="-342900" algn="just">
              <a:lnSpc>
                <a:spcPct val="120000"/>
              </a:lnSpc>
              <a:buFont typeface="+mj-lt"/>
              <a:buAutoNum type="alphaUcPeriod"/>
            </a:pPr>
            <a:r>
              <a:rPr lang="vi-VN" sz="2200" b="1" dirty="0" smtClean="0">
                <a:latin typeface="#9Slide03 Roboto Condensed" panose="02000000000000000000" pitchFamily="2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12 tế bào con</a:t>
            </a:r>
            <a:r>
              <a:rPr lang="en-US" sz="2200" b="1" dirty="0" smtClean="0">
                <a:latin typeface="#9Slide03 Roboto Condensed" panose="02000000000000000000" pitchFamily="2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.</a:t>
            </a:r>
            <a:endParaRPr lang="en-US" sz="2200" b="1" dirty="0">
              <a:latin typeface="#9Slide03 Roboto Condensed" panose="02000000000000000000" pitchFamily="2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913796" y="2495786"/>
            <a:ext cx="457200" cy="457200"/>
          </a:xfrm>
          <a:prstGeom prst="flowChartConnector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913796" y="5260502"/>
            <a:ext cx="457200" cy="457200"/>
          </a:xfrm>
          <a:prstGeom prst="flowChartConnector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561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369" y="1225689"/>
            <a:ext cx="11585749" cy="611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vi-VN" sz="2400" b="1" dirty="0">
                <a:solidFill>
                  <a:srgbClr val="FFFF00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Arial" panose="020B0604020202020204" pitchFamily="34" charset="0"/>
              </a:rPr>
              <a:t>Câu </a:t>
            </a:r>
            <a:r>
              <a:rPr lang="en-US" sz="2400" b="1" dirty="0" smtClean="0">
                <a:solidFill>
                  <a:srgbClr val="FFFF00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Arial" panose="020B0604020202020204" pitchFamily="34" charset="0"/>
              </a:rPr>
              <a:t>3</a:t>
            </a:r>
            <a:r>
              <a:rPr lang="vi-VN" sz="2400" b="1" dirty="0" smtClean="0">
                <a:solidFill>
                  <a:srgbClr val="FFFF00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Arial" panose="020B0604020202020204" pitchFamily="34" charset="0"/>
              </a:rPr>
              <a:t>.</a:t>
            </a:r>
            <a:r>
              <a:rPr lang="vi-VN" sz="2400" dirty="0" smtClean="0">
                <a:solidFill>
                  <a:srgbClr val="FFFF00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FFFF00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Arial" panose="020B0604020202020204" pitchFamily="34" charset="0"/>
              </a:rPr>
              <a:t>Phát biểu nào dưới đây về quá trình lớn lên và phân chia của TB là </a:t>
            </a:r>
            <a:r>
              <a:rPr lang="vi-VN" sz="2400" b="1" dirty="0">
                <a:solidFill>
                  <a:srgbClr val="FFFF00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Arial" panose="020B0604020202020204" pitchFamily="34" charset="0"/>
              </a:rPr>
              <a:t>đúng</a:t>
            </a:r>
            <a:r>
              <a:rPr lang="vi-VN" sz="2400" dirty="0">
                <a:solidFill>
                  <a:srgbClr val="FFFF00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Arial" panose="020B0604020202020204" pitchFamily="34" charset="0"/>
              </a:rPr>
              <a:t> ?</a:t>
            </a:r>
            <a:endParaRPr lang="en-US" sz="2400" dirty="0">
              <a:solidFill>
                <a:srgbClr val="FFFF00"/>
              </a:solidFill>
              <a:latin typeface="#9Slide03 Roboto Condensed" panose="02000000000000000000" pitchFamily="2" charset="0"/>
              <a:ea typeface="#9Slide03 Roboto Condensed" panose="02000000000000000000" pitchFamily="2" charset="0"/>
              <a:cs typeface="Arial" panose="020B0604020202020204" pitchFamily="34" charset="0"/>
            </a:endParaRPr>
          </a:p>
          <a:p>
            <a:pPr lvl="1">
              <a:lnSpc>
                <a:spcPct val="130000"/>
              </a:lnSpc>
            </a:pPr>
            <a:r>
              <a:rPr lang="vi-VN" sz="2400" dirty="0">
                <a:solidFill>
                  <a:prstClr val="white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Arial" panose="020B0604020202020204" pitchFamily="34" charset="0"/>
              </a:rPr>
              <a:t>A. Mọi TB lớn lên rồi đều bước vào quá trình phân chia TB.</a:t>
            </a:r>
            <a:endParaRPr lang="en-US" sz="2400" dirty="0">
              <a:solidFill>
                <a:prstClr val="white"/>
              </a:solidFill>
              <a:latin typeface="#9Slide03 Roboto Condensed" panose="02000000000000000000" pitchFamily="2" charset="0"/>
              <a:ea typeface="#9Slide03 Roboto Condensed" panose="02000000000000000000" pitchFamily="2" charset="0"/>
              <a:cs typeface="Arial" panose="020B0604020202020204" pitchFamily="34" charset="0"/>
            </a:endParaRPr>
          </a:p>
          <a:p>
            <a:pPr lvl="1">
              <a:lnSpc>
                <a:spcPct val="130000"/>
              </a:lnSpc>
            </a:pPr>
            <a:r>
              <a:rPr lang="vi-VN" sz="2400" dirty="0">
                <a:solidFill>
                  <a:prstClr val="white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Arial" panose="020B0604020202020204" pitchFamily="34" charset="0"/>
              </a:rPr>
              <a:t>B. Sau mỗi lần phân chia, từ một TB mẹ sẽ tạo ra 3 TB con giống hệt mình.</a:t>
            </a:r>
            <a:endParaRPr lang="en-US" sz="2400" dirty="0">
              <a:solidFill>
                <a:prstClr val="white"/>
              </a:solidFill>
              <a:latin typeface="#9Slide03 Roboto Condensed" panose="02000000000000000000" pitchFamily="2" charset="0"/>
              <a:ea typeface="#9Slide03 Roboto Condensed" panose="02000000000000000000" pitchFamily="2" charset="0"/>
              <a:cs typeface="Arial" panose="020B0604020202020204" pitchFamily="34" charset="0"/>
            </a:endParaRPr>
          </a:p>
          <a:p>
            <a:pPr lvl="1">
              <a:lnSpc>
                <a:spcPct val="130000"/>
              </a:lnSpc>
            </a:pPr>
            <a:r>
              <a:rPr lang="vi-VN" sz="2400" dirty="0">
                <a:solidFill>
                  <a:prstClr val="white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Arial" panose="020B0604020202020204" pitchFamily="34" charset="0"/>
              </a:rPr>
              <a:t>C. Sự phân tách chất TB là giai đoạn đầu tiên trong quá trình phân chia.</a:t>
            </a:r>
            <a:endParaRPr lang="en-US" sz="2400" dirty="0">
              <a:solidFill>
                <a:prstClr val="white"/>
              </a:solidFill>
              <a:latin typeface="#9Slide03 Roboto Condensed" panose="02000000000000000000" pitchFamily="2" charset="0"/>
              <a:ea typeface="#9Slide03 Roboto Condensed" panose="02000000000000000000" pitchFamily="2" charset="0"/>
              <a:cs typeface="Arial" panose="020B0604020202020204" pitchFamily="34" charset="0"/>
            </a:endParaRPr>
          </a:p>
          <a:p>
            <a:pPr lvl="1">
              <a:lnSpc>
                <a:spcPct val="130000"/>
              </a:lnSpc>
            </a:pPr>
            <a:r>
              <a:rPr lang="vi-VN" sz="2400" dirty="0">
                <a:solidFill>
                  <a:prstClr val="white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Arial" panose="020B0604020202020204" pitchFamily="34" charset="0"/>
              </a:rPr>
              <a:t>D. Phân chia và lớn lên và phân chia TB giúp sinh vật tăng kích thước, khối lượng.</a:t>
            </a:r>
            <a:endParaRPr lang="en-US" sz="2400" dirty="0">
              <a:solidFill>
                <a:prstClr val="white"/>
              </a:solidFill>
              <a:latin typeface="#9Slide03 Roboto Condensed" panose="02000000000000000000" pitchFamily="2" charset="0"/>
              <a:ea typeface="#9Slide03 Roboto Condensed" panose="02000000000000000000" pitchFamily="2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en-US" sz="2400" b="1" dirty="0" smtClean="0">
              <a:solidFill>
                <a:srgbClr val="FFFF00"/>
              </a:solidFill>
              <a:latin typeface="#9Slide03 Roboto Condensed" panose="02000000000000000000" pitchFamily="2" charset="0"/>
              <a:ea typeface="#9Slide03 Roboto Condensed" panose="02000000000000000000" pitchFamily="2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vi-VN" sz="2400" b="1" dirty="0" smtClean="0">
                <a:solidFill>
                  <a:srgbClr val="FFFF00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Arial" panose="020B0604020202020204" pitchFamily="34" charset="0"/>
              </a:rPr>
              <a:t>Câu </a:t>
            </a:r>
            <a:r>
              <a:rPr lang="en-US" sz="2400" b="1" dirty="0" smtClean="0">
                <a:solidFill>
                  <a:srgbClr val="FFFF00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Arial" panose="020B0604020202020204" pitchFamily="34" charset="0"/>
              </a:rPr>
              <a:t>4</a:t>
            </a:r>
            <a:r>
              <a:rPr lang="vi-VN" sz="2400" b="1" dirty="0" smtClean="0">
                <a:solidFill>
                  <a:srgbClr val="FFFF00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Arial" panose="020B0604020202020204" pitchFamily="34" charset="0"/>
              </a:rPr>
              <a:t>.</a:t>
            </a:r>
            <a:r>
              <a:rPr lang="vi-VN" sz="2400" dirty="0" smtClean="0">
                <a:solidFill>
                  <a:srgbClr val="FFFF00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FFFF00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Arial" panose="020B0604020202020204" pitchFamily="34" charset="0"/>
              </a:rPr>
              <a:t>Điều gì sẽ xảy ra với cơ thể nếu không kiểm soát được quá trình phân chia TB?</a:t>
            </a:r>
            <a:endParaRPr lang="en-US" sz="2400" dirty="0">
              <a:solidFill>
                <a:srgbClr val="FFFF00"/>
              </a:solidFill>
              <a:latin typeface="#9Slide03 Roboto Condensed" panose="02000000000000000000" pitchFamily="2" charset="0"/>
              <a:ea typeface="#9Slide03 Roboto Condensed" panose="02000000000000000000" pitchFamily="2" charset="0"/>
              <a:cs typeface="Arial" panose="020B0604020202020204" pitchFamily="34" charset="0"/>
            </a:endParaRPr>
          </a:p>
          <a:p>
            <a:pPr lvl="1">
              <a:lnSpc>
                <a:spcPct val="130000"/>
              </a:lnSpc>
            </a:pPr>
            <a:r>
              <a:rPr lang="vi-VN" sz="2400" dirty="0">
                <a:solidFill>
                  <a:prstClr val="white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Arial" panose="020B0604020202020204" pitchFamily="34" charset="0"/>
              </a:rPr>
              <a:t>A. Cơ thể lớn lên thành người khổng lồ.</a:t>
            </a:r>
            <a:endParaRPr lang="en-US" sz="2400" dirty="0">
              <a:solidFill>
                <a:prstClr val="white"/>
              </a:solidFill>
              <a:latin typeface="#9Slide03 Roboto Condensed" panose="02000000000000000000" pitchFamily="2" charset="0"/>
              <a:ea typeface="#9Slide03 Roboto Condensed" panose="02000000000000000000" pitchFamily="2" charset="0"/>
              <a:cs typeface="Arial" panose="020B0604020202020204" pitchFamily="34" charset="0"/>
            </a:endParaRPr>
          </a:p>
          <a:p>
            <a:pPr lvl="1">
              <a:lnSpc>
                <a:spcPct val="130000"/>
              </a:lnSpc>
            </a:pPr>
            <a:r>
              <a:rPr lang="vi-VN" sz="2400" dirty="0">
                <a:solidFill>
                  <a:prstClr val="white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Arial" panose="020B0604020202020204" pitchFamily="34" charset="0"/>
              </a:rPr>
              <a:t>B. Xuất hiện các khối u ở nơi phân chia mất kiểm soát.</a:t>
            </a:r>
            <a:endParaRPr lang="en-US" sz="2400" dirty="0">
              <a:solidFill>
                <a:prstClr val="white"/>
              </a:solidFill>
              <a:latin typeface="#9Slide03 Roboto Condensed" panose="02000000000000000000" pitchFamily="2" charset="0"/>
              <a:ea typeface="#9Slide03 Roboto Condensed" panose="02000000000000000000" pitchFamily="2" charset="0"/>
              <a:cs typeface="Arial" panose="020B0604020202020204" pitchFamily="34" charset="0"/>
            </a:endParaRPr>
          </a:p>
          <a:p>
            <a:pPr lvl="1">
              <a:lnSpc>
                <a:spcPct val="130000"/>
              </a:lnSpc>
            </a:pPr>
            <a:r>
              <a:rPr lang="vi-VN" sz="2400" dirty="0">
                <a:solidFill>
                  <a:prstClr val="white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Arial" panose="020B0604020202020204" pitchFamily="34" charset="0"/>
              </a:rPr>
              <a:t>C. Cơ thể phát triển mất cân đối (bộ phận to, bộ phận nhỏ không bình thường).</a:t>
            </a:r>
            <a:endParaRPr lang="en-US" sz="2400" dirty="0">
              <a:solidFill>
                <a:prstClr val="white"/>
              </a:solidFill>
              <a:latin typeface="#9Slide03 Roboto Condensed" panose="02000000000000000000" pitchFamily="2" charset="0"/>
              <a:ea typeface="#9Slide03 Roboto Condensed" panose="02000000000000000000" pitchFamily="2" charset="0"/>
              <a:cs typeface="Arial" panose="020B0604020202020204" pitchFamily="34" charset="0"/>
            </a:endParaRPr>
          </a:p>
          <a:p>
            <a:pPr lvl="1">
              <a:lnSpc>
                <a:spcPct val="130000"/>
              </a:lnSpc>
            </a:pPr>
            <a:r>
              <a:rPr lang="vi-VN" sz="2400" dirty="0">
                <a:solidFill>
                  <a:prstClr val="white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Arial" panose="020B0604020202020204" pitchFamily="34" charset="0"/>
              </a:rPr>
              <a:t>D. Cơ vẫn thể phát triển bình thường.</a:t>
            </a:r>
            <a:endParaRPr lang="en-US" sz="2400" dirty="0">
              <a:solidFill>
                <a:prstClr val="white"/>
              </a:solidFill>
              <a:latin typeface="#9Slide03 Roboto Condensed" panose="02000000000000000000" pitchFamily="2" charset="0"/>
              <a:ea typeface="#9Slide03 Roboto Condensed" panose="02000000000000000000" pitchFamily="2" charset="0"/>
              <a:cs typeface="Arial" panose="020B0604020202020204" pitchFamily="34" charset="0"/>
            </a:endParaRPr>
          </a:p>
          <a:p>
            <a:r>
              <a:rPr lang="vi-VN" sz="2400" dirty="0">
                <a:solidFill>
                  <a:prstClr val="white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/>
            </a:r>
            <a:br>
              <a:rPr lang="vi-VN" sz="2400" dirty="0">
                <a:solidFill>
                  <a:prstClr val="white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</a:br>
            <a:endParaRPr lang="en-US" sz="2400" dirty="0">
              <a:solidFill>
                <a:prstClr val="white"/>
              </a:solidFill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773725" y="3289967"/>
            <a:ext cx="457200" cy="457200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786346" y="5085449"/>
            <a:ext cx="457200" cy="457200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13796" y="233082"/>
            <a:ext cx="10353761" cy="7028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latin typeface="#9Slide07 SVNBrandon Printed Sh" panose="02000000000000000000" pitchFamily="2" charset="0"/>
              </a:rPr>
              <a:t>CÂU HỎI LƯỢNG GIÁ</a:t>
            </a:r>
            <a:endParaRPr lang="en-US" sz="4400" dirty="0">
              <a:latin typeface="#9Slide07 SVNBrandon Printed Sh" panose="02000000000000000000" pitchFamily="2" charset="0"/>
            </a:endParaRPr>
          </a:p>
        </p:txBody>
      </p:sp>
      <p:pic>
        <p:nvPicPr>
          <p:cNvPr id="3" name="btnInknoeActivit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227" y="5429250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8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62"/>
          <p:cNvSpPr/>
          <p:nvPr/>
        </p:nvSpPr>
        <p:spPr>
          <a:xfrm rot="-5399564">
            <a:off x="4488021" y="-4655854"/>
            <a:ext cx="3099073" cy="12754359"/>
          </a:xfrm>
          <a:custGeom>
            <a:avLst/>
            <a:gdLst/>
            <a:ahLst/>
            <a:cxnLst/>
            <a:rect l="l" t="t" r="r" b="b"/>
            <a:pathLst>
              <a:path w="118015" h="158413" fill="none" extrusionOk="0">
                <a:moveTo>
                  <a:pt x="1726" y="158413"/>
                </a:moveTo>
                <a:cubicBezTo>
                  <a:pt x="0" y="156853"/>
                  <a:pt x="893" y="154020"/>
                  <a:pt x="1905" y="151924"/>
                </a:cubicBezTo>
                <a:cubicBezTo>
                  <a:pt x="11740" y="131434"/>
                  <a:pt x="14192" y="127671"/>
                  <a:pt x="59853" y="108312"/>
                </a:cubicBezTo>
                <a:cubicBezTo>
                  <a:pt x="73164" y="102668"/>
                  <a:pt x="88428" y="96667"/>
                  <a:pt x="95155" y="82725"/>
                </a:cubicBezTo>
                <a:cubicBezTo>
                  <a:pt x="105501" y="61258"/>
                  <a:pt x="80331" y="52674"/>
                  <a:pt x="72354" y="40268"/>
                </a:cubicBezTo>
                <a:cubicBezTo>
                  <a:pt x="68771" y="34684"/>
                  <a:pt x="67735" y="26730"/>
                  <a:pt x="72033" y="21682"/>
                </a:cubicBezTo>
                <a:cubicBezTo>
                  <a:pt x="80415" y="11847"/>
                  <a:pt x="99203" y="21003"/>
                  <a:pt x="118015" y="1"/>
                </a:cubicBezTo>
              </a:path>
            </a:pathLst>
          </a:custGeom>
          <a:noFill/>
          <a:ln w="19050" cap="flat" cmpd="sng">
            <a:solidFill>
              <a:srgbClr val="F1A12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8" name="Google Shape;1178;p62"/>
          <p:cNvSpPr txBox="1">
            <a:spLocks noGrp="1"/>
          </p:cNvSpPr>
          <p:nvPr>
            <p:ph type="title"/>
          </p:nvPr>
        </p:nvSpPr>
        <p:spPr>
          <a:xfrm>
            <a:off x="2209733" y="4025900"/>
            <a:ext cx="7766800" cy="206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 smtClean="0">
                <a:solidFill>
                  <a:srgbClr val="F1A129"/>
                </a:solidFill>
                <a:latin typeface="000 DanPanosian TB" pitchFamily="2" charset="0"/>
                <a:sym typeface="Archivo Narrow"/>
              </a:rPr>
              <a:t>CÁM ƠN CÁC EM ĐÃ LẮNG NGHE</a:t>
            </a:r>
            <a:endParaRPr dirty="0">
              <a:solidFill>
                <a:srgbClr val="F1A129"/>
              </a:solidFill>
              <a:latin typeface="000 DanPanosian TB" pitchFamily="2" charset="0"/>
              <a:sym typeface="Archivo Narrow"/>
            </a:endParaRPr>
          </a:p>
        </p:txBody>
      </p:sp>
    </p:spTree>
    <p:extLst>
      <p:ext uri="{BB962C8B-B14F-4D97-AF65-F5344CB8AC3E}">
        <p14:creationId xmlns:p14="http://schemas.microsoft.com/office/powerpoint/2010/main" val="945580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ông dụng tế bào gốc: thế hệ tiếp của ngành dược phẩ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9014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36576" y="80682"/>
            <a:ext cx="9305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#9Slide07 SVNBrandon Printed Sh" panose="02000000000000000000" pitchFamily="2" charset="0"/>
              </a:rPr>
              <a:t>I. </a:t>
            </a:r>
            <a:r>
              <a:rPr lang="vi-VN" sz="4800" dirty="0" smtClean="0">
                <a:solidFill>
                  <a:schemeClr val="bg1"/>
                </a:solidFill>
                <a:latin typeface="#9Slide07 SVNBrandon Printed Sh" panose="02000000000000000000" pitchFamily="2" charset="0"/>
              </a:rPr>
              <a:t>Sự </a:t>
            </a:r>
            <a:r>
              <a:rPr lang="vi-VN" sz="4800" dirty="0" smtClean="0">
                <a:solidFill>
                  <a:schemeClr val="bg1"/>
                </a:solidFill>
                <a:latin typeface="#9Slide07 SVNBrandon Printed Sh" panose="02000000000000000000" pitchFamily="2" charset="0"/>
              </a:rPr>
              <a:t>lớn lên của tế bào</a:t>
            </a:r>
            <a:endParaRPr lang="vi-VN" sz="4800" dirty="0">
              <a:solidFill>
                <a:schemeClr val="bg1"/>
              </a:solidFill>
              <a:latin typeface="#9Slide07 SVNBrandon Printed 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15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9" name="Google Shape;1019;p56"/>
          <p:cNvGrpSpPr/>
          <p:nvPr/>
        </p:nvGrpSpPr>
        <p:grpSpPr>
          <a:xfrm rot="-5400000">
            <a:off x="-902817" y="-478012"/>
            <a:ext cx="3886696" cy="1830570"/>
            <a:chOff x="1860625" y="1769975"/>
            <a:chExt cx="1870800" cy="94807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020" name="Google Shape;1020;p56"/>
            <p:cNvSpPr/>
            <p:nvPr/>
          </p:nvSpPr>
          <p:spPr>
            <a:xfrm>
              <a:off x="1860625" y="1769975"/>
              <a:ext cx="1870800" cy="948075"/>
            </a:xfrm>
            <a:custGeom>
              <a:avLst/>
              <a:gdLst/>
              <a:ahLst/>
              <a:cxnLst/>
              <a:rect l="l" t="t" r="r" b="b"/>
              <a:pathLst>
                <a:path w="74832" h="37923" extrusionOk="0">
                  <a:moveTo>
                    <a:pt x="36754" y="1"/>
                  </a:moveTo>
                  <a:cubicBezTo>
                    <a:pt x="36526" y="1"/>
                    <a:pt x="36319" y="58"/>
                    <a:pt x="36136" y="180"/>
                  </a:cubicBezTo>
                  <a:cubicBezTo>
                    <a:pt x="34529" y="1239"/>
                    <a:pt x="46923" y="14455"/>
                    <a:pt x="49149" y="17491"/>
                  </a:cubicBezTo>
                  <a:cubicBezTo>
                    <a:pt x="47221" y="16753"/>
                    <a:pt x="45244" y="16134"/>
                    <a:pt x="43280" y="15610"/>
                  </a:cubicBezTo>
                  <a:cubicBezTo>
                    <a:pt x="43339" y="15563"/>
                    <a:pt x="43363" y="15539"/>
                    <a:pt x="43363" y="15539"/>
                  </a:cubicBezTo>
                  <a:lnTo>
                    <a:pt x="43363" y="15539"/>
                  </a:lnTo>
                  <a:cubicBezTo>
                    <a:pt x="43363" y="15539"/>
                    <a:pt x="43315" y="15563"/>
                    <a:pt x="43232" y="15598"/>
                  </a:cubicBezTo>
                  <a:cubicBezTo>
                    <a:pt x="41101" y="15051"/>
                    <a:pt x="38958" y="14622"/>
                    <a:pt x="36874" y="14301"/>
                  </a:cubicBezTo>
                  <a:cubicBezTo>
                    <a:pt x="34251" y="10667"/>
                    <a:pt x="23351" y="2842"/>
                    <a:pt x="21368" y="2842"/>
                  </a:cubicBezTo>
                  <a:cubicBezTo>
                    <a:pt x="21227" y="2842"/>
                    <a:pt x="21131" y="2882"/>
                    <a:pt x="21086" y="2966"/>
                  </a:cubicBezTo>
                  <a:cubicBezTo>
                    <a:pt x="20729" y="3633"/>
                    <a:pt x="26682" y="7193"/>
                    <a:pt x="28766" y="8526"/>
                  </a:cubicBezTo>
                  <a:cubicBezTo>
                    <a:pt x="31564" y="10312"/>
                    <a:pt x="34290" y="12217"/>
                    <a:pt x="36862" y="14301"/>
                  </a:cubicBezTo>
                  <a:cubicBezTo>
                    <a:pt x="34600" y="13979"/>
                    <a:pt x="32362" y="13789"/>
                    <a:pt x="30242" y="13729"/>
                  </a:cubicBezTo>
                  <a:cubicBezTo>
                    <a:pt x="30314" y="13670"/>
                    <a:pt x="30337" y="13634"/>
                    <a:pt x="30338" y="13634"/>
                  </a:cubicBezTo>
                  <a:lnTo>
                    <a:pt x="30338" y="13634"/>
                  </a:lnTo>
                  <a:cubicBezTo>
                    <a:pt x="30337" y="13634"/>
                    <a:pt x="30278" y="13670"/>
                    <a:pt x="30183" y="13729"/>
                  </a:cubicBezTo>
                  <a:cubicBezTo>
                    <a:pt x="26065" y="10470"/>
                    <a:pt x="13904" y="5643"/>
                    <a:pt x="13557" y="5643"/>
                  </a:cubicBezTo>
                  <a:cubicBezTo>
                    <a:pt x="13553" y="5643"/>
                    <a:pt x="13550" y="5643"/>
                    <a:pt x="13550" y="5645"/>
                  </a:cubicBezTo>
                  <a:cubicBezTo>
                    <a:pt x="13395" y="5942"/>
                    <a:pt x="18777" y="8455"/>
                    <a:pt x="20908" y="9348"/>
                  </a:cubicBezTo>
                  <a:cubicBezTo>
                    <a:pt x="24051" y="10657"/>
                    <a:pt x="27123" y="12086"/>
                    <a:pt x="30099" y="13741"/>
                  </a:cubicBezTo>
                  <a:cubicBezTo>
                    <a:pt x="24444" y="13741"/>
                    <a:pt x="18908" y="14181"/>
                    <a:pt x="13431" y="15634"/>
                  </a:cubicBezTo>
                  <a:cubicBezTo>
                    <a:pt x="13478" y="15551"/>
                    <a:pt x="13514" y="15491"/>
                    <a:pt x="13514" y="15491"/>
                  </a:cubicBezTo>
                  <a:lnTo>
                    <a:pt x="13514" y="15491"/>
                  </a:lnTo>
                  <a:lnTo>
                    <a:pt x="13359" y="15646"/>
                  </a:lnTo>
                  <a:cubicBezTo>
                    <a:pt x="12740" y="15813"/>
                    <a:pt x="12169" y="15967"/>
                    <a:pt x="11692" y="16122"/>
                  </a:cubicBezTo>
                  <a:cubicBezTo>
                    <a:pt x="8692" y="16539"/>
                    <a:pt x="0" y="20337"/>
                    <a:pt x="310" y="20813"/>
                  </a:cubicBezTo>
                  <a:cubicBezTo>
                    <a:pt x="349" y="20870"/>
                    <a:pt x="435" y="20896"/>
                    <a:pt x="563" y="20896"/>
                  </a:cubicBezTo>
                  <a:cubicBezTo>
                    <a:pt x="1976" y="20896"/>
                    <a:pt x="8434" y="17696"/>
                    <a:pt x="11109" y="16408"/>
                  </a:cubicBezTo>
                  <a:cubicBezTo>
                    <a:pt x="11883" y="16206"/>
                    <a:pt x="12288" y="16122"/>
                    <a:pt x="13062" y="15955"/>
                  </a:cubicBezTo>
                  <a:lnTo>
                    <a:pt x="13062" y="15955"/>
                  </a:lnTo>
                  <a:cubicBezTo>
                    <a:pt x="11561" y="17503"/>
                    <a:pt x="8966" y="22266"/>
                    <a:pt x="8990" y="22278"/>
                  </a:cubicBezTo>
                  <a:cubicBezTo>
                    <a:pt x="8995" y="22280"/>
                    <a:pt x="9001" y="22282"/>
                    <a:pt x="9007" y="22282"/>
                  </a:cubicBezTo>
                  <a:cubicBezTo>
                    <a:pt x="9383" y="22282"/>
                    <a:pt x="12141" y="17956"/>
                    <a:pt x="13288" y="15908"/>
                  </a:cubicBezTo>
                  <a:cubicBezTo>
                    <a:pt x="16276" y="15289"/>
                    <a:pt x="17776" y="15063"/>
                    <a:pt x="20801" y="14824"/>
                  </a:cubicBezTo>
                  <a:lnTo>
                    <a:pt x="20801" y="14824"/>
                  </a:lnTo>
                  <a:cubicBezTo>
                    <a:pt x="18288" y="16491"/>
                    <a:pt x="12514" y="23016"/>
                    <a:pt x="12681" y="23147"/>
                  </a:cubicBezTo>
                  <a:cubicBezTo>
                    <a:pt x="12693" y="23157"/>
                    <a:pt x="12709" y="23162"/>
                    <a:pt x="12729" y="23162"/>
                  </a:cubicBezTo>
                  <a:cubicBezTo>
                    <a:pt x="13426" y="23162"/>
                    <a:pt x="18912" y="17046"/>
                    <a:pt x="21146" y="14801"/>
                  </a:cubicBezTo>
                  <a:cubicBezTo>
                    <a:pt x="23005" y="14653"/>
                    <a:pt x="24297" y="14588"/>
                    <a:pt x="25724" y="14588"/>
                  </a:cubicBezTo>
                  <a:cubicBezTo>
                    <a:pt x="26601" y="14588"/>
                    <a:pt x="27529" y="14612"/>
                    <a:pt x="28671" y="14658"/>
                  </a:cubicBezTo>
                  <a:cubicBezTo>
                    <a:pt x="25968" y="16360"/>
                    <a:pt x="18848" y="24552"/>
                    <a:pt x="19027" y="24647"/>
                  </a:cubicBezTo>
                  <a:cubicBezTo>
                    <a:pt x="19042" y="24654"/>
                    <a:pt x="19060" y="24658"/>
                    <a:pt x="19080" y="24658"/>
                  </a:cubicBezTo>
                  <a:cubicBezTo>
                    <a:pt x="19975" y="24658"/>
                    <a:pt x="25853" y="17650"/>
                    <a:pt x="29183" y="14693"/>
                  </a:cubicBezTo>
                  <a:cubicBezTo>
                    <a:pt x="31635" y="14812"/>
                    <a:pt x="32862" y="14943"/>
                    <a:pt x="35279" y="15301"/>
                  </a:cubicBezTo>
                  <a:cubicBezTo>
                    <a:pt x="32004" y="17265"/>
                    <a:pt x="24265" y="24683"/>
                    <a:pt x="25015" y="25480"/>
                  </a:cubicBezTo>
                  <a:cubicBezTo>
                    <a:pt x="25054" y="25523"/>
                    <a:pt x="25108" y="25543"/>
                    <a:pt x="25178" y="25543"/>
                  </a:cubicBezTo>
                  <a:cubicBezTo>
                    <a:pt x="26541" y="25543"/>
                    <a:pt x="33635" y="17809"/>
                    <a:pt x="35957" y="15408"/>
                  </a:cubicBezTo>
                  <a:cubicBezTo>
                    <a:pt x="38196" y="15765"/>
                    <a:pt x="39315" y="16003"/>
                    <a:pt x="41518" y="16563"/>
                  </a:cubicBezTo>
                  <a:cubicBezTo>
                    <a:pt x="38398" y="18384"/>
                    <a:pt x="29957" y="26588"/>
                    <a:pt x="30730" y="27195"/>
                  </a:cubicBezTo>
                  <a:cubicBezTo>
                    <a:pt x="30767" y="27224"/>
                    <a:pt x="30815" y="27238"/>
                    <a:pt x="30873" y="27238"/>
                  </a:cubicBezTo>
                  <a:cubicBezTo>
                    <a:pt x="32252" y="27238"/>
                    <a:pt x="39361" y="19357"/>
                    <a:pt x="42149" y="16729"/>
                  </a:cubicBezTo>
                  <a:cubicBezTo>
                    <a:pt x="44244" y="17301"/>
                    <a:pt x="45280" y="17610"/>
                    <a:pt x="47340" y="18349"/>
                  </a:cubicBezTo>
                  <a:cubicBezTo>
                    <a:pt x="44244" y="19742"/>
                    <a:pt x="33528" y="27516"/>
                    <a:pt x="35243" y="29183"/>
                  </a:cubicBezTo>
                  <a:cubicBezTo>
                    <a:pt x="35330" y="29270"/>
                    <a:pt x="35451" y="29311"/>
                    <a:pt x="35603" y="29311"/>
                  </a:cubicBezTo>
                  <a:cubicBezTo>
                    <a:pt x="37784" y="29311"/>
                    <a:pt x="46244" y="20873"/>
                    <a:pt x="48637" y="18825"/>
                  </a:cubicBezTo>
                  <a:cubicBezTo>
                    <a:pt x="50316" y="19480"/>
                    <a:pt x="51162" y="19837"/>
                    <a:pt x="52805" y="20611"/>
                  </a:cubicBezTo>
                  <a:cubicBezTo>
                    <a:pt x="49769" y="22004"/>
                    <a:pt x="38696" y="30469"/>
                    <a:pt x="40625" y="31862"/>
                  </a:cubicBezTo>
                  <a:cubicBezTo>
                    <a:pt x="40755" y="31956"/>
                    <a:pt x="40918" y="32000"/>
                    <a:pt x="41109" y="32000"/>
                  </a:cubicBezTo>
                  <a:cubicBezTo>
                    <a:pt x="43687" y="32000"/>
                    <a:pt x="51400" y="23959"/>
                    <a:pt x="54138" y="21266"/>
                  </a:cubicBezTo>
                  <a:cubicBezTo>
                    <a:pt x="55686" y="22040"/>
                    <a:pt x="56448" y="22456"/>
                    <a:pt x="57936" y="23337"/>
                  </a:cubicBezTo>
                  <a:cubicBezTo>
                    <a:pt x="54138" y="24659"/>
                    <a:pt x="49495" y="27302"/>
                    <a:pt x="48256" y="31469"/>
                  </a:cubicBezTo>
                  <a:cubicBezTo>
                    <a:pt x="48233" y="31731"/>
                    <a:pt x="48221" y="31862"/>
                    <a:pt x="48197" y="32124"/>
                  </a:cubicBezTo>
                  <a:cubicBezTo>
                    <a:pt x="48187" y="32272"/>
                    <a:pt x="48316" y="32404"/>
                    <a:pt x="48463" y="32404"/>
                  </a:cubicBezTo>
                  <a:cubicBezTo>
                    <a:pt x="48493" y="32404"/>
                    <a:pt x="48524" y="32398"/>
                    <a:pt x="48554" y="32386"/>
                  </a:cubicBezTo>
                  <a:cubicBezTo>
                    <a:pt x="51531" y="31362"/>
                    <a:pt x="54150" y="29112"/>
                    <a:pt x="56317" y="26838"/>
                  </a:cubicBezTo>
                  <a:cubicBezTo>
                    <a:pt x="57627" y="25445"/>
                    <a:pt x="58436" y="24516"/>
                    <a:pt x="58913" y="23909"/>
                  </a:cubicBezTo>
                  <a:cubicBezTo>
                    <a:pt x="65009" y="27897"/>
                    <a:pt x="70081" y="32374"/>
                    <a:pt x="74831" y="37922"/>
                  </a:cubicBezTo>
                  <a:cubicBezTo>
                    <a:pt x="71045" y="31684"/>
                    <a:pt x="65723" y="26969"/>
                    <a:pt x="59782" y="22849"/>
                  </a:cubicBezTo>
                  <a:cubicBezTo>
                    <a:pt x="59853" y="22694"/>
                    <a:pt x="60306" y="21730"/>
                    <a:pt x="60437" y="17456"/>
                  </a:cubicBezTo>
                  <a:cubicBezTo>
                    <a:pt x="60544" y="13812"/>
                    <a:pt x="59413" y="9598"/>
                    <a:pt x="56936" y="6788"/>
                  </a:cubicBezTo>
                  <a:cubicBezTo>
                    <a:pt x="56824" y="6661"/>
                    <a:pt x="56642" y="6590"/>
                    <a:pt x="56495" y="6590"/>
                  </a:cubicBezTo>
                  <a:cubicBezTo>
                    <a:pt x="56408" y="6590"/>
                    <a:pt x="56333" y="6615"/>
                    <a:pt x="56293" y="6669"/>
                  </a:cubicBezTo>
                  <a:cubicBezTo>
                    <a:pt x="56138" y="6883"/>
                    <a:pt x="56055" y="6990"/>
                    <a:pt x="55912" y="7204"/>
                  </a:cubicBezTo>
                  <a:cubicBezTo>
                    <a:pt x="54650" y="12253"/>
                    <a:pt x="57865" y="18277"/>
                    <a:pt x="59746" y="22825"/>
                  </a:cubicBezTo>
                  <a:cubicBezTo>
                    <a:pt x="58258" y="21873"/>
                    <a:pt x="56710" y="20968"/>
                    <a:pt x="55126" y="20146"/>
                  </a:cubicBezTo>
                  <a:cubicBezTo>
                    <a:pt x="54656" y="14545"/>
                    <a:pt x="50929" y="734"/>
                    <a:pt x="45646" y="734"/>
                  </a:cubicBezTo>
                  <a:cubicBezTo>
                    <a:pt x="45584" y="734"/>
                    <a:pt x="45521" y="735"/>
                    <a:pt x="45458" y="739"/>
                  </a:cubicBezTo>
                  <a:cubicBezTo>
                    <a:pt x="43113" y="894"/>
                    <a:pt x="52828" y="16813"/>
                    <a:pt x="54245" y="19706"/>
                  </a:cubicBezTo>
                  <a:cubicBezTo>
                    <a:pt x="52805" y="18992"/>
                    <a:pt x="51328" y="18337"/>
                    <a:pt x="49840" y="17753"/>
                  </a:cubicBezTo>
                  <a:lnTo>
                    <a:pt x="49888" y="17706"/>
                  </a:lnTo>
                  <a:cubicBezTo>
                    <a:pt x="49840" y="17694"/>
                    <a:pt x="49828" y="17694"/>
                    <a:pt x="49780" y="17682"/>
                  </a:cubicBezTo>
                  <a:cubicBezTo>
                    <a:pt x="48228" y="13104"/>
                    <a:pt x="40183" y="1"/>
                    <a:pt x="367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EB6D19"/>
                </a:solidFill>
                <a:latin typeface="+mj-lt"/>
                <a:cs typeface="Arial"/>
                <a:sym typeface="Arial"/>
              </a:endParaRPr>
            </a:p>
          </p:txBody>
        </p:sp>
        <p:sp>
          <p:nvSpPr>
            <p:cNvPr id="1021" name="Google Shape;1021;p56"/>
            <p:cNvSpPr/>
            <p:nvPr/>
          </p:nvSpPr>
          <p:spPr>
            <a:xfrm>
              <a:off x="1932650" y="2129850"/>
              <a:ext cx="265825" cy="27125"/>
            </a:xfrm>
            <a:custGeom>
              <a:avLst/>
              <a:gdLst/>
              <a:ahLst/>
              <a:cxnLst/>
              <a:rect l="l" t="t" r="r" b="b"/>
              <a:pathLst>
                <a:path w="10633" h="1085" extrusionOk="0">
                  <a:moveTo>
                    <a:pt x="1" y="1"/>
                  </a:moveTo>
                  <a:cubicBezTo>
                    <a:pt x="1" y="382"/>
                    <a:pt x="7395" y="822"/>
                    <a:pt x="10633" y="1084"/>
                  </a:cubicBezTo>
                  <a:cubicBezTo>
                    <a:pt x="7776" y="168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EB6D19"/>
                </a:solidFill>
                <a:latin typeface="+mj-lt"/>
                <a:cs typeface="Arial"/>
                <a:sym typeface="Arial"/>
              </a:endParaRPr>
            </a:p>
          </p:txBody>
        </p:sp>
        <p:sp>
          <p:nvSpPr>
            <p:cNvPr id="1022" name="Google Shape;1022;p56"/>
            <p:cNvSpPr/>
            <p:nvPr/>
          </p:nvSpPr>
          <p:spPr>
            <a:xfrm>
              <a:off x="2046075" y="2025975"/>
              <a:ext cx="356600" cy="93775"/>
            </a:xfrm>
            <a:custGeom>
              <a:avLst/>
              <a:gdLst/>
              <a:ahLst/>
              <a:cxnLst/>
              <a:rect l="l" t="t" r="r" b="b"/>
              <a:pathLst>
                <a:path w="14264" h="3751" extrusionOk="0">
                  <a:moveTo>
                    <a:pt x="83" y="1"/>
                  </a:moveTo>
                  <a:cubicBezTo>
                    <a:pt x="0" y="453"/>
                    <a:pt x="10061" y="2501"/>
                    <a:pt x="14264" y="3751"/>
                  </a:cubicBezTo>
                  <a:cubicBezTo>
                    <a:pt x="10513" y="1775"/>
                    <a:pt x="84" y="1"/>
                    <a:pt x="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EB6D19"/>
                </a:solidFill>
                <a:latin typeface="+mj-lt"/>
                <a:cs typeface="Arial"/>
                <a:sym typeface="Arial"/>
              </a:endParaRPr>
            </a:p>
          </p:txBody>
        </p:sp>
        <p:sp>
          <p:nvSpPr>
            <p:cNvPr id="1023" name="Google Shape;1023;p56"/>
            <p:cNvSpPr/>
            <p:nvPr/>
          </p:nvSpPr>
          <p:spPr>
            <a:xfrm>
              <a:off x="2575600" y="1788900"/>
              <a:ext cx="368800" cy="369550"/>
            </a:xfrm>
            <a:custGeom>
              <a:avLst/>
              <a:gdLst/>
              <a:ahLst/>
              <a:cxnLst/>
              <a:rect l="l" t="t" r="r" b="b"/>
              <a:pathLst>
                <a:path w="14752" h="14782" extrusionOk="0">
                  <a:moveTo>
                    <a:pt x="782" y="1"/>
                  </a:moveTo>
                  <a:cubicBezTo>
                    <a:pt x="692" y="1"/>
                    <a:pt x="621" y="26"/>
                    <a:pt x="572" y="78"/>
                  </a:cubicBezTo>
                  <a:cubicBezTo>
                    <a:pt x="0" y="673"/>
                    <a:pt x="5656" y="5745"/>
                    <a:pt x="7549" y="7471"/>
                  </a:cubicBezTo>
                  <a:cubicBezTo>
                    <a:pt x="10073" y="9781"/>
                    <a:pt x="12502" y="12210"/>
                    <a:pt x="14752" y="14782"/>
                  </a:cubicBezTo>
                  <a:cubicBezTo>
                    <a:pt x="12561" y="10558"/>
                    <a:pt x="2628" y="1"/>
                    <a:pt x="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EB6D19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913347" y="408253"/>
            <a:ext cx="10272000" cy="934000"/>
          </a:xfrm>
        </p:spPr>
        <p:txBody>
          <a:bodyPr/>
          <a:lstStyle/>
          <a:p>
            <a:r>
              <a:rPr lang="vi-VN" sz="6000" dirty="0" smtClean="0">
                <a:solidFill>
                  <a:srgbClr val="0070C0"/>
                </a:solidFill>
                <a:latin typeface="+mj-lt"/>
              </a:rPr>
              <a:t>Sự lớn lên tế bào</a:t>
            </a:r>
            <a:endParaRPr lang="vi-VN" sz="60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9" name="Picture 2" descr="Bài 20. Sự lớn lên và sinh sản của tế bào - Hoc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02" y="2721112"/>
            <a:ext cx="4423767" cy="211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5950" y="5336369"/>
            <a:ext cx="9542350" cy="1264980"/>
          </a:xfrm>
          <a:prstGeom prst="cloud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chemeClr val="bg1"/>
                </a:solidFill>
                <a:latin typeface="+mj-lt"/>
              </a:rPr>
              <a:t>Quan sát hình bên, em hãy cho biết dấu hiệu nào cho thấy sự lớn lên của tế bào?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7512" y="3047690"/>
            <a:ext cx="6181725" cy="14573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7790" y="4789479"/>
            <a:ext cx="4327557" cy="408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2E47"/>
                </a:solidFill>
                <a:latin typeface="+mj-lt"/>
                <a:ea typeface="#9Slide03 Roboto Condensed" panose="02000000000000000000" pitchFamily="2" charset="0"/>
              </a:rPr>
              <a:t>Hình</a:t>
            </a:r>
            <a:r>
              <a:rPr lang="en-US" dirty="0">
                <a:solidFill>
                  <a:srgbClr val="002E47"/>
                </a:solidFill>
                <a:latin typeface="+mj-lt"/>
                <a:ea typeface="#9Slide03 Roboto Condensed" panose="02000000000000000000" pitchFamily="2" charset="0"/>
              </a:rPr>
              <a:t>. </a:t>
            </a:r>
            <a:r>
              <a:rPr lang="vi-VN" dirty="0">
                <a:solidFill>
                  <a:srgbClr val="002E47"/>
                </a:solidFill>
                <a:latin typeface="+mj-lt"/>
                <a:ea typeface="#9Slide03 Roboto Condensed" panose="02000000000000000000" pitchFamily="2" charset="0"/>
              </a:rPr>
              <a:t>Sự lớn lên của tế bào thực vật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48706" y="4789479"/>
            <a:ext cx="4327557" cy="408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FF0000"/>
                </a:solidFill>
                <a:latin typeface="+mj-lt"/>
                <a:ea typeface="#9Slide03 Roboto Condensed" panose="02000000000000000000" pitchFamily="2" charset="0"/>
              </a:rPr>
              <a:t>Hình</a:t>
            </a:r>
            <a:r>
              <a:rPr lang="en-US" dirty="0">
                <a:solidFill>
                  <a:srgbClr val="FF0000"/>
                </a:solidFill>
                <a:latin typeface="+mj-lt"/>
                <a:ea typeface="#9Slide03 Roboto Condensed" panose="02000000000000000000" pitchFamily="2" charset="0"/>
              </a:rPr>
              <a:t>. </a:t>
            </a:r>
            <a:r>
              <a:rPr lang="vi-VN" dirty="0">
                <a:solidFill>
                  <a:srgbClr val="FF0000"/>
                </a:solidFill>
                <a:latin typeface="+mj-lt"/>
                <a:ea typeface="#9Slide03 Roboto Condensed" panose="02000000000000000000" pitchFamily="2" charset="0"/>
              </a:rPr>
              <a:t>Sự lớn lên của tế bào động vật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94228" y="1610544"/>
            <a:ext cx="978269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vi-VN" sz="2400" dirty="0">
                <a:solidFill>
                  <a:srgbClr val="561E51"/>
                </a:solidFill>
                <a:latin typeface="+mj-lt"/>
              </a:rPr>
              <a:t>Sau thời gian tế bào con dần lớn lên về kích thước và thay đổi hình dạng.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vi-VN" sz="2400" dirty="0">
                <a:solidFill>
                  <a:srgbClr val="561E51"/>
                </a:solidFill>
                <a:latin typeface="+mj-lt"/>
              </a:rPr>
              <a:t>Khi tế bào tăng đến một kích thước nhất định được gọi là tế bào trưởng thành.</a:t>
            </a:r>
          </a:p>
        </p:txBody>
      </p:sp>
    </p:spTree>
    <p:extLst>
      <p:ext uri="{BB962C8B-B14F-4D97-AF65-F5344CB8AC3E}">
        <p14:creationId xmlns:p14="http://schemas.microsoft.com/office/powerpoint/2010/main" val="1738270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9" name="Google Shape;1019;p56"/>
          <p:cNvGrpSpPr/>
          <p:nvPr/>
        </p:nvGrpSpPr>
        <p:grpSpPr>
          <a:xfrm rot="-5400000">
            <a:off x="-914900" y="258524"/>
            <a:ext cx="4326787" cy="2192708"/>
            <a:chOff x="1860625" y="1769975"/>
            <a:chExt cx="1870800" cy="948075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020" name="Google Shape;1020;p56"/>
            <p:cNvSpPr/>
            <p:nvPr/>
          </p:nvSpPr>
          <p:spPr>
            <a:xfrm>
              <a:off x="1860625" y="1769975"/>
              <a:ext cx="1870800" cy="948075"/>
            </a:xfrm>
            <a:custGeom>
              <a:avLst/>
              <a:gdLst/>
              <a:ahLst/>
              <a:cxnLst/>
              <a:rect l="l" t="t" r="r" b="b"/>
              <a:pathLst>
                <a:path w="74832" h="37923" extrusionOk="0">
                  <a:moveTo>
                    <a:pt x="36754" y="1"/>
                  </a:moveTo>
                  <a:cubicBezTo>
                    <a:pt x="36526" y="1"/>
                    <a:pt x="36319" y="58"/>
                    <a:pt x="36136" y="180"/>
                  </a:cubicBezTo>
                  <a:cubicBezTo>
                    <a:pt x="34529" y="1239"/>
                    <a:pt x="46923" y="14455"/>
                    <a:pt x="49149" y="17491"/>
                  </a:cubicBezTo>
                  <a:cubicBezTo>
                    <a:pt x="47221" y="16753"/>
                    <a:pt x="45244" y="16134"/>
                    <a:pt x="43280" y="15610"/>
                  </a:cubicBezTo>
                  <a:cubicBezTo>
                    <a:pt x="43339" y="15563"/>
                    <a:pt x="43363" y="15539"/>
                    <a:pt x="43363" y="15539"/>
                  </a:cubicBezTo>
                  <a:lnTo>
                    <a:pt x="43363" y="15539"/>
                  </a:lnTo>
                  <a:cubicBezTo>
                    <a:pt x="43363" y="15539"/>
                    <a:pt x="43315" y="15563"/>
                    <a:pt x="43232" y="15598"/>
                  </a:cubicBezTo>
                  <a:cubicBezTo>
                    <a:pt x="41101" y="15051"/>
                    <a:pt x="38958" y="14622"/>
                    <a:pt x="36874" y="14301"/>
                  </a:cubicBezTo>
                  <a:cubicBezTo>
                    <a:pt x="34251" y="10667"/>
                    <a:pt x="23351" y="2842"/>
                    <a:pt x="21368" y="2842"/>
                  </a:cubicBezTo>
                  <a:cubicBezTo>
                    <a:pt x="21227" y="2842"/>
                    <a:pt x="21131" y="2882"/>
                    <a:pt x="21086" y="2966"/>
                  </a:cubicBezTo>
                  <a:cubicBezTo>
                    <a:pt x="20729" y="3633"/>
                    <a:pt x="26682" y="7193"/>
                    <a:pt x="28766" y="8526"/>
                  </a:cubicBezTo>
                  <a:cubicBezTo>
                    <a:pt x="31564" y="10312"/>
                    <a:pt x="34290" y="12217"/>
                    <a:pt x="36862" y="14301"/>
                  </a:cubicBezTo>
                  <a:cubicBezTo>
                    <a:pt x="34600" y="13979"/>
                    <a:pt x="32362" y="13789"/>
                    <a:pt x="30242" y="13729"/>
                  </a:cubicBezTo>
                  <a:cubicBezTo>
                    <a:pt x="30314" y="13670"/>
                    <a:pt x="30337" y="13634"/>
                    <a:pt x="30338" y="13634"/>
                  </a:cubicBezTo>
                  <a:lnTo>
                    <a:pt x="30338" y="13634"/>
                  </a:lnTo>
                  <a:cubicBezTo>
                    <a:pt x="30337" y="13634"/>
                    <a:pt x="30278" y="13670"/>
                    <a:pt x="30183" y="13729"/>
                  </a:cubicBezTo>
                  <a:cubicBezTo>
                    <a:pt x="26065" y="10470"/>
                    <a:pt x="13904" y="5643"/>
                    <a:pt x="13557" y="5643"/>
                  </a:cubicBezTo>
                  <a:cubicBezTo>
                    <a:pt x="13553" y="5643"/>
                    <a:pt x="13550" y="5643"/>
                    <a:pt x="13550" y="5645"/>
                  </a:cubicBezTo>
                  <a:cubicBezTo>
                    <a:pt x="13395" y="5942"/>
                    <a:pt x="18777" y="8455"/>
                    <a:pt x="20908" y="9348"/>
                  </a:cubicBezTo>
                  <a:cubicBezTo>
                    <a:pt x="24051" y="10657"/>
                    <a:pt x="27123" y="12086"/>
                    <a:pt x="30099" y="13741"/>
                  </a:cubicBezTo>
                  <a:cubicBezTo>
                    <a:pt x="24444" y="13741"/>
                    <a:pt x="18908" y="14181"/>
                    <a:pt x="13431" y="15634"/>
                  </a:cubicBezTo>
                  <a:cubicBezTo>
                    <a:pt x="13478" y="15551"/>
                    <a:pt x="13514" y="15491"/>
                    <a:pt x="13514" y="15491"/>
                  </a:cubicBezTo>
                  <a:lnTo>
                    <a:pt x="13514" y="15491"/>
                  </a:lnTo>
                  <a:lnTo>
                    <a:pt x="13359" y="15646"/>
                  </a:lnTo>
                  <a:cubicBezTo>
                    <a:pt x="12740" y="15813"/>
                    <a:pt x="12169" y="15967"/>
                    <a:pt x="11692" y="16122"/>
                  </a:cubicBezTo>
                  <a:cubicBezTo>
                    <a:pt x="8692" y="16539"/>
                    <a:pt x="0" y="20337"/>
                    <a:pt x="310" y="20813"/>
                  </a:cubicBezTo>
                  <a:cubicBezTo>
                    <a:pt x="349" y="20870"/>
                    <a:pt x="435" y="20896"/>
                    <a:pt x="563" y="20896"/>
                  </a:cubicBezTo>
                  <a:cubicBezTo>
                    <a:pt x="1976" y="20896"/>
                    <a:pt x="8434" y="17696"/>
                    <a:pt x="11109" y="16408"/>
                  </a:cubicBezTo>
                  <a:cubicBezTo>
                    <a:pt x="11883" y="16206"/>
                    <a:pt x="12288" y="16122"/>
                    <a:pt x="13062" y="15955"/>
                  </a:cubicBezTo>
                  <a:lnTo>
                    <a:pt x="13062" y="15955"/>
                  </a:lnTo>
                  <a:cubicBezTo>
                    <a:pt x="11561" y="17503"/>
                    <a:pt x="8966" y="22266"/>
                    <a:pt x="8990" y="22278"/>
                  </a:cubicBezTo>
                  <a:cubicBezTo>
                    <a:pt x="8995" y="22280"/>
                    <a:pt x="9001" y="22282"/>
                    <a:pt x="9007" y="22282"/>
                  </a:cubicBezTo>
                  <a:cubicBezTo>
                    <a:pt x="9383" y="22282"/>
                    <a:pt x="12141" y="17956"/>
                    <a:pt x="13288" y="15908"/>
                  </a:cubicBezTo>
                  <a:cubicBezTo>
                    <a:pt x="16276" y="15289"/>
                    <a:pt x="17776" y="15063"/>
                    <a:pt x="20801" y="14824"/>
                  </a:cubicBezTo>
                  <a:lnTo>
                    <a:pt x="20801" y="14824"/>
                  </a:lnTo>
                  <a:cubicBezTo>
                    <a:pt x="18288" y="16491"/>
                    <a:pt x="12514" y="23016"/>
                    <a:pt x="12681" y="23147"/>
                  </a:cubicBezTo>
                  <a:cubicBezTo>
                    <a:pt x="12693" y="23157"/>
                    <a:pt x="12709" y="23162"/>
                    <a:pt x="12729" y="23162"/>
                  </a:cubicBezTo>
                  <a:cubicBezTo>
                    <a:pt x="13426" y="23162"/>
                    <a:pt x="18912" y="17046"/>
                    <a:pt x="21146" y="14801"/>
                  </a:cubicBezTo>
                  <a:cubicBezTo>
                    <a:pt x="23005" y="14653"/>
                    <a:pt x="24297" y="14588"/>
                    <a:pt x="25724" y="14588"/>
                  </a:cubicBezTo>
                  <a:cubicBezTo>
                    <a:pt x="26601" y="14588"/>
                    <a:pt x="27529" y="14612"/>
                    <a:pt x="28671" y="14658"/>
                  </a:cubicBezTo>
                  <a:cubicBezTo>
                    <a:pt x="25968" y="16360"/>
                    <a:pt x="18848" y="24552"/>
                    <a:pt x="19027" y="24647"/>
                  </a:cubicBezTo>
                  <a:cubicBezTo>
                    <a:pt x="19042" y="24654"/>
                    <a:pt x="19060" y="24658"/>
                    <a:pt x="19080" y="24658"/>
                  </a:cubicBezTo>
                  <a:cubicBezTo>
                    <a:pt x="19975" y="24658"/>
                    <a:pt x="25853" y="17650"/>
                    <a:pt x="29183" y="14693"/>
                  </a:cubicBezTo>
                  <a:cubicBezTo>
                    <a:pt x="31635" y="14812"/>
                    <a:pt x="32862" y="14943"/>
                    <a:pt x="35279" y="15301"/>
                  </a:cubicBezTo>
                  <a:cubicBezTo>
                    <a:pt x="32004" y="17265"/>
                    <a:pt x="24265" y="24683"/>
                    <a:pt x="25015" y="25480"/>
                  </a:cubicBezTo>
                  <a:cubicBezTo>
                    <a:pt x="25054" y="25523"/>
                    <a:pt x="25108" y="25543"/>
                    <a:pt x="25178" y="25543"/>
                  </a:cubicBezTo>
                  <a:cubicBezTo>
                    <a:pt x="26541" y="25543"/>
                    <a:pt x="33635" y="17809"/>
                    <a:pt x="35957" y="15408"/>
                  </a:cubicBezTo>
                  <a:cubicBezTo>
                    <a:pt x="38196" y="15765"/>
                    <a:pt x="39315" y="16003"/>
                    <a:pt x="41518" y="16563"/>
                  </a:cubicBezTo>
                  <a:cubicBezTo>
                    <a:pt x="38398" y="18384"/>
                    <a:pt x="29957" y="26588"/>
                    <a:pt x="30730" y="27195"/>
                  </a:cubicBezTo>
                  <a:cubicBezTo>
                    <a:pt x="30767" y="27224"/>
                    <a:pt x="30815" y="27238"/>
                    <a:pt x="30873" y="27238"/>
                  </a:cubicBezTo>
                  <a:cubicBezTo>
                    <a:pt x="32252" y="27238"/>
                    <a:pt x="39361" y="19357"/>
                    <a:pt x="42149" y="16729"/>
                  </a:cubicBezTo>
                  <a:cubicBezTo>
                    <a:pt x="44244" y="17301"/>
                    <a:pt x="45280" y="17610"/>
                    <a:pt x="47340" y="18349"/>
                  </a:cubicBezTo>
                  <a:cubicBezTo>
                    <a:pt x="44244" y="19742"/>
                    <a:pt x="33528" y="27516"/>
                    <a:pt x="35243" y="29183"/>
                  </a:cubicBezTo>
                  <a:cubicBezTo>
                    <a:pt x="35330" y="29270"/>
                    <a:pt x="35451" y="29311"/>
                    <a:pt x="35603" y="29311"/>
                  </a:cubicBezTo>
                  <a:cubicBezTo>
                    <a:pt x="37784" y="29311"/>
                    <a:pt x="46244" y="20873"/>
                    <a:pt x="48637" y="18825"/>
                  </a:cubicBezTo>
                  <a:cubicBezTo>
                    <a:pt x="50316" y="19480"/>
                    <a:pt x="51162" y="19837"/>
                    <a:pt x="52805" y="20611"/>
                  </a:cubicBezTo>
                  <a:cubicBezTo>
                    <a:pt x="49769" y="22004"/>
                    <a:pt x="38696" y="30469"/>
                    <a:pt x="40625" y="31862"/>
                  </a:cubicBezTo>
                  <a:cubicBezTo>
                    <a:pt x="40755" y="31956"/>
                    <a:pt x="40918" y="32000"/>
                    <a:pt x="41109" y="32000"/>
                  </a:cubicBezTo>
                  <a:cubicBezTo>
                    <a:pt x="43687" y="32000"/>
                    <a:pt x="51400" y="23959"/>
                    <a:pt x="54138" y="21266"/>
                  </a:cubicBezTo>
                  <a:cubicBezTo>
                    <a:pt x="55686" y="22040"/>
                    <a:pt x="56448" y="22456"/>
                    <a:pt x="57936" y="23337"/>
                  </a:cubicBezTo>
                  <a:cubicBezTo>
                    <a:pt x="54138" y="24659"/>
                    <a:pt x="49495" y="27302"/>
                    <a:pt x="48256" y="31469"/>
                  </a:cubicBezTo>
                  <a:cubicBezTo>
                    <a:pt x="48233" y="31731"/>
                    <a:pt x="48221" y="31862"/>
                    <a:pt x="48197" y="32124"/>
                  </a:cubicBezTo>
                  <a:cubicBezTo>
                    <a:pt x="48187" y="32272"/>
                    <a:pt x="48316" y="32404"/>
                    <a:pt x="48463" y="32404"/>
                  </a:cubicBezTo>
                  <a:cubicBezTo>
                    <a:pt x="48493" y="32404"/>
                    <a:pt x="48524" y="32398"/>
                    <a:pt x="48554" y="32386"/>
                  </a:cubicBezTo>
                  <a:cubicBezTo>
                    <a:pt x="51531" y="31362"/>
                    <a:pt x="54150" y="29112"/>
                    <a:pt x="56317" y="26838"/>
                  </a:cubicBezTo>
                  <a:cubicBezTo>
                    <a:pt x="57627" y="25445"/>
                    <a:pt x="58436" y="24516"/>
                    <a:pt x="58913" y="23909"/>
                  </a:cubicBezTo>
                  <a:cubicBezTo>
                    <a:pt x="65009" y="27897"/>
                    <a:pt x="70081" y="32374"/>
                    <a:pt x="74831" y="37922"/>
                  </a:cubicBezTo>
                  <a:cubicBezTo>
                    <a:pt x="71045" y="31684"/>
                    <a:pt x="65723" y="26969"/>
                    <a:pt x="59782" y="22849"/>
                  </a:cubicBezTo>
                  <a:cubicBezTo>
                    <a:pt x="59853" y="22694"/>
                    <a:pt x="60306" y="21730"/>
                    <a:pt x="60437" y="17456"/>
                  </a:cubicBezTo>
                  <a:cubicBezTo>
                    <a:pt x="60544" y="13812"/>
                    <a:pt x="59413" y="9598"/>
                    <a:pt x="56936" y="6788"/>
                  </a:cubicBezTo>
                  <a:cubicBezTo>
                    <a:pt x="56824" y="6661"/>
                    <a:pt x="56642" y="6590"/>
                    <a:pt x="56495" y="6590"/>
                  </a:cubicBezTo>
                  <a:cubicBezTo>
                    <a:pt x="56408" y="6590"/>
                    <a:pt x="56333" y="6615"/>
                    <a:pt x="56293" y="6669"/>
                  </a:cubicBezTo>
                  <a:cubicBezTo>
                    <a:pt x="56138" y="6883"/>
                    <a:pt x="56055" y="6990"/>
                    <a:pt x="55912" y="7204"/>
                  </a:cubicBezTo>
                  <a:cubicBezTo>
                    <a:pt x="54650" y="12253"/>
                    <a:pt x="57865" y="18277"/>
                    <a:pt x="59746" y="22825"/>
                  </a:cubicBezTo>
                  <a:cubicBezTo>
                    <a:pt x="58258" y="21873"/>
                    <a:pt x="56710" y="20968"/>
                    <a:pt x="55126" y="20146"/>
                  </a:cubicBezTo>
                  <a:cubicBezTo>
                    <a:pt x="54656" y="14545"/>
                    <a:pt x="50929" y="734"/>
                    <a:pt x="45646" y="734"/>
                  </a:cubicBezTo>
                  <a:cubicBezTo>
                    <a:pt x="45584" y="734"/>
                    <a:pt x="45521" y="735"/>
                    <a:pt x="45458" y="739"/>
                  </a:cubicBezTo>
                  <a:cubicBezTo>
                    <a:pt x="43113" y="894"/>
                    <a:pt x="52828" y="16813"/>
                    <a:pt x="54245" y="19706"/>
                  </a:cubicBezTo>
                  <a:cubicBezTo>
                    <a:pt x="52805" y="18992"/>
                    <a:pt x="51328" y="18337"/>
                    <a:pt x="49840" y="17753"/>
                  </a:cubicBezTo>
                  <a:lnTo>
                    <a:pt x="49888" y="17706"/>
                  </a:lnTo>
                  <a:cubicBezTo>
                    <a:pt x="49840" y="17694"/>
                    <a:pt x="49828" y="17694"/>
                    <a:pt x="49780" y="17682"/>
                  </a:cubicBezTo>
                  <a:cubicBezTo>
                    <a:pt x="48228" y="13104"/>
                    <a:pt x="40183" y="1"/>
                    <a:pt x="367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EB6D19"/>
                </a:solidFill>
                <a:cs typeface="Arial"/>
                <a:sym typeface="Arial"/>
              </a:endParaRPr>
            </a:p>
          </p:txBody>
        </p:sp>
        <p:sp>
          <p:nvSpPr>
            <p:cNvPr id="1021" name="Google Shape;1021;p56"/>
            <p:cNvSpPr/>
            <p:nvPr/>
          </p:nvSpPr>
          <p:spPr>
            <a:xfrm>
              <a:off x="1932650" y="2129850"/>
              <a:ext cx="265825" cy="27125"/>
            </a:xfrm>
            <a:custGeom>
              <a:avLst/>
              <a:gdLst/>
              <a:ahLst/>
              <a:cxnLst/>
              <a:rect l="l" t="t" r="r" b="b"/>
              <a:pathLst>
                <a:path w="10633" h="1085" extrusionOk="0">
                  <a:moveTo>
                    <a:pt x="1" y="1"/>
                  </a:moveTo>
                  <a:cubicBezTo>
                    <a:pt x="1" y="382"/>
                    <a:pt x="7395" y="822"/>
                    <a:pt x="10633" y="1084"/>
                  </a:cubicBezTo>
                  <a:cubicBezTo>
                    <a:pt x="7776" y="168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EB6D19"/>
                </a:solidFill>
                <a:cs typeface="Arial"/>
                <a:sym typeface="Arial"/>
              </a:endParaRPr>
            </a:p>
          </p:txBody>
        </p:sp>
        <p:sp>
          <p:nvSpPr>
            <p:cNvPr id="1022" name="Google Shape;1022;p56"/>
            <p:cNvSpPr/>
            <p:nvPr/>
          </p:nvSpPr>
          <p:spPr>
            <a:xfrm>
              <a:off x="2046075" y="2025975"/>
              <a:ext cx="356600" cy="93775"/>
            </a:xfrm>
            <a:custGeom>
              <a:avLst/>
              <a:gdLst/>
              <a:ahLst/>
              <a:cxnLst/>
              <a:rect l="l" t="t" r="r" b="b"/>
              <a:pathLst>
                <a:path w="14264" h="3751" extrusionOk="0">
                  <a:moveTo>
                    <a:pt x="83" y="1"/>
                  </a:moveTo>
                  <a:cubicBezTo>
                    <a:pt x="0" y="453"/>
                    <a:pt x="10061" y="2501"/>
                    <a:pt x="14264" y="3751"/>
                  </a:cubicBezTo>
                  <a:cubicBezTo>
                    <a:pt x="10513" y="1775"/>
                    <a:pt x="84" y="1"/>
                    <a:pt x="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EB6D19"/>
                </a:solidFill>
                <a:cs typeface="Arial"/>
                <a:sym typeface="Arial"/>
              </a:endParaRPr>
            </a:p>
          </p:txBody>
        </p:sp>
        <p:sp>
          <p:nvSpPr>
            <p:cNvPr id="1023" name="Google Shape;1023;p56"/>
            <p:cNvSpPr/>
            <p:nvPr/>
          </p:nvSpPr>
          <p:spPr>
            <a:xfrm>
              <a:off x="2575600" y="1788900"/>
              <a:ext cx="368800" cy="369550"/>
            </a:xfrm>
            <a:custGeom>
              <a:avLst/>
              <a:gdLst/>
              <a:ahLst/>
              <a:cxnLst/>
              <a:rect l="l" t="t" r="r" b="b"/>
              <a:pathLst>
                <a:path w="14752" h="14782" extrusionOk="0">
                  <a:moveTo>
                    <a:pt x="782" y="1"/>
                  </a:moveTo>
                  <a:cubicBezTo>
                    <a:pt x="692" y="1"/>
                    <a:pt x="621" y="26"/>
                    <a:pt x="572" y="78"/>
                  </a:cubicBezTo>
                  <a:cubicBezTo>
                    <a:pt x="0" y="673"/>
                    <a:pt x="5656" y="5745"/>
                    <a:pt x="7549" y="7471"/>
                  </a:cubicBezTo>
                  <a:cubicBezTo>
                    <a:pt x="10073" y="9781"/>
                    <a:pt x="12502" y="12210"/>
                    <a:pt x="14752" y="14782"/>
                  </a:cubicBezTo>
                  <a:cubicBezTo>
                    <a:pt x="12561" y="10558"/>
                    <a:pt x="2628" y="1"/>
                    <a:pt x="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EB6D19"/>
                </a:solidFill>
                <a:cs typeface="Arial"/>
                <a:sym typeface="Arial"/>
              </a:endParaRPr>
            </a:p>
          </p:txBody>
        </p:sp>
      </p:grpSp>
      <p:pic>
        <p:nvPicPr>
          <p:cNvPr id="9" name="Picture 2" descr="Bài 20. Sự lớn lên và sinh sản của tế bào - Hoc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347" y="1714367"/>
            <a:ext cx="4229630" cy="201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6979" y="4121732"/>
            <a:ext cx="6181725" cy="14573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05322" y="5579057"/>
            <a:ext cx="4327557" cy="408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i="1" dirty="0">
                <a:solidFill>
                  <a:srgbClr val="002060"/>
                </a:solidFill>
                <a:cs typeface="Arial" panose="020B0604020202020204" pitchFamily="34" charset="0"/>
              </a:rPr>
              <a:t>Hình</a:t>
            </a:r>
            <a:r>
              <a:rPr lang="en-US" sz="1600" i="1" dirty="0">
                <a:solidFill>
                  <a:srgbClr val="002060"/>
                </a:solidFill>
                <a:cs typeface="Arial" panose="020B0604020202020204" pitchFamily="34" charset="0"/>
              </a:rPr>
              <a:t>. </a:t>
            </a:r>
            <a:r>
              <a:rPr lang="vi-VN" sz="1600" i="1" dirty="0">
                <a:solidFill>
                  <a:srgbClr val="002060"/>
                </a:solidFill>
                <a:cs typeface="Arial" panose="020B0604020202020204" pitchFamily="34" charset="0"/>
              </a:rPr>
              <a:t>Sự lớn lên của tế bào thực vật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05321" y="3777403"/>
            <a:ext cx="4327557" cy="408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i="1" dirty="0">
                <a:solidFill>
                  <a:srgbClr val="002060"/>
                </a:solidFill>
                <a:cs typeface="Arial" panose="020B0604020202020204" pitchFamily="34" charset="0"/>
              </a:rPr>
              <a:t>Hình</a:t>
            </a:r>
            <a:r>
              <a:rPr lang="en-US" sz="1600" i="1" dirty="0">
                <a:solidFill>
                  <a:srgbClr val="002060"/>
                </a:solidFill>
                <a:cs typeface="Arial" panose="020B0604020202020204" pitchFamily="34" charset="0"/>
              </a:rPr>
              <a:t>. </a:t>
            </a:r>
            <a:r>
              <a:rPr lang="vi-VN" sz="1600" i="1" dirty="0">
                <a:solidFill>
                  <a:srgbClr val="002060"/>
                </a:solidFill>
                <a:cs typeface="Arial" panose="020B0604020202020204" pitchFamily="34" charset="0"/>
              </a:rPr>
              <a:t>Sự lớn lên của tế bào động vật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03421" y="518780"/>
            <a:ext cx="6844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000 DanPanosian TB" pitchFamily="2" charset="0"/>
              </a:rPr>
              <a:t>Vậy nhờ đâu mà tế bào lớn lên được?</a:t>
            </a:r>
          </a:p>
        </p:txBody>
      </p:sp>
      <p:sp>
        <p:nvSpPr>
          <p:cNvPr id="4" name="Down Arrow 3"/>
          <p:cNvSpPr/>
          <p:nvPr/>
        </p:nvSpPr>
        <p:spPr>
          <a:xfrm>
            <a:off x="4710811" y="1123743"/>
            <a:ext cx="497941" cy="963309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66466" y="2189451"/>
            <a:ext cx="3807263" cy="523220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002E47"/>
                </a:solidFill>
                <a:latin typeface="#9Slide03 Swiss Condensed Bold" panose="02000500000000000000" pitchFamily="2" charset="0"/>
              </a:rPr>
              <a:t>Quá trình trao đổi chất</a:t>
            </a:r>
          </a:p>
        </p:txBody>
      </p:sp>
      <p:cxnSp>
        <p:nvCxnSpPr>
          <p:cNvPr id="19" name="Elbow Connector 18"/>
          <p:cNvCxnSpPr/>
          <p:nvPr/>
        </p:nvCxnSpPr>
        <p:spPr>
          <a:xfrm rot="10800000" flipV="1">
            <a:off x="4708907" y="2711496"/>
            <a:ext cx="1249689" cy="1222257"/>
          </a:xfrm>
          <a:prstGeom prst="bentConnector3">
            <a:avLst>
              <a:gd name="adj1" fmla="val 50000"/>
            </a:avLst>
          </a:prstGeom>
          <a:ln w="285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5908" y="3790322"/>
            <a:ext cx="4527703" cy="138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dirty="0">
                <a:solidFill>
                  <a:srgbClr val="561E51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Tế bào sẽ lấy chất cần thiết bên ngoài môi trường vào trong để tạo ra chất dinh dưỡng.</a:t>
            </a:r>
          </a:p>
        </p:txBody>
      </p:sp>
      <p:pic>
        <p:nvPicPr>
          <p:cNvPr id="3" name="btnInknoeActivit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227" y="5429250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7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1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631913" y="0"/>
            <a:ext cx="556008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Bài 20. Sự lớn lên và sinh sản của tế bào - Hoc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848" y="305700"/>
            <a:ext cx="4932217" cy="235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248177" y="2873051"/>
            <a:ext cx="4327557" cy="408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lớn lên của tế bào động vật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559" y="3681423"/>
            <a:ext cx="5406791" cy="127463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45032" y="5151381"/>
            <a:ext cx="4327557" cy="408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lớn lên của tế bào thực vật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354970"/>
              </p:ext>
            </p:extLst>
          </p:nvPr>
        </p:nvGraphicFramePr>
        <p:xfrm>
          <a:off x="156696" y="247632"/>
          <a:ext cx="6358374" cy="6464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390"/>
                <a:gridCol w="5181984"/>
              </a:tblGrid>
              <a:tr h="63254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HỌC TẬP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3288">
                <a:tc gridSpan="2">
                  <a:txBody>
                    <a:bodyPr/>
                    <a:lstStyle/>
                    <a:p>
                      <a:r>
                        <a:rPr lang="vi-VN" sz="2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vi-VN" sz="2000" baseline="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 Tế bào có lớn lên mãi không? Vì sao?</a:t>
                      </a:r>
                      <a:endParaRPr lang="vi-VN" sz="2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2550">
                <a:tc>
                  <a:txBody>
                    <a:bodyPr/>
                    <a:lstStyle/>
                    <a:p>
                      <a:pPr algn="ctr"/>
                      <a:r>
                        <a:rPr lang="vi-VN" sz="2000" noProof="0" dirty="0" smtClean="0">
                          <a:solidFill>
                            <a:schemeClr val="tx1"/>
                          </a:solidFill>
                          <a:latin typeface="#9Slide03 Swiss Condensed Bold" panose="02000500000000000000" pitchFamily="2" charset="0"/>
                        </a:rPr>
                        <a:t>Trả lời</a:t>
                      </a:r>
                      <a:endParaRPr lang="vi-VN" sz="2000" noProof="0" dirty="0">
                        <a:solidFill>
                          <a:schemeClr val="tx1"/>
                        </a:solidFill>
                        <a:latin typeface="#9Slide03 Swiss Condensed Bold" panose="02000500000000000000" pitchFamily="2" charset="0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916250">
                <a:tc gridSpan="2">
                  <a:txBody>
                    <a:bodyPr/>
                    <a:lstStyle/>
                    <a:p>
                      <a:r>
                        <a:rPr lang="vi-VN" sz="2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vi-VN" sz="2000" baseline="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 So sánh tế bào non và tế bào trưởng thành vào bảng dưới đây: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20036">
                <a:tc gridSpan="2"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1337428" y="1634538"/>
            <a:ext cx="498054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450215" algn="l"/>
              </a:tabLst>
            </a:pPr>
            <a:r>
              <a:rPr lang="vi-VN" sz="2000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TB không lớn lên mãi vì đến một giới hạn xác định màng TB sẽ vỡ</a:t>
            </a:r>
            <a:endParaRPr lang="vi-VN" sz="12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845584"/>
              </p:ext>
            </p:extLst>
          </p:nvPr>
        </p:nvGraphicFramePr>
        <p:xfrm>
          <a:off x="173056" y="3362388"/>
          <a:ext cx="6298082" cy="282062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56711"/>
                <a:gridCol w="2120202"/>
                <a:gridCol w="2321169"/>
              </a:tblGrid>
              <a:tr h="455986">
                <a:tc>
                  <a:txBody>
                    <a:bodyPr/>
                    <a:lstStyle/>
                    <a:p>
                      <a:pPr algn="just"/>
                      <a:endParaRPr lang="vi-VN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 non</a:t>
                      </a:r>
                      <a:endParaRPr lang="vi-VN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 trưởng</a:t>
                      </a:r>
                      <a:r>
                        <a:rPr lang="vi-VN" sz="18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thành</a:t>
                      </a:r>
                      <a:endParaRPr lang="vi-VN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</a:tr>
              <a:tr h="479233">
                <a:tc>
                  <a:txBody>
                    <a:bodyPr/>
                    <a:lstStyle/>
                    <a:p>
                      <a:pPr algn="ctr"/>
                      <a:r>
                        <a:rPr lang="vi-VN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Kích</a:t>
                      </a:r>
                      <a:r>
                        <a:rPr lang="vi-VN" sz="18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thước</a:t>
                      </a:r>
                      <a:endParaRPr lang="vi-VN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vi-VN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vi-VN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02417">
                <a:tc>
                  <a:txBody>
                    <a:bodyPr/>
                    <a:lstStyle/>
                    <a:p>
                      <a:pPr algn="ctr"/>
                      <a:r>
                        <a:rPr lang="vi-VN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Tế bào</a:t>
                      </a:r>
                      <a:r>
                        <a:rPr lang="vi-VN" sz="18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chất</a:t>
                      </a:r>
                      <a:endParaRPr lang="vi-VN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vi-VN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vi-VN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2611">
                <a:tc>
                  <a:txBody>
                    <a:bodyPr/>
                    <a:lstStyle/>
                    <a:p>
                      <a:pPr algn="ctr"/>
                      <a:r>
                        <a:rPr lang="vi-VN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 trí</a:t>
                      </a:r>
                      <a:r>
                        <a:rPr lang="vi-VN" sz="18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nhân</a:t>
                      </a:r>
                      <a:endParaRPr lang="vi-VN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vi-VN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vi-VN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840375">
                <a:tc>
                  <a:txBody>
                    <a:bodyPr/>
                    <a:lstStyle/>
                    <a:p>
                      <a:pPr algn="ctr"/>
                      <a:r>
                        <a:rPr lang="vi-VN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Kích</a:t>
                      </a:r>
                      <a:r>
                        <a:rPr lang="vi-VN" sz="18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thước, khối lượng</a:t>
                      </a:r>
                      <a:r>
                        <a:rPr lang="en-US" sz="18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</a:t>
                      </a:r>
                      <a:r>
                        <a:rPr lang="vi-VN" sz="18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ủ</a:t>
                      </a:r>
                      <a:r>
                        <a:rPr lang="en-US" sz="18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vi-VN" sz="18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TB</a:t>
                      </a:r>
                      <a:endParaRPr lang="vi-VN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vi-VN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vi-VN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930528" y="3858018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Nhỏ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26421" y="3858018"/>
            <a:ext cx="11284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Lớn hơn</a:t>
            </a:r>
            <a:endParaRPr lang="vi-VN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86682" y="4896392"/>
            <a:ext cx="1144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tâm</a:t>
            </a:r>
            <a:endParaRPr lang="vi-VN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46586" y="4379882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hơn</a:t>
            </a:r>
            <a:endParaRPr lang="vi-VN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29914" y="4337472"/>
            <a:ext cx="383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 </a:t>
            </a:r>
            <a:endParaRPr lang="vi-VN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15443" y="4896392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Lệch về 1 phía</a:t>
            </a:r>
            <a:endParaRPr lang="vi-VN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67945" y="5538438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vi-VN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94540" y="5560081"/>
            <a:ext cx="2063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 so với ban đầu</a:t>
            </a:r>
            <a:endParaRPr lang="vi-VN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4" descr="Drawing Love GIF by Ai and Aik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074" y="5486757"/>
            <a:ext cx="2924608" cy="116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tnInknoeActivit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188" y="5747017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0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ế nào là tăng sinh tế bào gốc nội sinh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1" r="8442"/>
          <a:stretch/>
        </p:blipFill>
        <p:spPr bwMode="auto">
          <a:xfrm>
            <a:off x="2649071" y="40341"/>
            <a:ext cx="9520517" cy="681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2649071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II.</a:t>
            </a:r>
            <a:r>
              <a:rPr lang="en-US" sz="5400" dirty="0" smtClean="0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SỰ </a:t>
            </a:r>
            <a:r>
              <a:rPr lang="en-US" sz="5400" dirty="0" smtClean="0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SINH SẢN CỦA TẾ BÀO</a:t>
            </a:r>
            <a:endParaRPr lang="en-US" sz="5400" dirty="0"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58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6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47BB8468-9E5E-4B4A-B7CE-F6057D6902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381" b="81905" l="0" r="100000">
                        <a14:foregroundMark x1="42500" y1="40952" x2="42400" y2="69714"/>
                        <a14:foregroundMark x1="54600" y1="37333" x2="54400" y2="73714"/>
                        <a14:foregroundMark x1="66100" y1="36381" x2="66800" y2="75619"/>
                        <a14:foregroundMark x1="77200" y1="32381" x2="77100" y2="51429"/>
                        <a14:foregroundMark x1="78300" y1="57524" x2="78800" y2="76571"/>
                        <a14:foregroundMark x1="89600" y1="26667" x2="89500" y2="47429"/>
                        <a14:foregroundMark x1="89900" y1="62857" x2="89700" y2="79810"/>
                        <a14:foregroundMark x1="32000" y1="42667" x2="32700" y2="67619"/>
                        <a14:foregroundMark x1="21200" y1="44381" x2="22700" y2="67238"/>
                        <a14:foregroundMark x1="10300" y1="46095" x2="10100" y2="64190"/>
                        <a14:backgroundMark x1="1000" y1="56381" x2="1000" y2="56381"/>
                        <a14:backgroundMark x1="98700" y1="57143" x2="98700" y2="57143"/>
                        <a14:backgroundMark x1="900" y1="54095" x2="14200" y2="16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162"/>
          <a:stretch/>
        </p:blipFill>
        <p:spPr>
          <a:xfrm>
            <a:off x="695325" y="1587017"/>
            <a:ext cx="10515600" cy="46657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05C460B-4ABD-44A6-81AA-F7D25329D71A}"/>
              </a:ext>
            </a:extLst>
          </p:cNvPr>
          <p:cNvSpPr txBox="1"/>
          <p:nvPr/>
        </p:nvSpPr>
        <p:spPr>
          <a:xfrm>
            <a:off x="695325" y="1587017"/>
            <a:ext cx="10961242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vi-VN" sz="2800" dirty="0" smtClean="0">
                <a:solidFill>
                  <a:schemeClr val="bg1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Mỗi tế bào lớn lên đến một kích thước nhất định sẽ phân chia thành hai tế bào con.</a:t>
            </a:r>
          </a:p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vi-VN" sz="2800" dirty="0" smtClean="0">
                <a:solidFill>
                  <a:schemeClr val="bg1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Quá trình này gọi là </a:t>
            </a:r>
            <a:r>
              <a:rPr lang="vi-VN" sz="2800" dirty="0" smtClean="0">
                <a:solidFill>
                  <a:srgbClr val="FFFF00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sự sinh sản của tế bào</a:t>
            </a:r>
            <a:endParaRPr lang="vi-VN" sz="2800" dirty="0">
              <a:solidFill>
                <a:srgbClr val="FFFF00"/>
              </a:solidFill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48660" y="6052695"/>
            <a:ext cx="4208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 smtClean="0">
                <a:solidFill>
                  <a:srgbClr val="FF0000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Hình. Sự phân chia của tế bào</a:t>
            </a:r>
            <a:endParaRPr lang="vi-VN" sz="2000" dirty="0">
              <a:solidFill>
                <a:srgbClr val="FF0000"/>
              </a:solidFill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18668" y="211304"/>
            <a:ext cx="7585788" cy="1175658"/>
          </a:xfrm>
        </p:spPr>
        <p:txBody>
          <a:bodyPr/>
          <a:lstStyle/>
          <a:p>
            <a:r>
              <a:rPr lang="vi-VN" sz="6000" dirty="0" smtClean="0">
                <a:solidFill>
                  <a:srgbClr val="FFFF00"/>
                </a:solidFill>
                <a:latin typeface="#9Slide07 IcielNabila" pitchFamily="2" charset="0"/>
              </a:rPr>
              <a:t>Sự sinh sản tế bào</a:t>
            </a:r>
            <a:endParaRPr lang="vi-VN" sz="6000" dirty="0">
              <a:solidFill>
                <a:srgbClr val="FFFF00"/>
              </a:solidFill>
              <a:latin typeface="#9Slide07 IcielNabi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39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793" y="1903591"/>
            <a:ext cx="398352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Sự lớn lên của tế bào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0285"/>
          <a:stretch/>
        </p:blipFill>
        <p:spPr>
          <a:xfrm>
            <a:off x="235388" y="2567789"/>
            <a:ext cx="4798339" cy="21117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9318" y="3632372"/>
            <a:ext cx="45870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Sự sinh sản (phân chia) của tế bào</a:t>
            </a:r>
          </a:p>
        </p:txBody>
      </p:sp>
      <p:sp>
        <p:nvSpPr>
          <p:cNvPr id="7" name="Pentagon 6"/>
          <p:cNvSpPr/>
          <p:nvPr/>
        </p:nvSpPr>
        <p:spPr>
          <a:xfrm>
            <a:off x="0" y="437639"/>
            <a:ext cx="978408" cy="484632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847165" y="437639"/>
            <a:ext cx="484632" cy="484632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9059" y="251286"/>
            <a:ext cx="9520518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20.1 và 20.2 bên dưới trả lời câu hỏi sau</a:t>
            </a:r>
          </a:p>
          <a:p>
            <a:pPr marL="342900" indent="-342900" algn="just">
              <a:lnSpc>
                <a:spcPct val="120000"/>
              </a:lnSpc>
              <a:buAutoNum type="arabicPeriod"/>
            </a:pP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 nào thì tế bào phân chia?</a:t>
            </a:r>
          </a:p>
          <a:p>
            <a:pPr marL="342900" indent="-342900" algn="just">
              <a:lnSpc>
                <a:spcPct val="120000"/>
              </a:lnSpc>
              <a:buAutoNum type="arabicPeriod"/>
            </a:pP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 thể chúng ta gồm hàng nghìn tỉ tế bào được hình thành nhờ quá trình nào?</a:t>
            </a:r>
          </a:p>
          <a:p>
            <a:pPr marL="342900" indent="-342900" algn="just">
              <a:lnSpc>
                <a:spcPct val="120000"/>
              </a:lnSpc>
              <a:buAutoNum type="arabicPeriod"/>
            </a:pPr>
            <a:endParaRPr lang="vi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Sự lớn lên và sinh sản của tế bào KHTN 6 Kết nối tri thức với cuộc sống |  Khoa học tự nhiên lớp 6 - KNT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92"/>
          <a:stretch/>
        </p:blipFill>
        <p:spPr bwMode="auto">
          <a:xfrm>
            <a:off x="4906978" y="4284564"/>
            <a:ext cx="7153275" cy="143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59065" y="4939854"/>
            <a:ext cx="3578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 lớn lên của tế bào</a:t>
            </a:r>
            <a:endParaRPr lang="vi-VN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43596" y="5805743"/>
            <a:ext cx="493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 đồ quá trình lớn lên và sinh sản của tế bào</a:t>
            </a:r>
            <a:endParaRPr lang="vi-VN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5714171" y="5805743"/>
            <a:ext cx="1253829" cy="476071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>
            <a:spAutoFit/>
          </a:bodyPr>
          <a:lstStyle/>
          <a:p>
            <a:r>
              <a:rPr lang="vi-VN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20.2.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Terminator 13"/>
          <p:cNvSpPr/>
          <p:nvPr/>
        </p:nvSpPr>
        <p:spPr>
          <a:xfrm>
            <a:off x="559623" y="4886484"/>
            <a:ext cx="1253829" cy="476071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>
            <a:spAutoFit/>
          </a:bodyPr>
          <a:lstStyle/>
          <a:p>
            <a:r>
              <a:rPr lang="vi-VN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20.1.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btnInknoeActivit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62" y="2630902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86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8&quot;/&gt;&lt;/object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3 - &amp;quot;Sự lớn lên tế bào&amp;quot;&quot;/&gt;&lt;property id=&quot;20307&quot; value=&quot;260&quot;/&gt;&lt;/object&gt;&lt;object type=&quot;3&quot; unique_id=&quot;10006&quot;&gt;&lt;property id=&quot;20148&quot; value=&quot;5&quot;/&gt;&lt;property id=&quot;20300&quot; value=&quot;Slide 4&quot;/&gt;&lt;property id=&quot;20307&quot; value=&quot;261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4&quot;/&gt;&lt;/object&gt;&lt;object type=&quot;3&quot; unique_id=&quot;10009&quot;&gt;&lt;property id=&quot;20148&quot; value=&quot;5&quot;/&gt;&lt;property id=&quot;20300&quot; value=&quot;Slide 7 - &amp;quot;Sự sinh sản tế bào&amp;quot;&quot;/&gt;&lt;property id=&quot;20307&quot; value=&quot;265&quot;/&gt;&lt;/object&gt;&lt;object type=&quot;3&quot; unique_id=&quot;10010&quot;&gt;&lt;property id=&quot;20148&quot; value=&quot;5&quot;/&gt;&lt;property id=&quot;20300&quot; value=&quot;Slide 8&quot;/&gt;&lt;property id=&quot;20307&quot; value=&quot;272&quot;/&gt;&lt;/object&gt;&lt;object type=&quot;3&quot; unique_id=&quot;10011&quot;&gt;&lt;property id=&quot;20148&quot; value=&quot;5&quot;/&gt;&lt;property id=&quot;20300&quot; value=&quot;Slide 9&quot;/&gt;&lt;property id=&quot;20307&quot; value=&quot;257&quot;/&gt;&lt;/object&gt;&lt;object type=&quot;3&quot; unique_id=&quot;10012&quot;&gt;&lt;property id=&quot;20148&quot; value=&quot;5&quot;/&gt;&lt;property id=&quot;20300&quot; value=&quot;Slide 10 - &amp;quot;Sự sinh sản tế bào&amp;quot;&quot;/&gt;&lt;property id=&quot;20307&quot; value=&quot;266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8&quot;/&gt;&lt;/object&gt;&lt;object type=&quot;3&quot; unique_id=&quot;10015&quot;&gt;&lt;property id=&quot;20148&quot; value=&quot;5&quot;/&gt;&lt;property id=&quot;20300&quot; value=&quot;Slide 13&quot;/&gt;&lt;property id=&quot;20307&quot; value=&quot;269&quot;/&gt;&lt;/object&gt;&lt;object type=&quot;3&quot; unique_id=&quot;10016&quot;&gt;&lt;property id=&quot;20148&quot; value=&quot;5&quot;/&gt;&lt;property id=&quot;20300&quot; value=&quot;Slide 14&quot;/&gt;&lt;property id=&quot;20307&quot; value=&quot;25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object type=&quot;3&quot; unique_id=&quot;10018&quot;&gt;&lt;property id=&quot;20148&quot; value=&quot;5&quot;/&gt;&lt;property id=&quot;20300&quot; value=&quot;Slide 16&quot;/&gt;&lt;property id=&quot;20307&quot; value=&quot;270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4&quot;/&gt;&lt;/object&gt;&lt;object type=&quot;3&quot; unique_id=&quot;10021&quot;&gt;&lt;property id=&quot;20148&quot; value=&quot;5&quot;/&gt;&lt;property id=&quot;20300&quot; value=&quot;Slide 19&quot;/&gt;&lt;property id=&quot;20307&quot; value=&quot;275&quot;/&gt;&lt;/object&gt;&lt;object type=&quot;3&quot; unique_id=&quot;10022&quot;&gt;&lt;property id=&quot;20148&quot; value=&quot;5&quot;/&gt;&lt;property id=&quot;20300&quot; value=&quot;Slide 20&quot;/&gt;&lt;property id=&quot;20307&quot; value=&quot;276&quot;/&gt;&lt;/object&gt;&lt;object type=&quot;3&quot; unique_id=&quot;10023&quot;&gt;&lt;property id=&quot;20148&quot; value=&quot;5&quot;/&gt;&lt;property id=&quot;20300&quot; value=&quot;Slide 21&quot;/&gt;&lt;property id=&quot;20307&quot; value=&quot;277&quot;/&gt;&lt;/object&gt;&lt;object type=&quot;3&quot; unique_id=&quot;10024&quot;&gt;&lt;property id=&quot;20148&quot; value=&quot;5&quot;/&gt;&lt;property id=&quot;20300&quot; value=&quot;Slide 22 - &amp;quot;CÂU HỎI LƯỢNG GIÁ&amp;quot;&quot;/&gt;&lt;property id=&quot;20307&quot; value=&quot;263&quot;/&gt;&lt;/object&gt;&lt;object type=&quot;3&quot; unique_id=&quot;10025&quot;&gt;&lt;property id=&quot;20148&quot; value=&quot;5&quot;/&gt;&lt;property id=&quot;20300&quot; value=&quot;Slide 23&quot;/&gt;&lt;property id=&quot;20307&quot; value=&quot;278&quot;/&gt;&lt;/object&gt;&lt;object type=&quot;3&quot; unique_id=&quot;10026&quot;&gt;&lt;property id=&quot;20148&quot; value=&quot;5&quot;/&gt;&lt;property id=&quot;20300&quot; value=&quot;Slide 24 - &amp;quot;CÁM ƠN CÁC EM ĐÃ LẮNG NGHE&amp;quot;&quot;/&gt;&lt;property id=&quot;20307&quot; value=&quot;279&quot;/&gt;&lt;/object&gt;&lt;/object&gt;&lt;object type=&quot;8&quot; unique_id=&quot;10052&quot;&gt;&lt;/object&gt;&lt;/object&gt;&lt;/database&gt;"/>
  <p:tag name="MMPROD_NEXTUNIQUEID" val="10009"/>
  <p:tag name="SECTOMILLISECCONVERTED" val="1"/>
  <p:tag name="INKNOELEADERBOARD" val="-108922450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null,&quot;IaMcqCompetition&quot;:false,&quot;IsAnonymous&quot;:false,&quot;AutoAdvance&quot;:false,&quot;IsCompetition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null,&quot;IaMcqCompetition&quot;:false,&quot;IsAnonymous&quot;:false,&quot;AutoAdvance&quot;:false,&quot;IsCompetitionMode&quot;:fals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null,&quot;IaMcqCompetition&quot;:false,&quot;IsAnonymous&quot;:false,&quot;AutoAdvance&quot;:false,&quot;IsCompetitionMode&quot;:fals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null,&quot;IaMcqCompetition&quot;:false,&quot;IsAnonymous&quot;:false,&quot;AutoAdvance&quot;:false,&quot;IsCompetitionMode&quot;:false}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nvironmental Agency by Slidesgo">
  <a:themeElements>
    <a:clrScheme name="Simple Light">
      <a:dk1>
        <a:srgbClr val="F1A129"/>
      </a:dk1>
      <a:lt1>
        <a:srgbClr val="FFFFFF"/>
      </a:lt1>
      <a:dk2>
        <a:srgbClr val="002E47"/>
      </a:dk2>
      <a:lt2>
        <a:srgbClr val="EF8520"/>
      </a:lt2>
      <a:accent1>
        <a:srgbClr val="EB6D19"/>
      </a:accent1>
      <a:accent2>
        <a:srgbClr val="004B63"/>
      </a:accent2>
      <a:accent3>
        <a:srgbClr val="004B5F"/>
      </a:accent3>
      <a:accent4>
        <a:srgbClr val="006C7E"/>
      </a:accent4>
      <a:accent5>
        <a:srgbClr val="208F9E"/>
      </a:accent5>
      <a:accent6>
        <a:srgbClr val="8CC5CD"/>
      </a:accent6>
      <a:hlink>
        <a:srgbClr val="002E4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1566</Words>
  <Application>Microsoft Office PowerPoint</Application>
  <PresentationFormat>Widescreen</PresentationFormat>
  <Paragraphs>153</Paragraphs>
  <Slides>25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25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25</vt:i4>
      </vt:variant>
    </vt:vector>
  </HeadingPairs>
  <TitlesOfParts>
    <vt:vector size="57" baseType="lpstr">
      <vt:lpstr>#9Slide03 Roboto Condensed</vt:lpstr>
      <vt:lpstr>#9Slide03 Swiss Condensed</vt:lpstr>
      <vt:lpstr>#9Slide03 Swiss Condensed Bold</vt:lpstr>
      <vt:lpstr>#9Slide05 FS Blonde Script</vt:lpstr>
      <vt:lpstr>#9Slide07 IcielNabila</vt:lpstr>
      <vt:lpstr>#9Slide07 Pattaya</vt:lpstr>
      <vt:lpstr>#9Slide07 SFU Jamaica</vt:lpstr>
      <vt:lpstr>#9Slide07 SVNBrandon Printed Sh</vt:lpstr>
      <vt:lpstr>000 DanPanosian TB</vt:lpstr>
      <vt:lpstr>Acumin Pro Condensed</vt:lpstr>
      <vt:lpstr>Archivo Narrow</vt:lpstr>
      <vt:lpstr>Archivo Narrow SemiBold</vt:lpstr>
      <vt:lpstr>Arial</vt:lpstr>
      <vt:lpstr>Autocar Black Condensed</vt:lpstr>
      <vt:lpstr>Bookman Old Style</vt:lpstr>
      <vt:lpstr>Calibri</vt:lpstr>
      <vt:lpstr>Calibri Light</vt:lpstr>
      <vt:lpstr>Fira Sans Condensed Medium</vt:lpstr>
      <vt:lpstr>FS Ahkio Light</vt:lpstr>
      <vt:lpstr>Rockwell</vt:lpstr>
      <vt:lpstr>Times New Roman</vt:lpstr>
      <vt:lpstr>Wingdings</vt:lpstr>
      <vt:lpstr>Zilla Slab</vt:lpstr>
      <vt:lpstr>Zilla Slab Medium</vt:lpstr>
      <vt:lpstr>Zilla Slab SemiBold</vt:lpstr>
      <vt:lpstr>Office Theme</vt:lpstr>
      <vt:lpstr>1_Environmental Agency by Slidesgo</vt:lpstr>
      <vt:lpstr>Damask</vt:lpstr>
      <vt:lpstr>1_Office Theme</vt:lpstr>
      <vt:lpstr>2_Office Theme</vt:lpstr>
      <vt:lpstr>3_Office Theme</vt:lpstr>
      <vt:lpstr>1_Damask</vt:lpstr>
      <vt:lpstr>PowerPoint Presentation</vt:lpstr>
      <vt:lpstr>PowerPoint Presentation</vt:lpstr>
      <vt:lpstr>PowerPoint Presentation</vt:lpstr>
      <vt:lpstr>Sự lớn lên tế bào</vt:lpstr>
      <vt:lpstr>PowerPoint Presentation</vt:lpstr>
      <vt:lpstr>PowerPoint Presentation</vt:lpstr>
      <vt:lpstr>PowerPoint Presentation</vt:lpstr>
      <vt:lpstr>Sự sinh sản tế bào</vt:lpstr>
      <vt:lpstr>PowerPoint Presentation</vt:lpstr>
      <vt:lpstr>PowerPoint Presentation</vt:lpstr>
      <vt:lpstr>Sự sinh sản tế bào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HỎI LƯỢNG GIÁ</vt:lpstr>
      <vt:lpstr>PowerPoint Presentation</vt:lpstr>
      <vt:lpstr>CÁM ƠN CÁC EM ĐÃ LẮNG NGHE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Ducanh Do</cp:lastModifiedBy>
  <cp:revision>24</cp:revision>
  <dcterms:created xsi:type="dcterms:W3CDTF">2021-08-25T07:23:06Z</dcterms:created>
  <dcterms:modified xsi:type="dcterms:W3CDTF">2021-11-22T09:00:06Z</dcterms:modified>
</cp:coreProperties>
</file>