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3" r:id="rId4"/>
    <p:sldId id="260" r:id="rId5"/>
    <p:sldId id="259" r:id="rId6"/>
    <p:sldId id="262" r:id="rId7"/>
    <p:sldId id="275" r:id="rId8"/>
    <p:sldId id="276" r:id="rId9"/>
    <p:sldId id="265" r:id="rId10"/>
    <p:sldId id="264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4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>
      <p:ext uri="{19B8F6BF-5375-455C-9EA6-DF929625EA0E}">
        <p15:presenceInfo xmlns:p15="http://schemas.microsoft.com/office/powerpoint/2012/main" userId="e71af33a4243d3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08" y="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19CB72-3E8A-57AA-3ED6-4D0699A683ED}"/>
              </a:ext>
            </a:extLst>
          </p:cNvPr>
          <p:cNvSpPr/>
          <p:nvPr/>
        </p:nvSpPr>
        <p:spPr>
          <a:xfrm>
            <a:off x="1066800" y="4114800"/>
            <a:ext cx="6629400" cy="838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KHỔNG MAI PHƯƠNG</a:t>
            </a: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2514600"/>
            <a:ext cx="2743200" cy="202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 descr="D:\hoi gian chuyen de\thu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2971799" cy="1990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2365" y="25408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00399" y="376635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8645" y="611588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hoi gian chuyen de\nhu tuong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hoi gian chuyen de\nhu tuong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819400" y="865909"/>
            <a:ext cx="1219200" cy="7897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0600" y="872835"/>
            <a:ext cx="1219200" cy="6373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52800" y="381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124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124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2362200"/>
            <a:ext cx="2362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8528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6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43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01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12505</TotalTime>
  <Words>826</Words>
  <Application>Microsoft Office PowerPoint</Application>
  <PresentationFormat>On-screen Show (4:3)</PresentationFormat>
  <Paragraphs>142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Administrator</cp:lastModifiedBy>
  <cp:revision>61</cp:revision>
  <dcterms:created xsi:type="dcterms:W3CDTF">2021-04-19T01:36:17Z</dcterms:created>
  <dcterms:modified xsi:type="dcterms:W3CDTF">2023-11-03T23:28:14Z</dcterms:modified>
</cp:coreProperties>
</file>