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 id="2147483698" r:id="rId3"/>
  </p:sldMasterIdLst>
  <p:notesMasterIdLst>
    <p:notesMasterId r:id="rId17"/>
  </p:notesMasterIdLst>
  <p:sldIdLst>
    <p:sldId id="282" r:id="rId4"/>
    <p:sldId id="295" r:id="rId5"/>
    <p:sldId id="316" r:id="rId6"/>
    <p:sldId id="299" r:id="rId7"/>
    <p:sldId id="284" r:id="rId8"/>
    <p:sldId id="308" r:id="rId9"/>
    <p:sldId id="302" r:id="rId10"/>
    <p:sldId id="283" r:id="rId11"/>
    <p:sldId id="291" r:id="rId12"/>
    <p:sldId id="296" r:id="rId13"/>
    <p:sldId id="311" r:id="rId14"/>
    <p:sldId id="313" r:id="rId15"/>
    <p:sldId id="309" r:id="rId16"/>
  </p:sldIdLst>
  <p:sldSz cx="9144000" cy="5143500" type="screen16x9"/>
  <p:notesSz cx="6858000" cy="9144000"/>
  <p:embeddedFontLst>
    <p:embeddedFont>
      <p:font typeface="Bebas Neue" panose="020B0606020202050201" pitchFamily="34" charset="0"/>
      <p:regular r:id="rId18"/>
    </p:embeddedFont>
    <p:embeddedFont>
      <p:font typeface="Bellota Text" panose="020B0604020202020204" charset="0"/>
      <p:regular r:id="rId19"/>
      <p:bold r:id="rId20"/>
      <p:italic r:id="rId21"/>
      <p:boldItalic r:id="rId22"/>
    </p:embeddedFont>
    <p:embeddedFont>
      <p:font typeface="Cambria Math" panose="02040503050406030204" pitchFamily="18" charset="0"/>
      <p:regular r:id="rId23"/>
    </p:embeddedFont>
    <p:embeddedFont>
      <p:font typeface="Didact Gothic" panose="00000500000000000000" pitchFamily="2" charset="0"/>
      <p:regular r:id="rId24"/>
    </p:embeddedFont>
    <p:embeddedFont>
      <p:font typeface="Odibee Sans" panose="020B0604020202020204" charset="0"/>
      <p:regular r:id="rId25"/>
    </p:embeddedFont>
    <p:embeddedFont>
      <p:font typeface="Quicksand" panose="020B0604020202020204" charset="0"/>
      <p:regular r:id="rId26"/>
      <p:bold r:id="rId27"/>
    </p:embeddedFont>
    <p:embeddedFont>
      <p:font typeface="Quicksand Light" panose="020B0604020202020204" charset="0"/>
      <p:regular r:id="rId28"/>
      <p:bold r:id="rId29"/>
    </p:embeddedFont>
    <p:embeddedFont>
      <p:font typeface="Roboto Condensed" panose="02000000000000000000" pitchFamily="2" charset="0"/>
      <p:regular r:id="rId30"/>
      <p:bold r:id="rId31"/>
      <p:italic r:id="rId32"/>
      <p:boldItalic r:id="rId33"/>
    </p:embeddedFont>
    <p:embeddedFont>
      <p:font typeface="Sue Ellen Francisco"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838"/>
    <a:srgbClr val="665779"/>
    <a:srgbClr val="FFE1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6573F6-AEAF-4852-9C9A-E34E8B945269}">
  <a:tblStyle styleId="{E66573F6-AEAF-4852-9C9A-E34E8B9452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374" autoAdjust="0"/>
  </p:normalViewPr>
  <p:slideViewPr>
    <p:cSldViewPr snapToGrid="0">
      <p:cViewPr varScale="1">
        <p:scale>
          <a:sx n="89" d="100"/>
          <a:sy n="89" d="100"/>
        </p:scale>
        <p:origin x="664"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a508865d46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a508865d46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a4938850ea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a4938850ea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4363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806ec00983_2_3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806ec00983_2_3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1978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a4eefd2b89_0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a4eefd2b89_0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4228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a4eefd2b89_0_1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a4eefd2b89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8080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a4eefd2b89_0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a4eefd2b89_0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61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a508865d46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a508865d46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2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4eefd2b89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4eefd2b89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64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a508865d46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a508865d46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508865d46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508865d46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240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a508865d46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a508865d46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8119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a4eefd2b89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a4eefd2b89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a4938850ea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a4938850ea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61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0" y="1973600"/>
            <a:ext cx="9144000" cy="3169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959189" y="2325850"/>
            <a:ext cx="3503100" cy="183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959188" y="3962175"/>
            <a:ext cx="3503100" cy="43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solidFill>
                  <a:schemeClr val="accent5"/>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 name="Google Shape;18;p3"/>
          <p:cNvSpPr txBox="1">
            <a:spLocks noGrp="1"/>
          </p:cNvSpPr>
          <p:nvPr>
            <p:ph type="subTitle" idx="2"/>
          </p:nvPr>
        </p:nvSpPr>
        <p:spPr>
          <a:xfrm>
            <a:off x="5329300" y="2942875"/>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5"/>
        </a:solidFill>
        <a:effectLst/>
      </p:bgPr>
    </p:bg>
    <p:spTree>
      <p:nvGrpSpPr>
        <p:cNvPr id="1" name="Shape 15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3"/>
          <p:cNvSpPr/>
          <p:nvPr/>
        </p:nvSpPr>
        <p:spPr>
          <a:xfrm>
            <a:off x="0" y="1973600"/>
            <a:ext cx="9144000" cy="3169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3"/>
          <p:cNvSpPr txBox="1">
            <a:spLocks noGrp="1"/>
          </p:cNvSpPr>
          <p:nvPr>
            <p:ph type="title"/>
          </p:nvPr>
        </p:nvSpPr>
        <p:spPr>
          <a:xfrm>
            <a:off x="959189" y="2325850"/>
            <a:ext cx="3503100" cy="183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959188" y="3962175"/>
            <a:ext cx="3503100" cy="43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solidFill>
                  <a:schemeClr val="accent5"/>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 name="Google Shape;18;p3"/>
          <p:cNvSpPr txBox="1">
            <a:spLocks noGrp="1"/>
          </p:cNvSpPr>
          <p:nvPr>
            <p:ph type="subTitle" idx="2"/>
          </p:nvPr>
        </p:nvSpPr>
        <p:spPr>
          <a:xfrm>
            <a:off x="5329300" y="2942875"/>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475437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4"/>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6"/>
              </a:buClr>
              <a:buSzPts val="1400"/>
              <a:buAutoNum type="arabicPeriod"/>
              <a:defRPr sz="1100"/>
            </a:lvl1pPr>
            <a:lvl2pPr marL="914400" lvl="1" indent="-317500" rtl="0">
              <a:lnSpc>
                <a:spcPct val="115000"/>
              </a:lnSpc>
              <a:spcBef>
                <a:spcPts val="1600"/>
              </a:spcBef>
              <a:spcAft>
                <a:spcPts val="0"/>
              </a:spcAft>
              <a:buClr>
                <a:srgbClr val="482400"/>
              </a:buClr>
              <a:buSzPts val="1400"/>
              <a:buFont typeface="Muli"/>
              <a:buAutoNum type="alphaLcPeriod"/>
              <a:defRPr>
                <a:solidFill>
                  <a:srgbClr val="434343"/>
                </a:solidFill>
              </a:defRPr>
            </a:lvl2pPr>
            <a:lvl3pPr marL="1371600" lvl="2" indent="-317500" rtl="0">
              <a:lnSpc>
                <a:spcPct val="115000"/>
              </a:lnSpc>
              <a:spcBef>
                <a:spcPts val="1600"/>
              </a:spcBef>
              <a:spcAft>
                <a:spcPts val="0"/>
              </a:spcAft>
              <a:buClr>
                <a:srgbClr val="482400"/>
              </a:buClr>
              <a:buSzPts val="1400"/>
              <a:buFont typeface="Muli"/>
              <a:buAutoNum type="romanLcPeriod"/>
              <a:defRPr>
                <a:solidFill>
                  <a:srgbClr val="434343"/>
                </a:solidFill>
              </a:defRPr>
            </a:lvl3pPr>
            <a:lvl4pPr marL="1828800" lvl="3" indent="-317500" rtl="0">
              <a:lnSpc>
                <a:spcPct val="115000"/>
              </a:lnSpc>
              <a:spcBef>
                <a:spcPts val="1600"/>
              </a:spcBef>
              <a:spcAft>
                <a:spcPts val="0"/>
              </a:spcAft>
              <a:buClr>
                <a:srgbClr val="482400"/>
              </a:buClr>
              <a:buSzPts val="1400"/>
              <a:buFont typeface="Muli"/>
              <a:buAutoNum type="arabicPeriod"/>
              <a:defRPr>
                <a:solidFill>
                  <a:srgbClr val="434343"/>
                </a:solidFill>
              </a:defRPr>
            </a:lvl4pPr>
            <a:lvl5pPr marL="2286000" lvl="4" indent="-317500" rtl="0">
              <a:lnSpc>
                <a:spcPct val="115000"/>
              </a:lnSpc>
              <a:spcBef>
                <a:spcPts val="1600"/>
              </a:spcBef>
              <a:spcAft>
                <a:spcPts val="0"/>
              </a:spcAft>
              <a:buClr>
                <a:srgbClr val="482400"/>
              </a:buClr>
              <a:buSzPts val="1400"/>
              <a:buFont typeface="Muli"/>
              <a:buAutoNum type="alphaLcPeriod"/>
              <a:defRPr>
                <a:solidFill>
                  <a:srgbClr val="434343"/>
                </a:solidFill>
              </a:defRPr>
            </a:lvl5pPr>
            <a:lvl6pPr marL="2743200" lvl="5" indent="-317500" rtl="0">
              <a:lnSpc>
                <a:spcPct val="115000"/>
              </a:lnSpc>
              <a:spcBef>
                <a:spcPts val="1600"/>
              </a:spcBef>
              <a:spcAft>
                <a:spcPts val="0"/>
              </a:spcAft>
              <a:buClr>
                <a:srgbClr val="482400"/>
              </a:buClr>
              <a:buSzPts val="1400"/>
              <a:buFont typeface="Muli"/>
              <a:buAutoNum type="romanLcPeriod"/>
              <a:defRPr>
                <a:solidFill>
                  <a:srgbClr val="434343"/>
                </a:solidFill>
              </a:defRPr>
            </a:lvl6pPr>
            <a:lvl7pPr marL="3200400" lvl="6" indent="-317500" rtl="0">
              <a:lnSpc>
                <a:spcPct val="115000"/>
              </a:lnSpc>
              <a:spcBef>
                <a:spcPts val="1600"/>
              </a:spcBef>
              <a:spcAft>
                <a:spcPts val="0"/>
              </a:spcAft>
              <a:buClr>
                <a:srgbClr val="482400"/>
              </a:buClr>
              <a:buSzPts val="1400"/>
              <a:buFont typeface="Muli"/>
              <a:buAutoNum type="arabicPeriod"/>
              <a:defRPr>
                <a:solidFill>
                  <a:srgbClr val="434343"/>
                </a:solidFill>
              </a:defRPr>
            </a:lvl7pPr>
            <a:lvl8pPr marL="3657600" lvl="7" indent="-317500" rtl="0">
              <a:lnSpc>
                <a:spcPct val="115000"/>
              </a:lnSpc>
              <a:spcBef>
                <a:spcPts val="1600"/>
              </a:spcBef>
              <a:spcAft>
                <a:spcPts val="0"/>
              </a:spcAft>
              <a:buClr>
                <a:srgbClr val="482400"/>
              </a:buClr>
              <a:buSzPts val="1400"/>
              <a:buFont typeface="Muli"/>
              <a:buAutoNum type="alphaLcPeriod"/>
              <a:defRPr>
                <a:solidFill>
                  <a:srgbClr val="434343"/>
                </a:solidFill>
              </a:defRPr>
            </a:lvl8pPr>
            <a:lvl9pPr marL="4114800" lvl="8" indent="-317500" rtl="0">
              <a:lnSpc>
                <a:spcPct val="115000"/>
              </a:lnSpc>
              <a:spcBef>
                <a:spcPts val="1600"/>
              </a:spcBef>
              <a:spcAft>
                <a:spcPts val="1600"/>
              </a:spcAft>
              <a:buClr>
                <a:srgbClr val="482400"/>
              </a:buClr>
              <a:buSzPts val="1400"/>
              <a:buFont typeface="Muli"/>
              <a:buAutoNum type="romanLcPeriod"/>
              <a:defRPr>
                <a:solidFill>
                  <a:srgbClr val="434343"/>
                </a:solidFill>
              </a:defRPr>
            </a:lvl9pPr>
          </a:lstStyle>
          <a:p>
            <a:endParaRPr/>
          </a:p>
        </p:txBody>
      </p:sp>
    </p:spTree>
    <p:extLst>
      <p:ext uri="{BB962C8B-B14F-4D97-AF65-F5344CB8AC3E}">
        <p14:creationId xmlns:p14="http://schemas.microsoft.com/office/powerpoint/2010/main" val="165436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5"/>
          <p:cNvSpPr txBox="1">
            <a:spLocks noGrp="1"/>
          </p:cNvSpPr>
          <p:nvPr>
            <p:ph type="subTitle" idx="1"/>
          </p:nvPr>
        </p:nvSpPr>
        <p:spPr>
          <a:xfrm>
            <a:off x="1181425" y="2379325"/>
            <a:ext cx="2907600" cy="47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Bebas Neue"/>
              <a:buNone/>
              <a:defRPr sz="2400" b="1">
                <a:latin typeface="Sue Ellen Francisco"/>
                <a:ea typeface="Sue Ellen Francisco"/>
                <a:cs typeface="Sue Ellen Francisco"/>
                <a:sym typeface="Sue Ellen Francisco"/>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4836300" y="2379325"/>
            <a:ext cx="29076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Bebas Neue"/>
              <a:buNone/>
              <a:defRPr sz="2400" b="1">
                <a:solidFill>
                  <a:schemeClr val="lt1"/>
                </a:solidFill>
                <a:latin typeface="Sue Ellen Francisco"/>
                <a:ea typeface="Sue Ellen Francisco"/>
                <a:cs typeface="Sue Ellen Francisco"/>
                <a:sym typeface="Sue Ellen Francisco"/>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181425" y="2941650"/>
            <a:ext cx="29076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 name="Google Shape;28;p5"/>
          <p:cNvSpPr txBox="1">
            <a:spLocks noGrp="1"/>
          </p:cNvSpPr>
          <p:nvPr>
            <p:ph type="subTitle" idx="4"/>
          </p:nvPr>
        </p:nvSpPr>
        <p:spPr>
          <a:xfrm>
            <a:off x="4836300" y="2941650"/>
            <a:ext cx="29076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 name="Google Shape;29;p5"/>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5"/>
          <p:cNvSpPr/>
          <p:nvPr/>
        </p:nvSpPr>
        <p:spPr>
          <a:xfrm>
            <a:off x="0" y="1943849"/>
            <a:ext cx="409800" cy="22779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5"/>
          <p:cNvSpPr/>
          <p:nvPr/>
        </p:nvSpPr>
        <p:spPr>
          <a:xfrm rot="5550559">
            <a:off x="-36251" y="2972061"/>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5"/>
          <p:cNvSpPr/>
          <p:nvPr/>
        </p:nvSpPr>
        <p:spPr>
          <a:xfrm rot="10800000">
            <a:off x="8734204" y="1943849"/>
            <a:ext cx="409800" cy="22779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5"/>
          <p:cNvSpPr/>
          <p:nvPr/>
        </p:nvSpPr>
        <p:spPr>
          <a:xfrm rot="-5249441">
            <a:off x="8326535" y="2972061"/>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26437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6"/>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09477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
        <p:cNvGrpSpPr/>
        <p:nvPr/>
      </p:nvGrpSpPr>
      <p:grpSpPr>
        <a:xfrm>
          <a:off x="0" y="0"/>
          <a:ext cx="0" cy="0"/>
          <a:chOff x="0" y="0"/>
          <a:chExt cx="0" cy="0"/>
        </a:xfrm>
      </p:grpSpPr>
      <p:sp>
        <p:nvSpPr>
          <p:cNvPr id="38" name="Google Shape;38;p7"/>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7"/>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subTitle" idx="1"/>
          </p:nvPr>
        </p:nvSpPr>
        <p:spPr>
          <a:xfrm>
            <a:off x="1060750" y="3308188"/>
            <a:ext cx="2873700" cy="87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1" name="Google Shape;41;p7"/>
          <p:cNvSpPr txBox="1">
            <a:spLocks noGrp="1"/>
          </p:cNvSpPr>
          <p:nvPr>
            <p:ph type="title" idx="2"/>
          </p:nvPr>
        </p:nvSpPr>
        <p:spPr>
          <a:xfrm>
            <a:off x="1060750" y="2191663"/>
            <a:ext cx="2873700" cy="931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3726683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8"/>
          <p:cNvSpPr/>
          <p:nvPr/>
        </p:nvSpPr>
        <p:spPr>
          <a:xfrm>
            <a:off x="0" y="-8300"/>
            <a:ext cx="572100" cy="5151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8"/>
          <p:cNvSpPr/>
          <p:nvPr/>
        </p:nvSpPr>
        <p:spPr>
          <a:xfrm>
            <a:off x="8571900" y="-8300"/>
            <a:ext cx="572100" cy="5151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8"/>
          <p:cNvSpPr txBox="1">
            <a:spLocks noGrp="1"/>
          </p:cNvSpPr>
          <p:nvPr>
            <p:ph type="subTitle" idx="1"/>
          </p:nvPr>
        </p:nvSpPr>
        <p:spPr>
          <a:xfrm>
            <a:off x="3154400" y="3107550"/>
            <a:ext cx="2749500" cy="65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 name="Google Shape;47;p8"/>
          <p:cNvSpPr txBox="1">
            <a:spLocks noGrp="1"/>
          </p:cNvSpPr>
          <p:nvPr>
            <p:ph type="title"/>
          </p:nvPr>
        </p:nvSpPr>
        <p:spPr>
          <a:xfrm>
            <a:off x="3154525" y="1378050"/>
            <a:ext cx="2749500" cy="1729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3990549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9"/>
          <p:cNvSpPr/>
          <p:nvPr/>
        </p:nvSpPr>
        <p:spPr>
          <a:xfrm>
            <a:off x="0" y="1973600"/>
            <a:ext cx="9144000" cy="3169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9"/>
          <p:cNvSpPr txBox="1">
            <a:spLocks noGrp="1"/>
          </p:cNvSpPr>
          <p:nvPr>
            <p:ph type="title"/>
          </p:nvPr>
        </p:nvSpPr>
        <p:spPr>
          <a:xfrm>
            <a:off x="4693064" y="2325850"/>
            <a:ext cx="3503100" cy="183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 name="Google Shape;52;p9"/>
          <p:cNvSpPr txBox="1">
            <a:spLocks noGrp="1"/>
          </p:cNvSpPr>
          <p:nvPr>
            <p:ph type="subTitle" idx="1"/>
          </p:nvPr>
        </p:nvSpPr>
        <p:spPr>
          <a:xfrm>
            <a:off x="4693063" y="3962175"/>
            <a:ext cx="3503100" cy="43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 name="Google Shape;53;p9"/>
          <p:cNvSpPr txBox="1">
            <a:spLocks noGrp="1"/>
          </p:cNvSpPr>
          <p:nvPr>
            <p:ph type="subTitle" idx="2"/>
          </p:nvPr>
        </p:nvSpPr>
        <p:spPr>
          <a:xfrm>
            <a:off x="983125" y="2942875"/>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04223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019100" y="2212475"/>
            <a:ext cx="2967600" cy="12882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01046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6"/>
        <p:cNvGrpSpPr/>
        <p:nvPr/>
      </p:nvGrpSpPr>
      <p:grpSpPr>
        <a:xfrm>
          <a:off x="0" y="0"/>
          <a:ext cx="0" cy="0"/>
          <a:chOff x="0" y="0"/>
          <a:chExt cx="0" cy="0"/>
        </a:xfrm>
      </p:grpSpPr>
      <p:sp>
        <p:nvSpPr>
          <p:cNvPr id="57" name="Google Shape;57;p11"/>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11"/>
          <p:cNvSpPr txBox="1">
            <a:spLocks noGrp="1"/>
          </p:cNvSpPr>
          <p:nvPr>
            <p:ph type="title" hasCustomPrompt="1"/>
          </p:nvPr>
        </p:nvSpPr>
        <p:spPr>
          <a:xfrm>
            <a:off x="1284000" y="1641113"/>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9" name="Google Shape;59;p11"/>
          <p:cNvSpPr txBox="1">
            <a:spLocks noGrp="1"/>
          </p:cNvSpPr>
          <p:nvPr>
            <p:ph type="subTitle" idx="1"/>
          </p:nvPr>
        </p:nvSpPr>
        <p:spPr>
          <a:xfrm>
            <a:off x="1284000" y="3022988"/>
            <a:ext cx="6576000" cy="47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60" name="Google Shape;60;p11"/>
          <p:cNvSpPr/>
          <p:nvPr/>
        </p:nvSpPr>
        <p:spPr>
          <a:xfrm rot="-5400000">
            <a:off x="4366988" y="3270300"/>
            <a:ext cx="409800" cy="3336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11"/>
          <p:cNvSpPr/>
          <p:nvPr/>
        </p:nvSpPr>
        <p:spPr>
          <a:xfrm rot="150559">
            <a:off x="4093918" y="4672274"/>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11"/>
          <p:cNvSpPr/>
          <p:nvPr/>
        </p:nvSpPr>
        <p:spPr>
          <a:xfrm rot="5400000">
            <a:off x="4366988" y="-1463408"/>
            <a:ext cx="409800" cy="3336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11"/>
          <p:cNvSpPr/>
          <p:nvPr/>
        </p:nvSpPr>
        <p:spPr>
          <a:xfrm rot="-10649441">
            <a:off x="4196137" y="249742"/>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52620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subTitle" idx="1"/>
          </p:nvPr>
        </p:nvSpPr>
        <p:spPr>
          <a:xfrm>
            <a:off x="1181425" y="2379325"/>
            <a:ext cx="2907600" cy="47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Bebas Neue"/>
              <a:buNone/>
              <a:defRPr sz="2400" b="1">
                <a:latin typeface="Sue Ellen Francisco"/>
                <a:ea typeface="Sue Ellen Francisco"/>
                <a:cs typeface="Sue Ellen Francisco"/>
                <a:sym typeface="Sue Ellen Francisco"/>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4836300" y="2379325"/>
            <a:ext cx="29076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Bebas Neue"/>
              <a:buNone/>
              <a:defRPr sz="2400" b="1">
                <a:solidFill>
                  <a:schemeClr val="lt1"/>
                </a:solidFill>
                <a:latin typeface="Sue Ellen Francisco"/>
                <a:ea typeface="Sue Ellen Francisco"/>
                <a:cs typeface="Sue Ellen Francisco"/>
                <a:sym typeface="Sue Ellen Francisco"/>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181425" y="2941650"/>
            <a:ext cx="29076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 name="Google Shape;28;p5"/>
          <p:cNvSpPr txBox="1">
            <a:spLocks noGrp="1"/>
          </p:cNvSpPr>
          <p:nvPr>
            <p:ph type="subTitle" idx="4"/>
          </p:nvPr>
        </p:nvSpPr>
        <p:spPr>
          <a:xfrm>
            <a:off x="4836300" y="2941650"/>
            <a:ext cx="29076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 name="Google Shape;29;p5"/>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5"/>
          <p:cNvSpPr/>
          <p:nvPr/>
        </p:nvSpPr>
        <p:spPr>
          <a:xfrm>
            <a:off x="0" y="1943849"/>
            <a:ext cx="409800" cy="2277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rot="5550559">
            <a:off x="-36251" y="2972061"/>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rot="10800000">
            <a:off x="8734204" y="1943849"/>
            <a:ext cx="409800" cy="2277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rot="-5249441">
            <a:off x="8326535" y="2972061"/>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4"/>
        <p:cNvGrpSpPr/>
        <p:nvPr/>
      </p:nvGrpSpPr>
      <p:grpSpPr>
        <a:xfrm>
          <a:off x="0" y="0"/>
          <a:ext cx="0" cy="0"/>
          <a:chOff x="0" y="0"/>
          <a:chExt cx="0" cy="0"/>
        </a:xfrm>
      </p:grpSpPr>
    </p:spTree>
    <p:extLst>
      <p:ext uri="{BB962C8B-B14F-4D97-AF65-F5344CB8AC3E}">
        <p14:creationId xmlns:p14="http://schemas.microsoft.com/office/powerpoint/2010/main" val="284466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5"/>
        <p:cNvGrpSpPr/>
        <p:nvPr/>
      </p:nvGrpSpPr>
      <p:grpSpPr>
        <a:xfrm>
          <a:off x="0" y="0"/>
          <a:ext cx="0" cy="0"/>
          <a:chOff x="0" y="0"/>
          <a:chExt cx="0" cy="0"/>
        </a:xfrm>
      </p:grpSpPr>
      <p:sp>
        <p:nvSpPr>
          <p:cNvPr id="66" name="Google Shape;66;p1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13"/>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3"/>
          <p:cNvSpPr txBox="1">
            <a:spLocks noGrp="1"/>
          </p:cNvSpPr>
          <p:nvPr>
            <p:ph type="title" idx="2"/>
          </p:nvPr>
        </p:nvSpPr>
        <p:spPr>
          <a:xfrm>
            <a:off x="720000" y="17481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3"/>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9" name="Google Shape;69;p13"/>
          <p:cNvSpPr txBox="1">
            <a:spLocks noGrp="1"/>
          </p:cNvSpPr>
          <p:nvPr>
            <p:ph type="subTitle" idx="1"/>
          </p:nvPr>
        </p:nvSpPr>
        <p:spPr>
          <a:xfrm>
            <a:off x="720000" y="22465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 name="Google Shape;70;p13"/>
          <p:cNvSpPr txBox="1">
            <a:spLocks noGrp="1"/>
          </p:cNvSpPr>
          <p:nvPr>
            <p:ph type="title" idx="3"/>
          </p:nvPr>
        </p:nvSpPr>
        <p:spPr>
          <a:xfrm>
            <a:off x="2018150" y="34883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1" name="Google Shape;71;p13"/>
          <p:cNvSpPr txBox="1">
            <a:spLocks noGrp="1"/>
          </p:cNvSpPr>
          <p:nvPr>
            <p:ph type="subTitle" idx="4"/>
          </p:nvPr>
        </p:nvSpPr>
        <p:spPr>
          <a:xfrm>
            <a:off x="2018150" y="39867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 name="Google Shape;72;p13"/>
          <p:cNvSpPr txBox="1">
            <a:spLocks noGrp="1"/>
          </p:cNvSpPr>
          <p:nvPr>
            <p:ph type="title" idx="5"/>
          </p:nvPr>
        </p:nvSpPr>
        <p:spPr>
          <a:xfrm>
            <a:off x="3428400" y="17481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3"/>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 name="Google Shape;73;p13"/>
          <p:cNvSpPr txBox="1">
            <a:spLocks noGrp="1"/>
          </p:cNvSpPr>
          <p:nvPr>
            <p:ph type="subTitle" idx="6"/>
          </p:nvPr>
        </p:nvSpPr>
        <p:spPr>
          <a:xfrm>
            <a:off x="3428400" y="22465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 name="Google Shape;74;p13"/>
          <p:cNvSpPr txBox="1">
            <a:spLocks noGrp="1"/>
          </p:cNvSpPr>
          <p:nvPr>
            <p:ph type="title" idx="7"/>
          </p:nvPr>
        </p:nvSpPr>
        <p:spPr>
          <a:xfrm>
            <a:off x="6136800" y="17481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13"/>
          <p:cNvSpPr txBox="1">
            <a:spLocks noGrp="1"/>
          </p:cNvSpPr>
          <p:nvPr>
            <p:ph type="subTitle" idx="8"/>
          </p:nvPr>
        </p:nvSpPr>
        <p:spPr>
          <a:xfrm>
            <a:off x="6136800" y="22465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6" name="Google Shape;76;p13"/>
          <p:cNvSpPr txBox="1">
            <a:spLocks noGrp="1"/>
          </p:cNvSpPr>
          <p:nvPr>
            <p:ph type="title" idx="9"/>
          </p:nvPr>
        </p:nvSpPr>
        <p:spPr>
          <a:xfrm>
            <a:off x="4838650" y="34883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3"/>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13"/>
          <p:cNvSpPr txBox="1">
            <a:spLocks noGrp="1"/>
          </p:cNvSpPr>
          <p:nvPr>
            <p:ph type="subTitle" idx="13"/>
          </p:nvPr>
        </p:nvSpPr>
        <p:spPr>
          <a:xfrm>
            <a:off x="4838650" y="39867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4000472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4"/>
        <p:cNvGrpSpPr/>
        <p:nvPr/>
      </p:nvGrpSpPr>
      <p:grpSpPr>
        <a:xfrm>
          <a:off x="0" y="0"/>
          <a:ext cx="0" cy="0"/>
          <a:chOff x="0" y="0"/>
          <a:chExt cx="0" cy="0"/>
        </a:xfrm>
      </p:grpSpPr>
      <p:sp>
        <p:nvSpPr>
          <p:cNvPr id="85" name="Google Shape;85;p1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15"/>
          <p:cNvSpPr/>
          <p:nvPr/>
        </p:nvSpPr>
        <p:spPr>
          <a:xfrm>
            <a:off x="0" y="1973600"/>
            <a:ext cx="9144000" cy="31698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15"/>
          <p:cNvSpPr txBox="1">
            <a:spLocks noGrp="1"/>
          </p:cNvSpPr>
          <p:nvPr>
            <p:ph type="title"/>
          </p:nvPr>
        </p:nvSpPr>
        <p:spPr>
          <a:xfrm>
            <a:off x="4693064" y="2325850"/>
            <a:ext cx="3503100" cy="183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8" name="Google Shape;88;p15"/>
          <p:cNvSpPr txBox="1">
            <a:spLocks noGrp="1"/>
          </p:cNvSpPr>
          <p:nvPr>
            <p:ph type="subTitle" idx="1"/>
          </p:nvPr>
        </p:nvSpPr>
        <p:spPr>
          <a:xfrm>
            <a:off x="4693063" y="3962175"/>
            <a:ext cx="3503100" cy="43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9" name="Google Shape;89;p15"/>
          <p:cNvSpPr txBox="1">
            <a:spLocks noGrp="1"/>
          </p:cNvSpPr>
          <p:nvPr>
            <p:ph type="subTitle" idx="2"/>
          </p:nvPr>
        </p:nvSpPr>
        <p:spPr>
          <a:xfrm>
            <a:off x="983125" y="2942875"/>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406993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
        <p:cNvGrpSpPr/>
        <p:nvPr/>
      </p:nvGrpSpPr>
      <p:grpSpPr>
        <a:xfrm>
          <a:off x="0" y="0"/>
          <a:ext cx="0" cy="0"/>
          <a:chOff x="0" y="0"/>
          <a:chExt cx="0" cy="0"/>
        </a:xfrm>
      </p:grpSpPr>
      <p:sp>
        <p:nvSpPr>
          <p:cNvPr id="91" name="Google Shape;91;p16"/>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2" name="Google Shape;92;p16"/>
          <p:cNvGrpSpPr/>
          <p:nvPr/>
        </p:nvGrpSpPr>
        <p:grpSpPr>
          <a:xfrm>
            <a:off x="719950" y="388916"/>
            <a:ext cx="7704000" cy="4365834"/>
            <a:chOff x="719950" y="388916"/>
            <a:chExt cx="7704000" cy="4365834"/>
          </a:xfrm>
        </p:grpSpPr>
        <p:sp>
          <p:nvSpPr>
            <p:cNvPr id="93" name="Google Shape;93;p16"/>
            <p:cNvSpPr/>
            <p:nvPr/>
          </p:nvSpPr>
          <p:spPr>
            <a:xfrm>
              <a:off x="719950" y="777075"/>
              <a:ext cx="7704000" cy="358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16"/>
            <p:cNvSpPr/>
            <p:nvPr/>
          </p:nvSpPr>
          <p:spPr>
            <a:xfrm rot="482507">
              <a:off x="5640343" y="529953"/>
              <a:ext cx="2053770" cy="532668"/>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16"/>
            <p:cNvSpPr/>
            <p:nvPr/>
          </p:nvSpPr>
          <p:spPr>
            <a:xfrm rot="-209134">
              <a:off x="2235097" y="4160133"/>
              <a:ext cx="2053803" cy="532677"/>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6" name="Google Shape;96;p16"/>
          <p:cNvSpPr txBox="1">
            <a:spLocks noGrp="1"/>
          </p:cNvSpPr>
          <p:nvPr>
            <p:ph type="title"/>
          </p:nvPr>
        </p:nvSpPr>
        <p:spPr>
          <a:xfrm>
            <a:off x="2290025" y="335196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 name="Google Shape;97;p16"/>
          <p:cNvSpPr txBox="1">
            <a:spLocks noGrp="1"/>
          </p:cNvSpPr>
          <p:nvPr>
            <p:ph type="subTitle" idx="1"/>
          </p:nvPr>
        </p:nvSpPr>
        <p:spPr>
          <a:xfrm>
            <a:off x="2290025" y="1518663"/>
            <a:ext cx="4563900" cy="168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200">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40249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7"/>
        <p:cNvGrpSpPr/>
        <p:nvPr/>
      </p:nvGrpSpPr>
      <p:grpSpPr>
        <a:xfrm>
          <a:off x="0" y="0"/>
          <a:ext cx="0" cy="0"/>
          <a:chOff x="0" y="0"/>
          <a:chExt cx="0" cy="0"/>
        </a:xfrm>
      </p:grpSpPr>
      <p:sp>
        <p:nvSpPr>
          <p:cNvPr id="108" name="Google Shape;108;p1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18"/>
          <p:cNvSpPr/>
          <p:nvPr/>
        </p:nvSpPr>
        <p:spPr>
          <a:xfrm rot="-5400000">
            <a:off x="4366988" y="3270300"/>
            <a:ext cx="409800" cy="3336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18"/>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8"/>
          <p:cNvSpPr txBox="1">
            <a:spLocks noGrp="1"/>
          </p:cNvSpPr>
          <p:nvPr>
            <p:ph type="title" idx="2"/>
          </p:nvPr>
        </p:nvSpPr>
        <p:spPr>
          <a:xfrm>
            <a:off x="1847100" y="1453703"/>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2" name="Google Shape;112;p18"/>
          <p:cNvSpPr txBox="1">
            <a:spLocks noGrp="1"/>
          </p:cNvSpPr>
          <p:nvPr>
            <p:ph type="subTitle" idx="1"/>
          </p:nvPr>
        </p:nvSpPr>
        <p:spPr>
          <a:xfrm>
            <a:off x="1195875" y="192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 name="Google Shape;113;p18"/>
          <p:cNvSpPr txBox="1">
            <a:spLocks noGrp="1"/>
          </p:cNvSpPr>
          <p:nvPr>
            <p:ph type="title" idx="3"/>
          </p:nvPr>
        </p:nvSpPr>
        <p:spPr>
          <a:xfrm flipH="1">
            <a:off x="5732244" y="1453703"/>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 name="Google Shape;114;p18"/>
          <p:cNvSpPr txBox="1">
            <a:spLocks noGrp="1"/>
          </p:cNvSpPr>
          <p:nvPr>
            <p:ph type="subTitle" idx="4"/>
          </p:nvPr>
        </p:nvSpPr>
        <p:spPr>
          <a:xfrm>
            <a:off x="5081050" y="192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5" name="Google Shape;115;p18"/>
          <p:cNvSpPr txBox="1">
            <a:spLocks noGrp="1"/>
          </p:cNvSpPr>
          <p:nvPr>
            <p:ph type="title" idx="5"/>
          </p:nvPr>
        </p:nvSpPr>
        <p:spPr>
          <a:xfrm>
            <a:off x="1847100" y="3114100"/>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6" name="Google Shape;116;p18"/>
          <p:cNvSpPr txBox="1">
            <a:spLocks noGrp="1"/>
          </p:cNvSpPr>
          <p:nvPr>
            <p:ph type="subTitle" idx="6"/>
          </p:nvPr>
        </p:nvSpPr>
        <p:spPr>
          <a:xfrm>
            <a:off x="1195875" y="361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 name="Google Shape;117;p18"/>
          <p:cNvSpPr txBox="1">
            <a:spLocks noGrp="1"/>
          </p:cNvSpPr>
          <p:nvPr>
            <p:ph type="title" idx="7"/>
          </p:nvPr>
        </p:nvSpPr>
        <p:spPr>
          <a:xfrm>
            <a:off x="5732432" y="3114100"/>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 name="Google Shape;118;p18"/>
          <p:cNvSpPr txBox="1">
            <a:spLocks noGrp="1"/>
          </p:cNvSpPr>
          <p:nvPr>
            <p:ph type="subTitle" idx="8"/>
          </p:nvPr>
        </p:nvSpPr>
        <p:spPr>
          <a:xfrm>
            <a:off x="5081052" y="361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 name="Google Shape;119;p18"/>
          <p:cNvSpPr/>
          <p:nvPr/>
        </p:nvSpPr>
        <p:spPr>
          <a:xfrm rot="150559">
            <a:off x="4093918" y="4672274"/>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58440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35"/>
        <p:cNvGrpSpPr/>
        <p:nvPr/>
      </p:nvGrpSpPr>
      <p:grpSpPr>
        <a:xfrm>
          <a:off x="0" y="0"/>
          <a:ext cx="0" cy="0"/>
          <a:chOff x="0" y="0"/>
          <a:chExt cx="0" cy="0"/>
        </a:xfrm>
      </p:grpSpPr>
      <p:sp>
        <p:nvSpPr>
          <p:cNvPr id="136" name="Google Shape;136;p20"/>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0"/>
          <p:cNvSpPr txBox="1">
            <a:spLocks noGrp="1"/>
          </p:cNvSpPr>
          <p:nvPr>
            <p:ph type="title" hasCustomPrompt="1"/>
          </p:nvPr>
        </p:nvSpPr>
        <p:spPr>
          <a:xfrm>
            <a:off x="1629450" y="539988"/>
            <a:ext cx="58851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54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8" name="Google Shape;138;p20"/>
          <p:cNvSpPr txBox="1">
            <a:spLocks noGrp="1"/>
          </p:cNvSpPr>
          <p:nvPr>
            <p:ph type="subTitle" idx="1"/>
          </p:nvPr>
        </p:nvSpPr>
        <p:spPr>
          <a:xfrm>
            <a:off x="1629450" y="1246015"/>
            <a:ext cx="58851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9" name="Google Shape;139;p20"/>
          <p:cNvSpPr txBox="1">
            <a:spLocks noGrp="1"/>
          </p:cNvSpPr>
          <p:nvPr>
            <p:ph type="title" idx="2" hasCustomPrompt="1"/>
          </p:nvPr>
        </p:nvSpPr>
        <p:spPr>
          <a:xfrm>
            <a:off x="1629450" y="1996130"/>
            <a:ext cx="58851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54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0" name="Google Shape;140;p20"/>
          <p:cNvSpPr txBox="1">
            <a:spLocks noGrp="1"/>
          </p:cNvSpPr>
          <p:nvPr>
            <p:ph type="subTitle" idx="3"/>
          </p:nvPr>
        </p:nvSpPr>
        <p:spPr>
          <a:xfrm>
            <a:off x="1629450" y="2702157"/>
            <a:ext cx="58851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1" name="Google Shape;141;p20"/>
          <p:cNvSpPr txBox="1">
            <a:spLocks noGrp="1"/>
          </p:cNvSpPr>
          <p:nvPr>
            <p:ph type="title" idx="4" hasCustomPrompt="1"/>
          </p:nvPr>
        </p:nvSpPr>
        <p:spPr>
          <a:xfrm>
            <a:off x="1629450" y="3452285"/>
            <a:ext cx="58851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54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2" name="Google Shape;142;p20"/>
          <p:cNvSpPr txBox="1">
            <a:spLocks noGrp="1"/>
          </p:cNvSpPr>
          <p:nvPr>
            <p:ph type="subTitle" idx="5"/>
          </p:nvPr>
        </p:nvSpPr>
        <p:spPr>
          <a:xfrm>
            <a:off x="1629450" y="4158312"/>
            <a:ext cx="58851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249752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143"/>
        <p:cNvGrpSpPr/>
        <p:nvPr/>
      </p:nvGrpSpPr>
      <p:grpSpPr>
        <a:xfrm>
          <a:off x="0" y="0"/>
          <a:ext cx="0" cy="0"/>
          <a:chOff x="0" y="0"/>
          <a:chExt cx="0" cy="0"/>
        </a:xfrm>
      </p:grpSpPr>
      <p:sp>
        <p:nvSpPr>
          <p:cNvPr id="144" name="Google Shape;144;p21"/>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21"/>
          <p:cNvSpPr/>
          <p:nvPr/>
        </p:nvSpPr>
        <p:spPr>
          <a:xfrm>
            <a:off x="0" y="-8300"/>
            <a:ext cx="572100" cy="51519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21"/>
          <p:cNvSpPr/>
          <p:nvPr/>
        </p:nvSpPr>
        <p:spPr>
          <a:xfrm>
            <a:off x="8571900" y="-8300"/>
            <a:ext cx="572100" cy="51519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1"/>
          <p:cNvSpPr txBox="1">
            <a:spLocks noGrp="1"/>
          </p:cNvSpPr>
          <p:nvPr>
            <p:ph type="subTitle" idx="1"/>
          </p:nvPr>
        </p:nvSpPr>
        <p:spPr>
          <a:xfrm>
            <a:off x="2484450" y="3541650"/>
            <a:ext cx="4175100" cy="4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8" name="Google Shape;148;p21"/>
          <p:cNvSpPr txBox="1">
            <a:spLocks noGrp="1"/>
          </p:cNvSpPr>
          <p:nvPr>
            <p:ph type="title"/>
          </p:nvPr>
        </p:nvSpPr>
        <p:spPr>
          <a:xfrm>
            <a:off x="2484450" y="1113150"/>
            <a:ext cx="4175100" cy="259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000"/>
              <a:buNone/>
              <a:defRPr sz="7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2140714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5"/>
        <p:cNvGrpSpPr/>
        <p:nvPr/>
      </p:nvGrpSpPr>
      <p:grpSpPr>
        <a:xfrm>
          <a:off x="0" y="0"/>
          <a:ext cx="0" cy="0"/>
          <a:chOff x="0" y="0"/>
          <a:chExt cx="0" cy="0"/>
        </a:xfrm>
      </p:grpSpPr>
      <p:sp>
        <p:nvSpPr>
          <p:cNvPr id="156" name="Google Shape;156;p2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37308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1"/>
        </a:solidFill>
        <a:effectLst/>
      </p:bgPr>
    </p:bg>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490098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solidFill>
        <a:effectLst/>
      </p:bgPr>
    </p:bg>
    <p:spTree>
      <p:nvGrpSpPr>
        <p:cNvPr id="1" name="Shape 158"/>
        <p:cNvGrpSpPr/>
        <p:nvPr/>
      </p:nvGrpSpPr>
      <p:grpSpPr>
        <a:xfrm>
          <a:off x="0" y="0"/>
          <a:ext cx="0" cy="0"/>
          <a:chOff x="0" y="0"/>
          <a:chExt cx="0" cy="0"/>
        </a:xfrm>
      </p:grpSpPr>
    </p:spTree>
    <p:extLst>
      <p:ext uri="{BB962C8B-B14F-4D97-AF65-F5344CB8AC3E}">
        <p14:creationId xmlns:p14="http://schemas.microsoft.com/office/powerpoint/2010/main" val="3115432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5"/>
        </a:solidFill>
        <a:effectLst/>
      </p:bgPr>
    </p:bg>
    <p:spTree>
      <p:nvGrpSpPr>
        <p:cNvPr id="1" name="Shape 159"/>
        <p:cNvGrpSpPr/>
        <p:nvPr/>
      </p:nvGrpSpPr>
      <p:grpSpPr>
        <a:xfrm>
          <a:off x="0" y="0"/>
          <a:ext cx="0" cy="0"/>
          <a:chOff x="0" y="0"/>
          <a:chExt cx="0" cy="0"/>
        </a:xfrm>
      </p:grpSpPr>
    </p:spTree>
    <p:extLst>
      <p:ext uri="{BB962C8B-B14F-4D97-AF65-F5344CB8AC3E}">
        <p14:creationId xmlns:p14="http://schemas.microsoft.com/office/powerpoint/2010/main" val="1482499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0"/>
        <p:cNvGrpSpPr/>
        <p:nvPr/>
      </p:nvGrpSpPr>
      <p:grpSpPr>
        <a:xfrm>
          <a:off x="0" y="0"/>
          <a:ext cx="0" cy="0"/>
          <a:chOff x="0" y="0"/>
          <a:chExt cx="0" cy="0"/>
        </a:xfrm>
      </p:grpSpPr>
      <p:sp>
        <p:nvSpPr>
          <p:cNvPr id="121" name="Google Shape;121;p19"/>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19"/>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 name="Google Shape;123;p19"/>
          <p:cNvSpPr txBox="1">
            <a:spLocks noGrp="1"/>
          </p:cNvSpPr>
          <p:nvPr>
            <p:ph type="title" idx="2"/>
          </p:nvPr>
        </p:nvSpPr>
        <p:spPr>
          <a:xfrm>
            <a:off x="940038" y="1364600"/>
            <a:ext cx="2130600" cy="368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4" name="Google Shape;124;p19"/>
          <p:cNvSpPr txBox="1">
            <a:spLocks noGrp="1"/>
          </p:cNvSpPr>
          <p:nvPr>
            <p:ph type="subTitle" idx="1"/>
          </p:nvPr>
        </p:nvSpPr>
        <p:spPr>
          <a:xfrm>
            <a:off x="1027488" y="1959700"/>
            <a:ext cx="1849500" cy="66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5" name="Google Shape;125;p19"/>
          <p:cNvSpPr txBox="1">
            <a:spLocks noGrp="1"/>
          </p:cNvSpPr>
          <p:nvPr>
            <p:ph type="title" idx="3"/>
          </p:nvPr>
        </p:nvSpPr>
        <p:spPr>
          <a:xfrm>
            <a:off x="3571638" y="1360250"/>
            <a:ext cx="2305500" cy="368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6" name="Google Shape;126;p19"/>
          <p:cNvSpPr txBox="1">
            <a:spLocks noGrp="1"/>
          </p:cNvSpPr>
          <p:nvPr>
            <p:ph type="subTitle" idx="4"/>
          </p:nvPr>
        </p:nvSpPr>
        <p:spPr>
          <a:xfrm>
            <a:off x="3571613" y="1959700"/>
            <a:ext cx="1849500" cy="66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7" name="Google Shape;127;p19"/>
          <p:cNvSpPr txBox="1">
            <a:spLocks noGrp="1"/>
          </p:cNvSpPr>
          <p:nvPr>
            <p:ph type="title" idx="5"/>
          </p:nvPr>
        </p:nvSpPr>
        <p:spPr>
          <a:xfrm>
            <a:off x="872388" y="3219700"/>
            <a:ext cx="2305500" cy="368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8" name="Google Shape;128;p19"/>
          <p:cNvSpPr txBox="1">
            <a:spLocks noGrp="1"/>
          </p:cNvSpPr>
          <p:nvPr>
            <p:ph type="subTitle" idx="6"/>
          </p:nvPr>
        </p:nvSpPr>
        <p:spPr>
          <a:xfrm>
            <a:off x="872338" y="3811500"/>
            <a:ext cx="1849500" cy="66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9" name="Google Shape;129;p19"/>
          <p:cNvSpPr txBox="1">
            <a:spLocks noGrp="1"/>
          </p:cNvSpPr>
          <p:nvPr>
            <p:ph type="title" idx="7"/>
          </p:nvPr>
        </p:nvSpPr>
        <p:spPr>
          <a:xfrm>
            <a:off x="3571650" y="3219700"/>
            <a:ext cx="2305500" cy="368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0" name="Google Shape;130;p19"/>
          <p:cNvSpPr txBox="1">
            <a:spLocks noGrp="1"/>
          </p:cNvSpPr>
          <p:nvPr>
            <p:ph type="subTitle" idx="8"/>
          </p:nvPr>
        </p:nvSpPr>
        <p:spPr>
          <a:xfrm>
            <a:off x="3571612" y="3811500"/>
            <a:ext cx="1849500" cy="66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 name="Google Shape;131;p19"/>
          <p:cNvSpPr txBox="1">
            <a:spLocks noGrp="1"/>
          </p:cNvSpPr>
          <p:nvPr>
            <p:ph type="title" idx="9"/>
          </p:nvPr>
        </p:nvSpPr>
        <p:spPr>
          <a:xfrm>
            <a:off x="6270913" y="1360250"/>
            <a:ext cx="2305500" cy="368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2" name="Google Shape;132;p19"/>
          <p:cNvSpPr txBox="1">
            <a:spLocks noGrp="1"/>
          </p:cNvSpPr>
          <p:nvPr>
            <p:ph type="subTitle" idx="13"/>
          </p:nvPr>
        </p:nvSpPr>
        <p:spPr>
          <a:xfrm>
            <a:off x="6270888" y="1959700"/>
            <a:ext cx="1849500" cy="66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3" name="Google Shape;133;p19"/>
          <p:cNvSpPr txBox="1">
            <a:spLocks noGrp="1"/>
          </p:cNvSpPr>
          <p:nvPr>
            <p:ph type="title" idx="14"/>
          </p:nvPr>
        </p:nvSpPr>
        <p:spPr>
          <a:xfrm>
            <a:off x="6270919" y="3219700"/>
            <a:ext cx="2305500" cy="368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4" name="Google Shape;134;p19"/>
          <p:cNvSpPr txBox="1">
            <a:spLocks noGrp="1"/>
          </p:cNvSpPr>
          <p:nvPr>
            <p:ph type="subTitle" idx="15"/>
          </p:nvPr>
        </p:nvSpPr>
        <p:spPr>
          <a:xfrm>
            <a:off x="6270887" y="3811500"/>
            <a:ext cx="1849500" cy="66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53022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1760744"/>
            <a:ext cx="4082556" cy="1649607"/>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rgbClr val="434343"/>
                </a:solidFill>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2" y="2840067"/>
            <a:ext cx="3644165" cy="485269"/>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rgbClr val="434343"/>
                </a:solidFill>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8685"/>
            <a:ext cx="9144000" cy="5160524"/>
            <a:chOff x="-8950" y="0"/>
            <a:chExt cx="9144000" cy="5143551"/>
          </a:xfrm>
        </p:grpSpPr>
        <p:sp>
          <p:nvSpPr>
            <p:cNvPr id="12" name="Google Shape;12;p2"/>
            <p:cNvSpPr/>
            <p:nvPr/>
          </p:nvSpPr>
          <p:spPr>
            <a:xfrm>
              <a:off x="-8950" y="0"/>
              <a:ext cx="9144000" cy="5143500"/>
            </a:xfrm>
            <a:prstGeom prst="rect">
              <a:avLst/>
            </a:prstGeom>
            <a:solidFill>
              <a:srgbClr val="BFE8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8950" y="1285817"/>
              <a:ext cx="9144000" cy="1286100"/>
            </a:xfrm>
            <a:prstGeom prst="rect">
              <a:avLst/>
            </a:prstGeom>
            <a:solidFill>
              <a:srgbClr val="9C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8950" y="2571634"/>
              <a:ext cx="9144000" cy="1286100"/>
            </a:xfrm>
            <a:prstGeom prst="rect">
              <a:avLst/>
            </a:prstGeom>
            <a:solidFill>
              <a:srgbClr val="BFE8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950" y="3857451"/>
              <a:ext cx="9144000" cy="1286100"/>
            </a:xfrm>
            <a:prstGeom prst="rect">
              <a:avLst/>
            </a:prstGeom>
            <a:solidFill>
              <a:srgbClr val="9C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35443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FFBEF"/>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3"/>
          <p:cNvSpPr txBox="1">
            <a:spLocks noGrp="1"/>
          </p:cNvSpPr>
          <p:nvPr>
            <p:ph type="ctrTitle"/>
          </p:nvPr>
        </p:nvSpPr>
        <p:spPr>
          <a:xfrm rot="-182">
            <a:off x="2102101" y="2640887"/>
            <a:ext cx="56598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3"/>
          <p:cNvSpPr txBox="1">
            <a:spLocks noGrp="1"/>
          </p:cNvSpPr>
          <p:nvPr>
            <p:ph type="subTitle" idx="1"/>
          </p:nvPr>
        </p:nvSpPr>
        <p:spPr>
          <a:xfrm rot="989">
            <a:off x="2324400" y="3400313"/>
            <a:ext cx="5215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3"/>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74431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FFFBEF"/>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4"/>
          <p:cNvSpPr txBox="1">
            <a:spLocks noGrp="1"/>
          </p:cNvSpPr>
          <p:nvPr>
            <p:ph type="body" idx="1"/>
          </p:nvPr>
        </p:nvSpPr>
        <p:spPr>
          <a:xfrm>
            <a:off x="1435800" y="1174250"/>
            <a:ext cx="69924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FFA000"/>
              </a:buClr>
              <a:buSzPts val="1200"/>
              <a:buFont typeface="Abel"/>
              <a:buChar char="●"/>
              <a:defRPr sz="1200"/>
            </a:lvl1pPr>
            <a:lvl2pPr marL="914400" lvl="1" indent="-317500">
              <a:spcBef>
                <a:spcPts val="1600"/>
              </a:spcBef>
              <a:spcAft>
                <a:spcPts val="0"/>
              </a:spcAft>
              <a:buClr>
                <a:srgbClr val="002A49"/>
              </a:buClr>
              <a:buSzPts val="1400"/>
              <a:buFont typeface="Arial"/>
              <a:buChar char="○"/>
              <a:defRPr/>
            </a:lvl2pPr>
            <a:lvl3pPr marL="1371600" lvl="2" indent="-317500">
              <a:spcBef>
                <a:spcPts val="1600"/>
              </a:spcBef>
              <a:spcAft>
                <a:spcPts val="0"/>
              </a:spcAft>
              <a:buClr>
                <a:srgbClr val="002A49"/>
              </a:buClr>
              <a:buSzPts val="1400"/>
              <a:buFont typeface="Arial"/>
              <a:buChar char="■"/>
              <a:defRPr/>
            </a:lvl3pPr>
            <a:lvl4pPr marL="1828800" lvl="3" indent="-317500">
              <a:spcBef>
                <a:spcPts val="1600"/>
              </a:spcBef>
              <a:spcAft>
                <a:spcPts val="0"/>
              </a:spcAft>
              <a:buClr>
                <a:srgbClr val="002A49"/>
              </a:buClr>
              <a:buSzPts val="1400"/>
              <a:buFont typeface="Arial"/>
              <a:buChar char="●"/>
              <a:defRPr/>
            </a:lvl4pPr>
            <a:lvl5pPr marL="2286000" lvl="4" indent="-317500">
              <a:spcBef>
                <a:spcPts val="1600"/>
              </a:spcBef>
              <a:spcAft>
                <a:spcPts val="0"/>
              </a:spcAft>
              <a:buClr>
                <a:srgbClr val="002A49"/>
              </a:buClr>
              <a:buSzPts val="1400"/>
              <a:buFont typeface="Arial"/>
              <a:buChar char="○"/>
              <a:defRPr/>
            </a:lvl5pPr>
            <a:lvl6pPr marL="2743200" lvl="5" indent="-317500">
              <a:spcBef>
                <a:spcPts val="1600"/>
              </a:spcBef>
              <a:spcAft>
                <a:spcPts val="0"/>
              </a:spcAft>
              <a:buClr>
                <a:srgbClr val="002A49"/>
              </a:buClr>
              <a:buSzPts val="1400"/>
              <a:buFont typeface="Arial"/>
              <a:buChar char="■"/>
              <a:defRPr/>
            </a:lvl6pPr>
            <a:lvl7pPr marL="3200400" lvl="6" indent="-317500">
              <a:spcBef>
                <a:spcPts val="1600"/>
              </a:spcBef>
              <a:spcAft>
                <a:spcPts val="0"/>
              </a:spcAft>
              <a:buClr>
                <a:srgbClr val="002A49"/>
              </a:buClr>
              <a:buSzPts val="1400"/>
              <a:buFont typeface="Arial"/>
              <a:buChar char="●"/>
              <a:defRPr/>
            </a:lvl7pPr>
            <a:lvl8pPr marL="3657600" lvl="7" indent="-317500">
              <a:spcBef>
                <a:spcPts val="1600"/>
              </a:spcBef>
              <a:spcAft>
                <a:spcPts val="0"/>
              </a:spcAft>
              <a:buClr>
                <a:srgbClr val="002A49"/>
              </a:buClr>
              <a:buSzPts val="1400"/>
              <a:buFont typeface="Arial"/>
              <a:buChar char="○"/>
              <a:defRPr/>
            </a:lvl8pPr>
            <a:lvl9pPr marL="4114800" lvl="8" indent="-317500">
              <a:spcBef>
                <a:spcPts val="1600"/>
              </a:spcBef>
              <a:spcAft>
                <a:spcPts val="1600"/>
              </a:spcAft>
              <a:buClr>
                <a:srgbClr val="002A49"/>
              </a:buClr>
              <a:buSzPts val="1400"/>
              <a:buFont typeface="Arial"/>
              <a:buChar char="■"/>
              <a:defRPr/>
            </a:lvl9pPr>
          </a:lstStyle>
          <a:p>
            <a:endParaRPr/>
          </a:p>
        </p:txBody>
      </p:sp>
      <p:cxnSp>
        <p:nvCxnSpPr>
          <p:cNvPr id="36" name="Google Shape;36;p4"/>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7" name="Google Shape;37;p4"/>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8" name="Google Shape;38;p4"/>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9" name="Google Shape;39;p4"/>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0" name="Google Shape;40;p4"/>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1" name="Google Shape;41;p4"/>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2" name="Google Shape;42;p4"/>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3" name="Google Shape;43;p4"/>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44" name="Google Shape;44;p4"/>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4"/>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4"/>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4"/>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0" name="Google Shape;50;p4"/>
          <p:cNvGrpSpPr/>
          <p:nvPr/>
        </p:nvGrpSpPr>
        <p:grpSpPr>
          <a:xfrm rot="637806">
            <a:off x="8036917" y="4091447"/>
            <a:ext cx="644715" cy="793076"/>
            <a:chOff x="7086900" y="2742275"/>
            <a:chExt cx="1912041" cy="2352039"/>
          </a:xfrm>
        </p:grpSpPr>
        <p:sp>
          <p:nvSpPr>
            <p:cNvPr id="51" name="Google Shape;51;p4"/>
            <p:cNvSpPr/>
            <p:nvPr/>
          </p:nvSpPr>
          <p:spPr>
            <a:xfrm>
              <a:off x="7086900" y="2742275"/>
              <a:ext cx="1912041" cy="2352039"/>
            </a:xfrm>
            <a:custGeom>
              <a:avLst/>
              <a:gdLst/>
              <a:ahLst/>
              <a:cxnLst/>
              <a:rect l="l" t="t" r="r" b="b"/>
              <a:pathLst>
                <a:path w="10538" h="12963" extrusionOk="0">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7376118" y="2897952"/>
              <a:ext cx="888705" cy="1206411"/>
            </a:xfrm>
            <a:custGeom>
              <a:avLst/>
              <a:gdLst/>
              <a:ahLst/>
              <a:cxnLst/>
              <a:rect l="l" t="t" r="r" b="b"/>
              <a:pathLst>
                <a:path w="4898" h="6649" extrusionOk="0">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7376118" y="2897952"/>
              <a:ext cx="1344852" cy="1921476"/>
            </a:xfrm>
            <a:custGeom>
              <a:avLst/>
              <a:gdLst/>
              <a:ahLst/>
              <a:cxnLst/>
              <a:rect l="l" t="t" r="r" b="b"/>
              <a:pathLst>
                <a:path w="7412" h="10590" extrusionOk="0">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7980862" y="4126492"/>
              <a:ext cx="219183" cy="692929"/>
            </a:xfrm>
            <a:custGeom>
              <a:avLst/>
              <a:gdLst/>
              <a:ahLst/>
              <a:cxnLst/>
              <a:rect l="l" t="t" r="r" b="b"/>
              <a:pathLst>
                <a:path w="1208" h="3819" extrusionOk="0">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4"/>
            <p:cNvSpPr/>
            <p:nvPr/>
          </p:nvSpPr>
          <p:spPr>
            <a:xfrm>
              <a:off x="8267721" y="3019880"/>
              <a:ext cx="325871" cy="353631"/>
            </a:xfrm>
            <a:custGeom>
              <a:avLst/>
              <a:gdLst/>
              <a:ahLst/>
              <a:cxnLst/>
              <a:rect l="l" t="t" r="r" b="b"/>
              <a:pathLst>
                <a:path w="1796" h="1949" extrusionOk="0">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4"/>
            <p:cNvSpPr/>
            <p:nvPr/>
          </p:nvSpPr>
          <p:spPr>
            <a:xfrm>
              <a:off x="8168109" y="3399093"/>
              <a:ext cx="121385" cy="88362"/>
            </a:xfrm>
            <a:custGeom>
              <a:avLst/>
              <a:gdLst/>
              <a:ahLst/>
              <a:cxnLst/>
              <a:rect l="l" t="t" r="r" b="b"/>
              <a:pathLst>
                <a:path w="669" h="487" extrusionOk="0">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4"/>
            <p:cNvSpPr/>
            <p:nvPr/>
          </p:nvSpPr>
          <p:spPr>
            <a:xfrm>
              <a:off x="8313988" y="3873018"/>
              <a:ext cx="299562" cy="381755"/>
            </a:xfrm>
            <a:custGeom>
              <a:avLst/>
              <a:gdLst/>
              <a:ahLst/>
              <a:cxnLst/>
              <a:rect l="l" t="t" r="r" b="b"/>
              <a:pathLst>
                <a:path w="1651" h="2104" extrusionOk="0">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 name="Google Shape;58;p4"/>
          <p:cNvSpPr/>
          <p:nvPr/>
        </p:nvSpPr>
        <p:spPr>
          <a:xfrm>
            <a:off x="8218162" y="961906"/>
            <a:ext cx="178624" cy="1632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4"/>
          <p:cNvSpPr/>
          <p:nvPr/>
        </p:nvSpPr>
        <p:spPr>
          <a:xfrm>
            <a:off x="1319512" y="4658131"/>
            <a:ext cx="178624" cy="1632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98489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FFFBEF"/>
        </a:solidFill>
        <a:effectLst/>
      </p:bgPr>
    </p:bg>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cxnSp>
        <p:nvCxnSpPr>
          <p:cNvPr id="62" name="Google Shape;62;p5"/>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3" name="Google Shape;63;p5"/>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4" name="Google Shape;64;p5"/>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70" name="Google Shape;70;p5"/>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5"/>
          <p:cNvSpPr txBox="1">
            <a:spLocks noGrp="1"/>
          </p:cNvSpPr>
          <p:nvPr>
            <p:ph type="subTitle" idx="1"/>
          </p:nvPr>
        </p:nvSpPr>
        <p:spPr>
          <a:xfrm rot="-438706" flipH="1">
            <a:off x="1818260" y="2590490"/>
            <a:ext cx="2112075" cy="102202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5"/>
          <p:cNvSpPr txBox="1">
            <a:spLocks noGrp="1"/>
          </p:cNvSpPr>
          <p:nvPr>
            <p:ph type="subTitle" idx="2"/>
          </p:nvPr>
        </p:nvSpPr>
        <p:spPr>
          <a:xfrm rot="-438706" flipH="1">
            <a:off x="1657691" y="1632416"/>
            <a:ext cx="2112075" cy="43525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
        <p:nvSpPr>
          <p:cNvPr id="73" name="Google Shape;73;p5"/>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5"/>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5"/>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5"/>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5"/>
          <p:cNvSpPr txBox="1">
            <a:spLocks noGrp="1"/>
          </p:cNvSpPr>
          <p:nvPr>
            <p:ph type="subTitle" idx="3"/>
          </p:nvPr>
        </p:nvSpPr>
        <p:spPr>
          <a:xfrm rot="472683" flipH="1">
            <a:off x="5539635" y="3047298"/>
            <a:ext cx="2112134" cy="10221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5"/>
          <p:cNvSpPr txBox="1">
            <a:spLocks noGrp="1"/>
          </p:cNvSpPr>
          <p:nvPr>
            <p:ph type="subTitle" idx="4"/>
          </p:nvPr>
        </p:nvSpPr>
        <p:spPr>
          <a:xfrm rot="472683" flipH="1">
            <a:off x="5712571" y="2090873"/>
            <a:ext cx="2112134" cy="435214"/>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128517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FFBEF"/>
        </a:solidFill>
        <a:effectLst/>
      </p:bgPr>
    </p:bg>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1" name="Google Shape;81;p6"/>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2" name="Google Shape;82;p6"/>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3" name="Google Shape;83;p6"/>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4" name="Google Shape;84;p6"/>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5" name="Google Shape;85;p6"/>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6" name="Google Shape;86;p6"/>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7" name="Google Shape;87;p6"/>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8" name="Google Shape;88;p6"/>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89" name="Google Shape;89;p6"/>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6"/>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6"/>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6"/>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6"/>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3712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FFBEF"/>
        </a:solidFill>
        <a:effectLst/>
      </p:bgPr>
    </p:bg>
    <p:spTree>
      <p:nvGrpSpPr>
        <p:cNvPr id="1" name="Shape 94"/>
        <p:cNvGrpSpPr/>
        <p:nvPr/>
      </p:nvGrpSpPr>
      <p:grpSpPr>
        <a:xfrm>
          <a:off x="0" y="0"/>
          <a:ext cx="0" cy="0"/>
          <a:chOff x="0" y="0"/>
          <a:chExt cx="0" cy="0"/>
        </a:xfrm>
      </p:grpSpPr>
      <p:cxnSp>
        <p:nvCxnSpPr>
          <p:cNvPr id="95" name="Google Shape;95;p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6" name="Google Shape;96;p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7" name="Google Shape;97;p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8" name="Google Shape;98;p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9" name="Google Shape;99;p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0" name="Google Shape;100;p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1" name="Google Shape;101;p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2" name="Google Shape;102;p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03" name="Google Shape;103;p7"/>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7"/>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rot="891">
            <a:off x="2449275" y="3398535"/>
            <a:ext cx="46275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7"/>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17934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1"/>
        <p:cNvGrpSpPr/>
        <p:nvPr/>
      </p:nvGrpSpPr>
      <p:grpSpPr>
        <a:xfrm>
          <a:off x="0" y="0"/>
          <a:ext cx="0" cy="0"/>
          <a:chOff x="0" y="0"/>
          <a:chExt cx="0" cy="0"/>
        </a:xfrm>
      </p:grpSpPr>
      <p:grpSp>
        <p:nvGrpSpPr>
          <p:cNvPr id="112" name="Google Shape;112;p8"/>
          <p:cNvGrpSpPr/>
          <p:nvPr/>
        </p:nvGrpSpPr>
        <p:grpSpPr>
          <a:xfrm>
            <a:off x="0" y="-16850"/>
            <a:ext cx="9144000" cy="5160300"/>
            <a:chOff x="0" y="-16850"/>
            <a:chExt cx="9144000" cy="5160300"/>
          </a:xfrm>
        </p:grpSpPr>
        <p:cxnSp>
          <p:nvCxnSpPr>
            <p:cNvPr id="113" name="Google Shape;113;p8"/>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4" name="Google Shape;114;p8"/>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5" name="Google Shape;115;p8"/>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6" name="Google Shape;116;p8"/>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7" name="Google Shape;117;p8"/>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8" name="Google Shape;118;p8"/>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9" name="Google Shape;119;p8"/>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0" name="Google Shape;120;p8"/>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21" name="Google Shape;121;p8"/>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8"/>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8"/>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8"/>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8"/>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6" name="Google Shape;126;p8"/>
          <p:cNvSpPr txBox="1">
            <a:spLocks noGrp="1"/>
          </p:cNvSpPr>
          <p:nvPr>
            <p:ph type="title"/>
          </p:nvPr>
        </p:nvSpPr>
        <p:spPr>
          <a:xfrm>
            <a:off x="1236150" y="1143000"/>
            <a:ext cx="3084300" cy="27051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746555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9"/>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9"/>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9"/>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9"/>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9"/>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1670508" y="2351979"/>
            <a:ext cx="3689852" cy="145101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3" name="Google Shape;143;p9"/>
          <p:cNvSpPr txBox="1">
            <a:spLocks noGrp="1"/>
          </p:cNvSpPr>
          <p:nvPr>
            <p:ph type="subTitle" idx="2"/>
          </p:nvPr>
        </p:nvSpPr>
        <p:spPr>
          <a:xfrm rot="974">
            <a:off x="5252100" y="2171428"/>
            <a:ext cx="3175200" cy="48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300">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4" name="Google Shape;144;p9"/>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34073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p:nvPr/>
        </p:nvSpPr>
        <p:spPr>
          <a:xfrm>
            <a:off x="0" y="-8300"/>
            <a:ext cx="572100" cy="5151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a:off x="8571900" y="-8300"/>
            <a:ext cx="572100" cy="5151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subTitle" idx="1"/>
          </p:nvPr>
        </p:nvSpPr>
        <p:spPr>
          <a:xfrm>
            <a:off x="3154400" y="3107550"/>
            <a:ext cx="2749500" cy="65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 name="Google Shape;47;p8"/>
          <p:cNvSpPr txBox="1">
            <a:spLocks noGrp="1"/>
          </p:cNvSpPr>
          <p:nvPr>
            <p:ph type="title"/>
          </p:nvPr>
        </p:nvSpPr>
        <p:spPr>
          <a:xfrm>
            <a:off x="3154525" y="1378050"/>
            <a:ext cx="2749500" cy="1729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5"/>
        <p:cNvGrpSpPr/>
        <p:nvPr/>
      </p:nvGrpSpPr>
      <p:grpSpPr>
        <a:xfrm>
          <a:off x="0" y="0"/>
          <a:ext cx="0" cy="0"/>
          <a:chOff x="0" y="0"/>
          <a:chExt cx="0" cy="0"/>
        </a:xfrm>
      </p:grpSpPr>
      <p:grpSp>
        <p:nvGrpSpPr>
          <p:cNvPr id="146" name="Google Shape;146;p10"/>
          <p:cNvGrpSpPr/>
          <p:nvPr/>
        </p:nvGrpSpPr>
        <p:grpSpPr>
          <a:xfrm>
            <a:off x="0" y="-16850"/>
            <a:ext cx="9144000" cy="5160300"/>
            <a:chOff x="0" y="-16850"/>
            <a:chExt cx="9144000" cy="5160300"/>
          </a:xfrm>
        </p:grpSpPr>
        <p:cxnSp>
          <p:nvCxnSpPr>
            <p:cNvPr id="147" name="Google Shape;147;p10"/>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8" name="Google Shape;148;p10"/>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9" name="Google Shape;149;p10"/>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0" name="Google Shape;150;p10"/>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1" name="Google Shape;151;p10"/>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2" name="Google Shape;152;p10"/>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3" name="Google Shape;153;p10"/>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4" name="Google Shape;154;p10"/>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55" name="Google Shape;155;p10"/>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1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1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1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1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160;p10"/>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10"/>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47109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2"/>
        <p:cNvGrpSpPr/>
        <p:nvPr/>
      </p:nvGrpSpPr>
      <p:grpSpPr>
        <a:xfrm>
          <a:off x="0" y="0"/>
          <a:ext cx="0" cy="0"/>
          <a:chOff x="0" y="0"/>
          <a:chExt cx="0" cy="0"/>
        </a:xfrm>
      </p:grpSpPr>
      <p:grpSp>
        <p:nvGrpSpPr>
          <p:cNvPr id="163" name="Google Shape;163;p11"/>
          <p:cNvGrpSpPr/>
          <p:nvPr/>
        </p:nvGrpSpPr>
        <p:grpSpPr>
          <a:xfrm>
            <a:off x="0" y="-16850"/>
            <a:ext cx="9144000" cy="5160300"/>
            <a:chOff x="0" y="-16850"/>
            <a:chExt cx="9144000" cy="5160300"/>
          </a:xfrm>
        </p:grpSpPr>
        <p:cxnSp>
          <p:nvCxnSpPr>
            <p:cNvPr id="164" name="Google Shape;164;p11"/>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5" name="Google Shape;165;p11"/>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6" name="Google Shape;166;p11"/>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7" name="Google Shape;167;p11"/>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8" name="Google Shape;168;p11"/>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9" name="Google Shape;169;p11"/>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0" name="Google Shape;170;p11"/>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1" name="Google Shape;171;p11"/>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72" name="Google Shape;172;p11"/>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1"/>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11"/>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11"/>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11"/>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7" name="Google Shape;177;p11"/>
          <p:cNvSpPr txBox="1">
            <a:spLocks noGrp="1"/>
          </p:cNvSpPr>
          <p:nvPr>
            <p:ph type="title" hasCustomPrompt="1"/>
          </p:nvPr>
        </p:nvSpPr>
        <p:spPr>
          <a:xfrm>
            <a:off x="1436700" y="1357400"/>
            <a:ext cx="699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8" name="Google Shape;178;p11"/>
          <p:cNvSpPr txBox="1">
            <a:spLocks noGrp="1"/>
          </p:cNvSpPr>
          <p:nvPr>
            <p:ph type="body" idx="1"/>
          </p:nvPr>
        </p:nvSpPr>
        <p:spPr>
          <a:xfrm>
            <a:off x="2550750" y="3203475"/>
            <a:ext cx="47625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79" name="Google Shape;179;p11"/>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52738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0"/>
        <p:cNvGrpSpPr/>
        <p:nvPr/>
      </p:nvGrpSpPr>
      <p:grpSpPr>
        <a:xfrm>
          <a:off x="0" y="0"/>
          <a:ext cx="0" cy="0"/>
          <a:chOff x="0" y="0"/>
          <a:chExt cx="0" cy="0"/>
        </a:xfrm>
      </p:grpSpPr>
    </p:spTree>
    <p:extLst>
      <p:ext uri="{BB962C8B-B14F-4D97-AF65-F5344CB8AC3E}">
        <p14:creationId xmlns:p14="http://schemas.microsoft.com/office/powerpoint/2010/main" val="2093938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81"/>
        <p:cNvGrpSpPr/>
        <p:nvPr/>
      </p:nvGrpSpPr>
      <p:grpSpPr>
        <a:xfrm>
          <a:off x="0" y="0"/>
          <a:ext cx="0" cy="0"/>
          <a:chOff x="0" y="0"/>
          <a:chExt cx="0" cy="0"/>
        </a:xfrm>
      </p:grpSpPr>
      <p:cxnSp>
        <p:nvCxnSpPr>
          <p:cNvPr id="182" name="Google Shape;182;p1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3" name="Google Shape;183;p1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4" name="Google Shape;184;p1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90" name="Google Shape;190;p13"/>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1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1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1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1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5" name="Google Shape;195;p13"/>
          <p:cNvGrpSpPr/>
          <p:nvPr/>
        </p:nvGrpSpPr>
        <p:grpSpPr>
          <a:xfrm>
            <a:off x="8330750" y="-14051"/>
            <a:ext cx="404657" cy="1808340"/>
            <a:chOff x="8574475" y="-14051"/>
            <a:chExt cx="404657" cy="1808340"/>
          </a:xfrm>
        </p:grpSpPr>
        <p:sp>
          <p:nvSpPr>
            <p:cNvPr id="196" name="Google Shape;196;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rgbClr val="5295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rgbClr val="5295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rgbClr val="5295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rgbClr val="5295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rgbClr val="5295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rgbClr val="5295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rgbClr val="5295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rgbClr val="5295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rgbClr val="5295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6" name="Google Shape;206;p13"/>
          <p:cNvGrpSpPr/>
          <p:nvPr/>
        </p:nvGrpSpPr>
        <p:grpSpPr>
          <a:xfrm rot="-2208756">
            <a:off x="1102699" y="3884256"/>
            <a:ext cx="496378" cy="634217"/>
            <a:chOff x="4257150" y="439500"/>
            <a:chExt cx="496378" cy="634217"/>
          </a:xfrm>
        </p:grpSpPr>
        <p:sp>
          <p:nvSpPr>
            <p:cNvPr id="207" name="Google Shape;207;p13"/>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rgbClr val="FFFBEF"/>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13"/>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13"/>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13"/>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13"/>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13"/>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13"/>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4" name="Google Shape;214;p13"/>
          <p:cNvSpPr/>
          <p:nvPr/>
        </p:nvSpPr>
        <p:spPr>
          <a:xfrm rot="639960">
            <a:off x="4686953" y="355149"/>
            <a:ext cx="404651" cy="369713"/>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13"/>
          <p:cNvSpPr txBox="1">
            <a:spLocks noGrp="1"/>
          </p:cNvSpPr>
          <p:nvPr>
            <p:ph type="title"/>
          </p:nvPr>
        </p:nvSpPr>
        <p:spPr>
          <a:xfrm>
            <a:off x="5184394"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6" name="Google Shape;216;p13"/>
          <p:cNvSpPr txBox="1">
            <a:spLocks noGrp="1"/>
          </p:cNvSpPr>
          <p:nvPr>
            <p:ph type="title" idx="2"/>
          </p:nvPr>
        </p:nvSpPr>
        <p:spPr>
          <a:xfrm>
            <a:off x="1582800"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7" name="Google Shape;217;p13"/>
          <p:cNvSpPr txBox="1">
            <a:spLocks noGrp="1"/>
          </p:cNvSpPr>
          <p:nvPr>
            <p:ph type="subTitle" idx="1"/>
          </p:nvPr>
        </p:nvSpPr>
        <p:spPr>
          <a:xfrm flipH="1">
            <a:off x="1772711" y="1696366"/>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18" name="Google Shape;218;p13"/>
          <p:cNvSpPr txBox="1">
            <a:spLocks noGrp="1"/>
          </p:cNvSpPr>
          <p:nvPr>
            <p:ph type="subTitle" idx="3"/>
          </p:nvPr>
        </p:nvSpPr>
        <p:spPr>
          <a:xfrm flipH="1">
            <a:off x="5386849" y="1696367"/>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19" name="Google Shape;219;p13"/>
          <p:cNvSpPr txBox="1">
            <a:spLocks noGrp="1"/>
          </p:cNvSpPr>
          <p:nvPr>
            <p:ph type="title" idx="4"/>
          </p:nvPr>
        </p:nvSpPr>
        <p:spPr>
          <a:xfrm>
            <a:off x="5184394"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0" name="Google Shape;220;p13"/>
          <p:cNvSpPr txBox="1">
            <a:spLocks noGrp="1"/>
          </p:cNvSpPr>
          <p:nvPr>
            <p:ph type="title" idx="5"/>
          </p:nvPr>
        </p:nvSpPr>
        <p:spPr>
          <a:xfrm>
            <a:off x="1582800"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1" name="Google Shape;221;p13"/>
          <p:cNvSpPr txBox="1">
            <a:spLocks noGrp="1"/>
          </p:cNvSpPr>
          <p:nvPr>
            <p:ph type="subTitle" idx="6"/>
          </p:nvPr>
        </p:nvSpPr>
        <p:spPr>
          <a:xfrm flipH="1">
            <a:off x="1772711" y="3983941"/>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22" name="Google Shape;222;p13"/>
          <p:cNvSpPr txBox="1">
            <a:spLocks noGrp="1"/>
          </p:cNvSpPr>
          <p:nvPr>
            <p:ph type="subTitle" idx="7"/>
          </p:nvPr>
        </p:nvSpPr>
        <p:spPr>
          <a:xfrm flipH="1">
            <a:off x="5386849" y="3983942"/>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Tree>
    <p:extLst>
      <p:ext uri="{BB962C8B-B14F-4D97-AF65-F5344CB8AC3E}">
        <p14:creationId xmlns:p14="http://schemas.microsoft.com/office/powerpoint/2010/main" val="3923545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14"/>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14"/>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14"/>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14"/>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14"/>
          <p:cNvSpPr txBox="1">
            <a:spLocks noGrp="1"/>
          </p:cNvSpPr>
          <p:nvPr>
            <p:ph type="subTitle" idx="1"/>
          </p:nvPr>
        </p:nvSpPr>
        <p:spPr>
          <a:xfrm flipH="1">
            <a:off x="1581104" y="3914525"/>
            <a:ext cx="21141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1581209" y="3524753"/>
            <a:ext cx="2114100" cy="435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3874988" y="3090975"/>
            <a:ext cx="21141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3874988" y="2699775"/>
            <a:ext cx="2114100" cy="435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6168801" y="3905000"/>
            <a:ext cx="21141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6168801" y="3524753"/>
            <a:ext cx="2114100" cy="435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34347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rgbClr val="FFFBEF"/>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15"/>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15"/>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15"/>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15"/>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15"/>
          <p:cNvSpPr txBox="1">
            <a:spLocks noGrp="1"/>
          </p:cNvSpPr>
          <p:nvPr>
            <p:ph type="ctrTitle"/>
          </p:nvPr>
        </p:nvSpPr>
        <p:spPr>
          <a:xfrm rot="-159">
            <a:off x="1411364" y="2639069"/>
            <a:ext cx="64956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0" name="Google Shape;260;p15"/>
          <p:cNvSpPr txBox="1">
            <a:spLocks noGrp="1"/>
          </p:cNvSpPr>
          <p:nvPr>
            <p:ph type="subTitle" idx="1"/>
          </p:nvPr>
        </p:nvSpPr>
        <p:spPr>
          <a:xfrm rot="891">
            <a:off x="2449275" y="3398535"/>
            <a:ext cx="46275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1" name="Google Shape;261;p15"/>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94348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0"/>
        <p:cNvGrpSpPr/>
        <p:nvPr/>
      </p:nvGrpSpPr>
      <p:grpSpPr>
        <a:xfrm>
          <a:off x="0" y="0"/>
          <a:ext cx="0" cy="0"/>
          <a:chOff x="0" y="0"/>
          <a:chExt cx="0" cy="0"/>
        </a:xfrm>
      </p:grpSpPr>
      <p:cxnSp>
        <p:nvCxnSpPr>
          <p:cNvPr id="281" name="Google Shape;281;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2" name="Google Shape;282;p1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3" name="Google Shape;283;p1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4" name="Google Shape;284;p1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5" name="Google Shape;285;p1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6" name="Google Shape;286;p1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7" name="Google Shape;287;p1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8" name="Google Shape;288;p1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9" name="Google Shape;289;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90" name="Google Shape;290;p17"/>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1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1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1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1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8730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019100" y="2212475"/>
            <a:ext cx="2967600" cy="12882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
    <p:spTree>
      <p:nvGrpSpPr>
        <p:cNvPr id="1" name="Shape 155"/>
        <p:cNvGrpSpPr/>
        <p:nvPr/>
      </p:nvGrpSpPr>
      <p:grpSpPr>
        <a:xfrm>
          <a:off x="0" y="0"/>
          <a:ext cx="0" cy="0"/>
          <a:chOff x="0" y="0"/>
          <a:chExt cx="0" cy="0"/>
        </a:xfrm>
      </p:grpSpPr>
      <p:sp>
        <p:nvSpPr>
          <p:cNvPr id="156" name="Google Shape;156;p2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accent1"/>
        </a:solidFill>
        <a:effectLst/>
      </p:bgPr>
    </p:bg>
    <p:spTree>
      <p:nvGrpSpPr>
        <p:cNvPr id="1" name="Shape 15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2"/>
        </a:solidFill>
        <a:effectLst/>
      </p:bgPr>
    </p:bg>
    <p:spTree>
      <p:nvGrpSpPr>
        <p:cNvPr id="1" name="Shape 15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Font typeface="Sue Ellen Francisco"/>
              <a:buNone/>
              <a:defRPr sz="3200" b="1">
                <a:solidFill>
                  <a:schemeClr val="dk2"/>
                </a:solidFill>
                <a:latin typeface="Sue Ellen Francisco"/>
                <a:ea typeface="Sue Ellen Francisco"/>
                <a:cs typeface="Sue Ellen Francisco"/>
                <a:sym typeface="Sue Ellen Francisco"/>
              </a:defRPr>
            </a:lvl1pPr>
            <a:lvl2pPr lvl="1"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2pPr>
            <a:lvl3pPr lvl="2"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3pPr>
            <a:lvl4pPr lvl="3"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4pPr>
            <a:lvl5pPr lvl="4"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5pPr>
            <a:lvl6pPr lvl="5"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6pPr>
            <a:lvl7pPr lvl="6"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7pPr>
            <a:lvl8pPr lvl="7"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8pPr>
            <a:lvl9pPr lvl="8"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6" r:id="rId5"/>
    <p:sldLayoutId id="2147483658" r:id="rId6"/>
    <p:sldLayoutId id="2147483669" r:id="rId7"/>
    <p:sldLayoutId id="2147483670" r:id="rId8"/>
    <p:sldLayoutId id="2147483671" r:id="rId9"/>
    <p:sldLayoutId id="2147483672"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Font typeface="Sue Ellen Francisco"/>
              <a:buNone/>
              <a:defRPr sz="3200" b="1">
                <a:solidFill>
                  <a:schemeClr val="dk2"/>
                </a:solidFill>
                <a:latin typeface="Sue Ellen Francisco"/>
                <a:ea typeface="Sue Ellen Francisco"/>
                <a:cs typeface="Sue Ellen Francisco"/>
                <a:sym typeface="Sue Ellen Francisco"/>
              </a:defRPr>
            </a:lvl1pPr>
            <a:lvl2pPr lvl="1"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2pPr>
            <a:lvl3pPr lvl="2"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3pPr>
            <a:lvl4pPr lvl="3"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4pPr>
            <a:lvl5pPr lvl="4"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5pPr>
            <a:lvl6pPr lvl="5"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6pPr>
            <a:lvl7pPr lvl="6"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7pPr>
            <a:lvl8pPr lvl="7"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8pPr>
            <a:lvl9pPr lvl="8"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2840596184"/>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1pPr>
            <a:lvl2pPr lvl="1">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2pPr>
            <a:lvl3pPr lvl="2">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3pPr>
            <a:lvl4pPr lvl="3">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4pPr>
            <a:lvl5pPr lvl="4">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5pPr>
            <a:lvl6pPr lvl="5">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6pPr>
            <a:lvl7pPr lvl="6">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7pPr>
            <a:lvl8pPr lvl="7">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8pPr>
            <a:lvl9pPr lvl="8">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Didact Gothic"/>
              <a:buChar char="●"/>
              <a:defRPr sz="1800">
                <a:solidFill>
                  <a:srgbClr val="434343"/>
                </a:solidFill>
                <a:latin typeface="Didact Gothic"/>
                <a:ea typeface="Didact Gothic"/>
                <a:cs typeface="Didact Gothic"/>
                <a:sym typeface="Didact Gothic"/>
              </a:defRPr>
            </a:lvl1pPr>
            <a:lvl2pPr marL="914400" lvl="1"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2pPr>
            <a:lvl3pPr marL="1371600" lvl="2"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3pPr>
            <a:lvl4pPr marL="1828800" lvl="3"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4pPr>
            <a:lvl5pPr marL="2286000" lvl="4"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5pPr>
            <a:lvl6pPr marL="2743200" lvl="5"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6pPr>
            <a:lvl7pPr marL="3200400" lvl="6"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7pPr>
            <a:lvl8pPr marL="3657600" lvl="7"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rgbClr val="434343"/>
              </a:buClr>
              <a:buSzPts val="1400"/>
              <a:buFont typeface="Didact Gothic"/>
              <a:buChar char="■"/>
              <a:defRPr>
                <a:solidFill>
                  <a:srgbClr val="434343"/>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099163756"/>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8"/>
        <p:cNvGrpSpPr/>
        <p:nvPr/>
      </p:nvGrpSpPr>
      <p:grpSpPr>
        <a:xfrm>
          <a:off x="0" y="0"/>
          <a:ext cx="0" cy="0"/>
          <a:chOff x="0" y="0"/>
          <a:chExt cx="0" cy="0"/>
        </a:xfrm>
      </p:grpSpPr>
      <p:sp>
        <p:nvSpPr>
          <p:cNvPr id="1149" name="Google Shape;1149;p55"/>
          <p:cNvSpPr/>
          <p:nvPr/>
        </p:nvSpPr>
        <p:spPr>
          <a:xfrm>
            <a:off x="1125246" y="1068531"/>
            <a:ext cx="4122000" cy="1946100"/>
          </a:xfrm>
          <a:prstGeom prst="homePlate">
            <a:avLst>
              <a:gd name="adj" fmla="val 3256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5"/>
          <p:cNvSpPr txBox="1">
            <a:spLocks noGrp="1"/>
          </p:cNvSpPr>
          <p:nvPr>
            <p:ph type="title"/>
          </p:nvPr>
        </p:nvSpPr>
        <p:spPr>
          <a:xfrm>
            <a:off x="1379344" y="1562865"/>
            <a:ext cx="3213437" cy="128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a:solidFill>
                  <a:schemeClr val="accent2">
                    <a:lumMod val="75000"/>
                  </a:schemeClr>
                </a:solidFill>
                <a:latin typeface="UTM Amerika Sans" panose="02040603050506020204" pitchFamily="18" charset="0"/>
              </a:rPr>
              <a:t>VẬT LÍ 9</a:t>
            </a:r>
            <a:endParaRPr sz="5400">
              <a:solidFill>
                <a:schemeClr val="accent2">
                  <a:lumMod val="75000"/>
                </a:schemeClr>
              </a:solidFill>
              <a:latin typeface="UTM Amerika Sans" panose="02040603050506020204" pitchFamily="18" charset="0"/>
            </a:endParaRPr>
          </a:p>
        </p:txBody>
      </p:sp>
      <p:sp>
        <p:nvSpPr>
          <p:cNvPr id="1151" name="Google Shape;1151;p55"/>
          <p:cNvSpPr/>
          <p:nvPr/>
        </p:nvSpPr>
        <p:spPr>
          <a:xfrm rot="246969">
            <a:off x="2022341" y="897237"/>
            <a:ext cx="1702390" cy="441534"/>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FFE188">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22" name="AutoShape 2" descr="Vở bài tập Vật Lí 8 Bài 12 trang 57-58 | Giải vở bài tập Vật Lí 8 Vo Bai Tap Vat Li 8 Bai 12 Trang 57 58 1"/>
          <p:cNvSpPr>
            <a:spLocks noChangeAspect="1" noChangeArrowheads="1"/>
          </p:cNvSpPr>
          <p:nvPr/>
        </p:nvSpPr>
        <p:spPr bwMode="auto">
          <a:xfrm>
            <a:off x="-99435" y="363984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3" descr="Vở bài tập Vật Lí 8 Bài 12 trang 57-58 | Giải vở bài tập Vật Lí 8 Vo Bai Tap Vat Li 8 Bai 12 Trang 57 58 2"/>
          <p:cNvSpPr>
            <a:spLocks noChangeAspect="1" noChangeArrowheads="1"/>
          </p:cNvSpPr>
          <p:nvPr/>
        </p:nvSpPr>
        <p:spPr bwMode="auto">
          <a:xfrm>
            <a:off x="-99435" y="403672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7" name="Rectangle 6"/>
              <p:cNvSpPr>
                <a:spLocks noChangeArrowheads="1"/>
              </p:cNvSpPr>
              <p:nvPr/>
            </p:nvSpPr>
            <p:spPr bwMode="auto">
              <a:xfrm>
                <a:off x="3512738" y="248391"/>
                <a:ext cx="4667701" cy="217040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ts val="600"/>
                  </a:spcBef>
                  <a:spcAft>
                    <a:spcPct val="0"/>
                  </a:spcAft>
                  <a:buClrTx/>
                  <a:tabLst>
                    <a:tab pos="3781425" algn="l"/>
                  </a:tabLst>
                </a:pPr>
                <a:r>
                  <a:rPr lang="en-US" altLang="en-US" sz="1600">
                    <a:solidFill>
                      <a:schemeClr val="dk2"/>
                    </a:solidFill>
                    <a:latin typeface="Times New Roman" panose="02020603050405020304" pitchFamily="18" charset="0"/>
                    <a:ea typeface="Quicksand Light"/>
                    <a:cs typeface="Times New Roman" panose="02020603050405020304" pitchFamily="18" charset="0"/>
                  </a:rPr>
                  <a:t>b) Nhiệt lượng cần cung cấp để đun sôi nước là:</a:t>
                </a:r>
              </a:p>
              <a:p>
                <a:pPr eaLnBrk="0" fontAlgn="base" hangingPunct="0">
                  <a:spcBef>
                    <a:spcPts val="600"/>
                  </a:spcBef>
                  <a:spcAft>
                    <a:spcPct val="0"/>
                  </a:spcAft>
                  <a:buClrTx/>
                  <a:tabLst>
                    <a:tab pos="3781425" algn="l"/>
                  </a:tabLst>
                </a:pPr>
                <a:r>
                  <a:rPr lang="en-US" altLang="en-US" sz="1600">
                    <a:solidFill>
                      <a:schemeClr val="dk2"/>
                    </a:solidFill>
                    <a:latin typeface="Times New Roman" panose="02020603050405020304" pitchFamily="18" charset="0"/>
                    <a:ea typeface="Quicksand Light"/>
                    <a:cs typeface="Times New Roman" panose="02020603050405020304" pitchFamily="18" charset="0"/>
                  </a:rPr>
                  <a:t>       Q</a:t>
                </a:r>
                <a:r>
                  <a:rPr lang="en-US" altLang="en-US" sz="1600" baseline="-25000">
                    <a:solidFill>
                      <a:schemeClr val="dk2"/>
                    </a:solidFill>
                    <a:latin typeface="Times New Roman" panose="02020603050405020304" pitchFamily="18" charset="0"/>
                    <a:ea typeface="Quicksand Light"/>
                    <a:cs typeface="Times New Roman" panose="02020603050405020304" pitchFamily="18" charset="0"/>
                  </a:rPr>
                  <a:t>i</a:t>
                </a:r>
                <a:r>
                  <a:rPr lang="en-US" altLang="en-US" sz="1600">
                    <a:solidFill>
                      <a:schemeClr val="dk2"/>
                    </a:solidFill>
                    <a:latin typeface="Times New Roman" panose="02020603050405020304" pitchFamily="18" charset="0"/>
                    <a:ea typeface="Quicksand Light"/>
                    <a:cs typeface="Times New Roman" panose="02020603050405020304" pitchFamily="18" charset="0"/>
                  </a:rPr>
                  <a:t> = mc</a:t>
                </a:r>
                <a14:m>
                  <m:oMath xmlns:m="http://schemas.openxmlformats.org/officeDocument/2006/math">
                    <m:r>
                      <a:rPr lang="en-US" altLang="en-US" sz="1600" i="1" smtClean="0">
                        <a:solidFill>
                          <a:schemeClr val="dk2"/>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a:solidFill>
                      <a:schemeClr val="dk2"/>
                    </a:solidFill>
                    <a:latin typeface="Times New Roman" panose="02020603050405020304" pitchFamily="18" charset="0"/>
                    <a:ea typeface="Quicksand Light"/>
                    <a:cs typeface="Times New Roman" panose="02020603050405020304" pitchFamily="18" charset="0"/>
                  </a:rPr>
                  <a:t>t = 1,5.4200.(100 – 25) = 472 500(J)</a:t>
                </a:r>
              </a:p>
              <a:p>
                <a:pPr lvl="0" eaLnBrk="0" fontAlgn="base" hangingPunct="0">
                  <a:spcBef>
                    <a:spcPts val="600"/>
                  </a:spcBef>
                  <a:spcAft>
                    <a:spcPct val="0"/>
                  </a:spcAft>
                  <a:buClrTx/>
                </a:pPr>
                <a:r>
                  <a:rPr lang="en-US" altLang="en-US" sz="1600">
                    <a:solidFill>
                      <a:schemeClr val="dk2"/>
                    </a:solidFill>
                    <a:latin typeface="Times New Roman" panose="02020603050405020304" pitchFamily="18" charset="0"/>
                    <a:ea typeface="Quicksand Light"/>
                    <a:cs typeface="Times New Roman" panose="02020603050405020304" pitchFamily="18" charset="0"/>
                  </a:rPr>
                  <a:t>    Nhiệt lượng mà bếp toả ra là:</a:t>
                </a:r>
              </a:p>
              <a:p>
                <a:pPr lvl="0" eaLnBrk="0" fontAlgn="base" hangingPunct="0">
                  <a:spcBef>
                    <a:spcPts val="600"/>
                  </a:spcBef>
                  <a:spcAft>
                    <a:spcPct val="0"/>
                  </a:spcAft>
                  <a:buClrTx/>
                  <a:tabLst>
                    <a:tab pos="3781425" algn="l"/>
                  </a:tabLst>
                </a:pPr>
                <a:r>
                  <a:rPr lang="en-US" altLang="en-US" sz="1600">
                    <a:solidFill>
                      <a:schemeClr val="dk2"/>
                    </a:solidFill>
                    <a:latin typeface="Times New Roman" panose="02020603050405020304" pitchFamily="18" charset="0"/>
                    <a:ea typeface="Quicksand Light"/>
                    <a:cs typeface="Times New Roman" panose="02020603050405020304" pitchFamily="18" charset="0"/>
                  </a:rPr>
                  <a:t>       Q</a:t>
                </a:r>
                <a:r>
                  <a:rPr lang="en-US" altLang="en-US" sz="1600" baseline="-25000">
                    <a:solidFill>
                      <a:schemeClr val="dk2"/>
                    </a:solidFill>
                    <a:latin typeface="Times New Roman" panose="02020603050405020304" pitchFamily="18" charset="0"/>
                    <a:ea typeface="Quicksand Light"/>
                    <a:cs typeface="Times New Roman" panose="02020603050405020304" pitchFamily="18" charset="0"/>
                  </a:rPr>
                  <a:t>tp</a:t>
                </a:r>
                <a:r>
                  <a:rPr lang="en-US" altLang="en-US" sz="1600">
                    <a:solidFill>
                      <a:schemeClr val="dk2"/>
                    </a:solidFill>
                    <a:latin typeface="Times New Roman" panose="02020603050405020304" pitchFamily="18" charset="0"/>
                    <a:ea typeface="Quicksand Light"/>
                    <a:cs typeface="Times New Roman" panose="02020603050405020304" pitchFamily="18" charset="0"/>
                  </a:rPr>
                  <a:t> = </a:t>
                </a:r>
                <a:r>
                  <a:rPr lang="en-US" altLang="en-US" sz="1600">
                    <a:solidFill>
                      <a:srgbClr val="383838"/>
                    </a:solidFill>
                    <a:latin typeface="Times New Roman" panose="02020603050405020304" pitchFamily="18" charset="0"/>
                    <a:ea typeface="Quicksand Light"/>
                    <a:cs typeface="Times New Roman" panose="02020603050405020304" pitchFamily="18" charset="0"/>
                  </a:rPr>
                  <a:t>I</a:t>
                </a:r>
                <a:r>
                  <a:rPr lang="en-US" altLang="en-US" sz="1600" baseline="30000">
                    <a:solidFill>
                      <a:srgbClr val="383838"/>
                    </a:solidFill>
                    <a:latin typeface="Times New Roman" panose="02020603050405020304" pitchFamily="18" charset="0"/>
                    <a:ea typeface="Quicksand Light"/>
                    <a:cs typeface="Times New Roman" panose="02020603050405020304" pitchFamily="18" charset="0"/>
                  </a:rPr>
                  <a:t>2</a:t>
                </a:r>
                <a:r>
                  <a:rPr lang="en-US" altLang="en-US" sz="1600">
                    <a:solidFill>
                      <a:srgbClr val="383838"/>
                    </a:solidFill>
                    <a:latin typeface="Times New Roman" panose="02020603050405020304" pitchFamily="18" charset="0"/>
                    <a:ea typeface="Quicksand Light"/>
                    <a:cs typeface="Times New Roman" panose="02020603050405020304" pitchFamily="18" charset="0"/>
                  </a:rPr>
                  <a:t>Rt = 2,5</a:t>
                </a:r>
                <a:r>
                  <a:rPr lang="en-US" altLang="en-US" sz="1600" baseline="30000">
                    <a:solidFill>
                      <a:srgbClr val="383838"/>
                    </a:solidFill>
                    <a:latin typeface="Times New Roman" panose="02020603050405020304" pitchFamily="18" charset="0"/>
                    <a:ea typeface="Quicksand Light"/>
                    <a:cs typeface="Times New Roman" panose="02020603050405020304" pitchFamily="18" charset="0"/>
                  </a:rPr>
                  <a:t>2</a:t>
                </a:r>
                <a:r>
                  <a:rPr lang="en-US" altLang="en-US" sz="1600">
                    <a:solidFill>
                      <a:srgbClr val="383838"/>
                    </a:solidFill>
                    <a:latin typeface="Times New Roman" panose="02020603050405020304" pitchFamily="18" charset="0"/>
                    <a:ea typeface="Quicksand Light"/>
                    <a:cs typeface="Times New Roman" panose="02020603050405020304" pitchFamily="18" charset="0"/>
                  </a:rPr>
                  <a:t>.80.1200 = 600 000(J)</a:t>
                </a:r>
              </a:p>
              <a:p>
                <a:pPr lvl="0" eaLnBrk="0" fontAlgn="base" hangingPunct="0">
                  <a:spcBef>
                    <a:spcPts val="600"/>
                  </a:spcBef>
                  <a:spcAft>
                    <a:spcPct val="0"/>
                  </a:spcAft>
                  <a:buClrTx/>
                </a:pPr>
                <a:r>
                  <a:rPr lang="en-US" altLang="en-US" sz="1600">
                    <a:solidFill>
                      <a:schemeClr val="dk2"/>
                    </a:solidFill>
                    <a:latin typeface="Times New Roman" panose="02020603050405020304" pitchFamily="18" charset="0"/>
                    <a:ea typeface="Quicksand Light"/>
                    <a:cs typeface="Times New Roman" panose="02020603050405020304" pitchFamily="18" charset="0"/>
                  </a:rPr>
                  <a:t>    Hiệu suất của bếp là:</a:t>
                </a:r>
              </a:p>
              <a:p>
                <a:pPr lvl="0" eaLnBrk="0" fontAlgn="base" hangingPunct="0">
                  <a:spcBef>
                    <a:spcPts val="600"/>
                  </a:spcBef>
                  <a:spcAft>
                    <a:spcPct val="0"/>
                  </a:spcAft>
                  <a:buClrTx/>
                </a:pPr>
                <a14:m>
                  <m:oMathPara xmlns:m="http://schemas.openxmlformats.org/officeDocument/2006/math">
                    <m:oMathParaPr>
                      <m:jc m:val="centerGroup"/>
                    </m:oMathParaPr>
                    <m:oMath xmlns:m="http://schemas.openxmlformats.org/officeDocument/2006/math">
                      <m:r>
                        <m:rPr>
                          <m:sty m:val="p"/>
                        </m:rPr>
                        <a:rPr lang="en-US" altLang="en-US" sz="1600" b="0" i="0" smtClean="0">
                          <a:solidFill>
                            <a:schemeClr val="dk2"/>
                          </a:solidFill>
                          <a:latin typeface="Cambria Math" panose="02040503050406030204" pitchFamily="18" charset="0"/>
                          <a:ea typeface="Quicksand Light"/>
                          <a:cs typeface="Times New Roman" panose="02020603050405020304" pitchFamily="18" charset="0"/>
                        </a:rPr>
                        <m:t>H</m:t>
                      </m:r>
                      <m:r>
                        <a:rPr lang="en-US" altLang="en-US" sz="1600" b="0" i="0" smtClean="0">
                          <a:solidFill>
                            <a:schemeClr val="dk2"/>
                          </a:solidFill>
                          <a:latin typeface="Cambria Math" panose="02040503050406030204" pitchFamily="18" charset="0"/>
                          <a:ea typeface="Quicksand Light"/>
                          <a:cs typeface="Times New Roman" panose="02020603050405020304" pitchFamily="18" charset="0"/>
                        </a:rPr>
                        <m:t>= </m:t>
                      </m:r>
                      <m:f>
                        <m:fPr>
                          <m:ctrlPr>
                            <a:rPr lang="en-US" altLang="en-US" sz="1600" b="0" i="1" smtClean="0">
                              <a:solidFill>
                                <a:schemeClr val="dk2"/>
                              </a:solidFill>
                              <a:latin typeface="Cambria Math" panose="02040503050406030204" pitchFamily="18" charset="0"/>
                              <a:cs typeface="Times New Roman" panose="02020603050405020304" pitchFamily="18" charset="0"/>
                            </a:rPr>
                          </m:ctrlPr>
                        </m:fPr>
                        <m:num>
                          <m:sSub>
                            <m:sSubPr>
                              <m:ctrlPr>
                                <a:rPr lang="en-US" altLang="en-US" sz="1600" b="0" i="1" smtClean="0">
                                  <a:solidFill>
                                    <a:schemeClr val="dk2"/>
                                  </a:solidFill>
                                  <a:latin typeface="Cambria Math" panose="02040503050406030204" pitchFamily="18" charset="0"/>
                                  <a:cs typeface="Times New Roman" panose="02020603050405020304" pitchFamily="18" charset="0"/>
                                </a:rPr>
                              </m:ctrlPr>
                            </m:sSubPr>
                            <m:e>
                              <m:r>
                                <m:rPr>
                                  <m:sty m:val="p"/>
                                </m:rPr>
                                <a:rPr lang="en-US" altLang="en-US" sz="1600" b="0" i="0" smtClean="0">
                                  <a:solidFill>
                                    <a:schemeClr val="dk2"/>
                                  </a:solidFill>
                                  <a:latin typeface="Cambria Math" panose="02040503050406030204" pitchFamily="18" charset="0"/>
                                  <a:cs typeface="Times New Roman" panose="02020603050405020304" pitchFamily="18" charset="0"/>
                                </a:rPr>
                                <m:t>Q</m:t>
                              </m:r>
                            </m:e>
                            <m:sub>
                              <m:r>
                                <m:rPr>
                                  <m:sty m:val="p"/>
                                </m:rPr>
                                <a:rPr lang="en-US" altLang="en-US" sz="1600" b="0" i="0" smtClean="0">
                                  <a:solidFill>
                                    <a:schemeClr val="dk2"/>
                                  </a:solidFill>
                                  <a:latin typeface="Cambria Math" panose="02040503050406030204" pitchFamily="18" charset="0"/>
                                  <a:cs typeface="Times New Roman" panose="02020603050405020304" pitchFamily="18" charset="0"/>
                                </a:rPr>
                                <m:t>i</m:t>
                              </m:r>
                            </m:sub>
                          </m:sSub>
                        </m:num>
                        <m:den>
                          <m:sSub>
                            <m:sSubPr>
                              <m:ctrlPr>
                                <a:rPr lang="en-US" altLang="en-US" sz="1600" b="0" i="1" smtClean="0">
                                  <a:solidFill>
                                    <a:schemeClr val="dk2"/>
                                  </a:solidFill>
                                  <a:latin typeface="Cambria Math" panose="02040503050406030204" pitchFamily="18" charset="0"/>
                                  <a:cs typeface="Times New Roman" panose="02020603050405020304" pitchFamily="18" charset="0"/>
                                </a:rPr>
                              </m:ctrlPr>
                            </m:sSubPr>
                            <m:e>
                              <m:r>
                                <m:rPr>
                                  <m:sty m:val="p"/>
                                </m:rPr>
                                <a:rPr lang="en-US" altLang="en-US" sz="1600" b="0" i="0" smtClean="0">
                                  <a:solidFill>
                                    <a:schemeClr val="dk2"/>
                                  </a:solidFill>
                                  <a:latin typeface="Cambria Math" panose="02040503050406030204" pitchFamily="18" charset="0"/>
                                  <a:cs typeface="Times New Roman" panose="02020603050405020304" pitchFamily="18" charset="0"/>
                                </a:rPr>
                                <m:t>Q</m:t>
                              </m:r>
                            </m:e>
                            <m:sub>
                              <m:r>
                                <m:rPr>
                                  <m:sty m:val="p"/>
                                </m:rPr>
                                <a:rPr lang="en-US" altLang="en-US" sz="1600" b="0" i="0" smtClean="0">
                                  <a:solidFill>
                                    <a:schemeClr val="dk2"/>
                                  </a:solidFill>
                                  <a:latin typeface="Cambria Math" panose="02040503050406030204" pitchFamily="18" charset="0"/>
                                  <a:cs typeface="Times New Roman" panose="02020603050405020304" pitchFamily="18" charset="0"/>
                                </a:rPr>
                                <m:t>tp</m:t>
                              </m:r>
                            </m:sub>
                          </m:sSub>
                        </m:den>
                      </m:f>
                      <m:r>
                        <a:rPr lang="en-US" altLang="en-US" sz="1600" b="0" i="0" smtClean="0">
                          <a:solidFill>
                            <a:schemeClr val="dk2"/>
                          </a:solidFill>
                          <a:latin typeface="Cambria Math" panose="02040503050406030204" pitchFamily="18" charset="0"/>
                          <a:cs typeface="Times New Roman" panose="02020603050405020304" pitchFamily="18" charset="0"/>
                        </a:rPr>
                        <m:t>=</m:t>
                      </m:r>
                      <m:f>
                        <m:fPr>
                          <m:ctrlPr>
                            <a:rPr lang="en-US" altLang="en-US" sz="1600" b="0" i="1" smtClean="0">
                              <a:solidFill>
                                <a:schemeClr val="dk2"/>
                              </a:solidFill>
                              <a:latin typeface="Cambria Math" panose="02040503050406030204" pitchFamily="18" charset="0"/>
                              <a:cs typeface="Times New Roman" panose="02020603050405020304" pitchFamily="18" charset="0"/>
                            </a:rPr>
                          </m:ctrlPr>
                        </m:fPr>
                        <m:num>
                          <m:r>
                            <a:rPr lang="en-US" altLang="en-US" sz="1600" b="0" i="0" smtClean="0">
                              <a:solidFill>
                                <a:schemeClr val="dk2"/>
                              </a:solidFill>
                              <a:latin typeface="Cambria Math" panose="02040503050406030204" pitchFamily="18" charset="0"/>
                              <a:cs typeface="Times New Roman" panose="02020603050405020304" pitchFamily="18" charset="0"/>
                            </a:rPr>
                            <m:t>472500</m:t>
                          </m:r>
                        </m:num>
                        <m:den>
                          <m:r>
                            <a:rPr lang="en-US" altLang="en-US" sz="1600" b="0" i="0" smtClean="0">
                              <a:solidFill>
                                <a:schemeClr val="dk2"/>
                              </a:solidFill>
                              <a:latin typeface="Cambria Math" panose="02040503050406030204" pitchFamily="18" charset="0"/>
                              <a:cs typeface="Times New Roman" panose="02020603050405020304" pitchFamily="18" charset="0"/>
                            </a:rPr>
                            <m:t>600000</m:t>
                          </m:r>
                        </m:den>
                      </m:f>
                      <m:r>
                        <a:rPr lang="en-US" altLang="en-US" sz="1600" b="0" i="0" smtClean="0">
                          <a:solidFill>
                            <a:schemeClr val="dk2"/>
                          </a:solidFill>
                          <a:latin typeface="Cambria Math" panose="02040503050406030204" pitchFamily="18" charset="0"/>
                          <a:cs typeface="Times New Roman" panose="02020603050405020304" pitchFamily="18" charset="0"/>
                        </a:rPr>
                        <m:t>.100%=78,75%</m:t>
                      </m:r>
                    </m:oMath>
                  </m:oMathPara>
                </a14:m>
                <a:endParaRPr lang="en-US" altLang="en-US" sz="1600">
                  <a:solidFill>
                    <a:schemeClr val="dk2"/>
                  </a:solidFill>
                  <a:latin typeface="Times New Roman" panose="02020603050405020304" pitchFamily="18" charset="0"/>
                  <a:ea typeface="Quicksand Light"/>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bwMode="auto">
              <a:xfrm>
                <a:off x="3512738" y="248391"/>
                <a:ext cx="4667701" cy="2170402"/>
              </a:xfrm>
              <a:prstGeom prst="rect">
                <a:avLst/>
              </a:prstGeom>
              <a:blipFill>
                <a:blip r:embed="rId3"/>
                <a:stretch>
                  <a:fillRect l="-653" t="-5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Rectangle 9"/>
          <p:cNvSpPr>
            <a:spLocks noChangeArrowheads="1"/>
          </p:cNvSpPr>
          <p:nvPr/>
        </p:nvSpPr>
        <p:spPr bwMode="auto">
          <a:xfrm>
            <a:off x="3512738" y="2418793"/>
            <a:ext cx="4464176"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ct val="0"/>
              </a:spcAft>
              <a:buClrTx/>
              <a:buSzTx/>
              <a:buFontTx/>
              <a:buNone/>
              <a:tabLst/>
            </a:pPr>
            <a:r>
              <a:rPr lang="en-US" altLang="en-US" sz="1600">
                <a:solidFill>
                  <a:schemeClr val="dk2"/>
                </a:solidFill>
                <a:latin typeface="Times New Roman" panose="02020603050405020304" pitchFamily="18" charset="0"/>
                <a:ea typeface="Quicksand Light"/>
                <a:cs typeface="Times New Roman" panose="02020603050405020304" pitchFamily="18" charset="0"/>
              </a:rPr>
              <a:t>c) Công suất toả nhiệt của bếp là:</a:t>
            </a:r>
          </a:p>
          <a:p>
            <a:pPr lvl="0" eaLnBrk="0" fontAlgn="base" hangingPunct="0">
              <a:spcBef>
                <a:spcPts val="600"/>
              </a:spcBef>
              <a:spcAft>
                <a:spcPct val="0"/>
              </a:spcAft>
              <a:buClrTx/>
            </a:pPr>
            <a:r>
              <a:rPr lang="en-US" altLang="en-US" sz="1600">
                <a:solidFill>
                  <a:schemeClr val="dk2"/>
                </a:solidFill>
                <a:latin typeface="Times New Roman" panose="02020603050405020304" pitchFamily="18" charset="0"/>
                <a:ea typeface="Quicksand Light"/>
                <a:cs typeface="Times New Roman" panose="02020603050405020304" pitchFamily="18" charset="0"/>
              </a:rPr>
              <a:t>       </a:t>
            </a:r>
            <a:r>
              <a:rPr lang="en-US" altLang="en-US" sz="1600">
                <a:solidFill>
                  <a:schemeClr val="dk2"/>
                </a:solidFill>
                <a:latin typeface="UVN Ke Chuyen1" panose="03030602030607080B05" pitchFamily="66" charset="0"/>
                <a:ea typeface="Quicksand Light"/>
                <a:cs typeface="Times New Roman" panose="02020603050405020304" pitchFamily="18" charset="0"/>
              </a:rPr>
              <a:t>P</a:t>
            </a:r>
            <a:r>
              <a:rPr lang="en-US" altLang="en-US" sz="1600">
                <a:solidFill>
                  <a:schemeClr val="dk2"/>
                </a:solidFill>
                <a:latin typeface="Times New Roman" panose="02020603050405020304" pitchFamily="18" charset="0"/>
                <a:ea typeface="Quicksand Light"/>
                <a:cs typeface="Times New Roman" panose="02020603050405020304" pitchFamily="18" charset="0"/>
              </a:rPr>
              <a:t> = I</a:t>
            </a:r>
            <a:r>
              <a:rPr lang="en-US" altLang="en-US" sz="1600" baseline="30000">
                <a:solidFill>
                  <a:schemeClr val="dk2"/>
                </a:solidFill>
                <a:latin typeface="Times New Roman" panose="02020603050405020304" pitchFamily="18" charset="0"/>
                <a:ea typeface="Quicksand Light"/>
                <a:cs typeface="Times New Roman" panose="02020603050405020304" pitchFamily="18" charset="0"/>
              </a:rPr>
              <a:t>2</a:t>
            </a:r>
            <a:r>
              <a:rPr lang="en-US" altLang="en-US" sz="1600">
                <a:solidFill>
                  <a:schemeClr val="dk2"/>
                </a:solidFill>
                <a:latin typeface="Times New Roman" panose="02020603050405020304" pitchFamily="18" charset="0"/>
                <a:ea typeface="Quicksand Light"/>
                <a:cs typeface="Times New Roman" panose="02020603050405020304" pitchFamily="18" charset="0"/>
              </a:rPr>
              <a:t>R = </a:t>
            </a:r>
            <a:r>
              <a:rPr lang="en-US" altLang="en-US" sz="1600">
                <a:solidFill>
                  <a:srgbClr val="383838"/>
                </a:solidFill>
                <a:latin typeface="Times New Roman" panose="02020603050405020304" pitchFamily="18" charset="0"/>
                <a:ea typeface="Quicksand Light"/>
                <a:cs typeface="Times New Roman" panose="02020603050405020304" pitchFamily="18" charset="0"/>
              </a:rPr>
              <a:t>2,5</a:t>
            </a:r>
            <a:r>
              <a:rPr lang="en-US" altLang="en-US" sz="1600" baseline="30000">
                <a:solidFill>
                  <a:srgbClr val="383838"/>
                </a:solidFill>
                <a:latin typeface="Times New Roman" panose="02020603050405020304" pitchFamily="18" charset="0"/>
                <a:ea typeface="Quicksand Light"/>
                <a:cs typeface="Times New Roman" panose="02020603050405020304" pitchFamily="18" charset="0"/>
              </a:rPr>
              <a:t>2</a:t>
            </a:r>
            <a:r>
              <a:rPr lang="en-US" altLang="en-US" sz="1600">
                <a:solidFill>
                  <a:srgbClr val="383838"/>
                </a:solidFill>
                <a:latin typeface="Times New Roman" panose="02020603050405020304" pitchFamily="18" charset="0"/>
                <a:ea typeface="Quicksand Light"/>
                <a:cs typeface="Times New Roman" panose="02020603050405020304" pitchFamily="18" charset="0"/>
              </a:rPr>
              <a:t>.80 =</a:t>
            </a:r>
            <a:r>
              <a:rPr lang="en-US" altLang="en-US" sz="1600">
                <a:solidFill>
                  <a:schemeClr val="dk2"/>
                </a:solidFill>
                <a:latin typeface="Times New Roman" panose="02020603050405020304" pitchFamily="18" charset="0"/>
                <a:ea typeface="Quicksand Light"/>
                <a:cs typeface="Times New Roman" panose="02020603050405020304" pitchFamily="18" charset="0"/>
              </a:rPr>
              <a:t> 500(W) = 0,5(kW)</a:t>
            </a:r>
          </a:p>
          <a:p>
            <a:pPr marL="0" marR="0" lvl="0" indent="0" algn="l" defTabSz="914400" rtl="0" eaLnBrk="0" fontAlgn="base" latinLnBrk="0" hangingPunct="0">
              <a:lnSpc>
                <a:spcPct val="100000"/>
              </a:lnSpc>
              <a:spcBef>
                <a:spcPts val="600"/>
              </a:spcBef>
              <a:spcAft>
                <a:spcPct val="0"/>
              </a:spcAft>
              <a:buClrTx/>
              <a:buSzTx/>
              <a:buFontTx/>
              <a:buNone/>
              <a:tabLst/>
            </a:pPr>
            <a:r>
              <a:rPr lang="en-US" altLang="en-US" sz="1600">
                <a:solidFill>
                  <a:schemeClr val="dk2"/>
                </a:solidFill>
                <a:latin typeface="Times New Roman" panose="02020603050405020304" pitchFamily="18" charset="0"/>
                <a:ea typeface="Quicksand Light"/>
                <a:cs typeface="Times New Roman" panose="02020603050405020304" pitchFamily="18" charset="0"/>
              </a:rPr>
              <a:t>    Điện năng mà bếp tiêu thụ trong 30 ngày là:</a:t>
            </a:r>
          </a:p>
          <a:p>
            <a:pPr marL="0" marR="0" lvl="0" indent="0" algn="l" defTabSz="914400" rtl="0" eaLnBrk="0" fontAlgn="base" latinLnBrk="0" hangingPunct="0">
              <a:lnSpc>
                <a:spcPct val="100000"/>
              </a:lnSpc>
              <a:spcBef>
                <a:spcPts val="600"/>
              </a:spcBef>
              <a:spcAft>
                <a:spcPct val="0"/>
              </a:spcAft>
              <a:buClrTx/>
              <a:buSzTx/>
              <a:buFontTx/>
              <a:buNone/>
              <a:tabLst/>
            </a:pPr>
            <a:r>
              <a:rPr lang="en-US" altLang="en-US" sz="1600">
                <a:solidFill>
                  <a:schemeClr val="dk2"/>
                </a:solidFill>
                <a:latin typeface="Times New Roman" panose="02020603050405020304" pitchFamily="18" charset="0"/>
                <a:ea typeface="Quicksand Light"/>
                <a:cs typeface="Times New Roman" panose="02020603050405020304" pitchFamily="18" charset="0"/>
              </a:rPr>
              <a:t>       A = </a:t>
            </a:r>
            <a:r>
              <a:rPr lang="en-US" altLang="en-US" sz="1600">
                <a:solidFill>
                  <a:schemeClr val="dk2"/>
                </a:solidFill>
                <a:latin typeface="UVN Ke Chuyen1" panose="03030602030607080B05" pitchFamily="66" charset="0"/>
                <a:ea typeface="Quicksand Light"/>
                <a:cs typeface="Times New Roman" panose="02020603050405020304" pitchFamily="18" charset="0"/>
              </a:rPr>
              <a:t>P</a:t>
            </a:r>
            <a:r>
              <a:rPr lang="en-US" altLang="en-US" sz="1600">
                <a:solidFill>
                  <a:schemeClr val="dk2"/>
                </a:solidFill>
                <a:latin typeface="Times New Roman" panose="02020603050405020304" pitchFamily="18" charset="0"/>
                <a:ea typeface="Quicksand Light"/>
                <a:cs typeface="Times New Roman" panose="02020603050405020304" pitchFamily="18" charset="0"/>
              </a:rPr>
              <a:t>.t = 0,5.3.30 = 45(kW.h)</a:t>
            </a:r>
          </a:p>
          <a:p>
            <a:pPr lvl="0" eaLnBrk="0" fontAlgn="base" hangingPunct="0">
              <a:spcBef>
                <a:spcPts val="600"/>
              </a:spcBef>
              <a:spcAft>
                <a:spcPct val="0"/>
              </a:spcAft>
              <a:buClrTx/>
            </a:pPr>
            <a:r>
              <a:rPr lang="en-US" altLang="en-US" sz="1600">
                <a:solidFill>
                  <a:schemeClr val="dk2"/>
                </a:solidFill>
                <a:latin typeface="Times New Roman" panose="02020603050405020304" pitchFamily="18" charset="0"/>
                <a:ea typeface="Quicksand Light"/>
                <a:cs typeface="Times New Roman" panose="02020603050405020304" pitchFamily="18" charset="0"/>
              </a:rPr>
              <a:t>    Số tiền điện phải trả là:</a:t>
            </a:r>
          </a:p>
          <a:p>
            <a:pPr marL="0" marR="0" lvl="0" indent="0" algn="l" defTabSz="914400" rtl="0" eaLnBrk="0" fontAlgn="base" latinLnBrk="0" hangingPunct="0">
              <a:lnSpc>
                <a:spcPct val="100000"/>
              </a:lnSpc>
              <a:spcBef>
                <a:spcPts val="600"/>
              </a:spcBef>
              <a:spcAft>
                <a:spcPct val="0"/>
              </a:spcAft>
              <a:buClrTx/>
              <a:buSzTx/>
              <a:buFontTx/>
              <a:buNone/>
              <a:tabLst/>
            </a:pPr>
            <a:r>
              <a:rPr lang="en-US" altLang="en-US" sz="1600">
                <a:solidFill>
                  <a:schemeClr val="dk2"/>
                </a:solidFill>
                <a:latin typeface="Times New Roman" panose="02020603050405020304" pitchFamily="18" charset="0"/>
                <a:ea typeface="Quicksand Light"/>
                <a:cs typeface="Times New Roman" panose="02020603050405020304" pitchFamily="18" charset="0"/>
              </a:rPr>
              <a:t>       T = 45.700(đ) = 31 500(đ)</a:t>
            </a:r>
          </a:p>
          <a:p>
            <a:pPr marL="0" marR="0" lvl="0" indent="0" algn="l" defTabSz="914400" rtl="0" eaLnBrk="0" fontAlgn="base" latinLnBrk="0" hangingPunct="0">
              <a:lnSpc>
                <a:spcPct val="100000"/>
              </a:lnSpc>
              <a:spcBef>
                <a:spcPts val="600"/>
              </a:spcBef>
              <a:spcAft>
                <a:spcPct val="0"/>
              </a:spcAft>
              <a:buClrTx/>
              <a:buSzTx/>
              <a:buFontTx/>
              <a:buNone/>
              <a:tabLst/>
            </a:pPr>
            <a:r>
              <a:rPr lang="en-US" altLang="en-US" sz="1600">
                <a:solidFill>
                  <a:schemeClr val="dk2"/>
                </a:solidFill>
                <a:latin typeface="Times New Roman" panose="02020603050405020304" pitchFamily="18" charset="0"/>
                <a:ea typeface="Quicksand Light"/>
                <a:cs typeface="Times New Roman" panose="02020603050405020304" pitchFamily="18" charset="0"/>
              </a:rPr>
              <a:t>Số tiền điện phải trả cho việc sử dụng bếp trong một tháng là 31 500 đồng. </a:t>
            </a:r>
          </a:p>
        </p:txBody>
      </p:sp>
      <p:sp>
        <p:nvSpPr>
          <p:cNvPr id="13" name="Chevron 12"/>
          <p:cNvSpPr/>
          <p:nvPr/>
        </p:nvSpPr>
        <p:spPr>
          <a:xfrm>
            <a:off x="1337525" y="458593"/>
            <a:ext cx="1016025" cy="3268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dk2"/>
                </a:solidFill>
                <a:latin typeface="Times New Roman" panose="02020603050405020304" pitchFamily="18" charset="0"/>
                <a:ea typeface="Quicksand Light"/>
                <a:cs typeface="Times New Roman" panose="02020603050405020304" pitchFamily="18" charset="0"/>
                <a:sym typeface="Quicksand Light"/>
              </a:rPr>
              <a:t>BÀI 1</a:t>
            </a:r>
          </a:p>
        </p:txBody>
      </p:sp>
      <p:sp>
        <p:nvSpPr>
          <p:cNvPr id="14" name="Rectangle 2"/>
          <p:cNvSpPr>
            <a:spLocks noChangeArrowheads="1"/>
          </p:cNvSpPr>
          <p:nvPr/>
        </p:nvSpPr>
        <p:spPr bwMode="auto">
          <a:xfrm>
            <a:off x="798871" y="1006871"/>
            <a:ext cx="262877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7814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7814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7814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7814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7814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7814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7814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7814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7814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781425" algn="l"/>
              </a:tabLst>
            </a:pPr>
            <a:r>
              <a:rPr lang="en-US" altLang="en-US" sz="1600" b="1">
                <a:solidFill>
                  <a:schemeClr val="accent5">
                    <a:lumMod val="75000"/>
                  </a:schemeClr>
                </a:solidFill>
                <a:latin typeface="Times New Roman" panose="02020603050405020304" pitchFamily="18" charset="0"/>
                <a:ea typeface="Quicksand Light"/>
                <a:cs typeface="Times New Roman" panose="02020603050405020304" pitchFamily="18" charset="0"/>
                <a:sym typeface="Quicksand Light"/>
              </a:rPr>
              <a:t>Tóm tắt</a:t>
            </a:r>
            <a:br>
              <a:rPr lang="en-US" altLang="en-US" sz="1600" b="1">
                <a:solidFill>
                  <a:schemeClr val="accent5">
                    <a:lumMod val="75000"/>
                  </a:schemeClr>
                </a:solidFill>
                <a:latin typeface="Times New Roman" panose="02020603050405020304" pitchFamily="18" charset="0"/>
                <a:ea typeface="Quicksand Light"/>
                <a:cs typeface="Times New Roman" panose="02020603050405020304" pitchFamily="18" charset="0"/>
                <a:sym typeface="Quicksand Light"/>
              </a:rPr>
            </a:b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R = 80Ω</a:t>
            </a:r>
          </a:p>
          <a:p>
            <a:pPr marL="0" marR="0" lvl="0" indent="0" algn="l" defTabSz="914400" rtl="0" eaLnBrk="0" fontAlgn="base" latinLnBrk="0" hangingPunct="0">
              <a:lnSpc>
                <a:spcPct val="100000"/>
              </a:lnSpc>
              <a:spcBef>
                <a:spcPct val="0"/>
              </a:spcBef>
              <a:spcAft>
                <a:spcPct val="0"/>
              </a:spcAft>
              <a:buClrTx/>
              <a:buSzTx/>
              <a:buFontTx/>
              <a:buNone/>
              <a:tabLst>
                <a:tab pos="3781425" algn="l"/>
              </a:tabLst>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I = 2,5A</a:t>
            </a:r>
          </a:p>
          <a:p>
            <a:pPr lvl="0">
              <a:buClrTx/>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a) t = 1s → Q = ?</a:t>
            </a:r>
          </a:p>
          <a:p>
            <a:pPr>
              <a:buClrTx/>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b) V = 1,5</a:t>
            </a:r>
            <a:r>
              <a:rPr lang="en-US" altLang="en-US" sz="1600" i="1">
                <a:solidFill>
                  <a:schemeClr val="dk2"/>
                </a:solidFill>
                <a:latin typeface="Times New Roman" panose="02020603050405020304" pitchFamily="18" charset="0"/>
                <a:ea typeface="Quicksand Light"/>
                <a:cs typeface="Times New Roman" panose="02020603050405020304" pitchFamily="18" charset="0"/>
                <a:sym typeface="Quicksand Light"/>
              </a:rPr>
              <a:t>l</a:t>
            </a: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 → m = 1,5kg</a:t>
            </a:r>
          </a:p>
          <a:p>
            <a:pPr>
              <a:buClrTx/>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t</a:t>
            </a:r>
            <a:r>
              <a:rPr lang="en-US" altLang="en-US" sz="1600" baseline="-25000">
                <a:solidFill>
                  <a:schemeClr val="dk2"/>
                </a:solidFill>
                <a:latin typeface="Times New Roman" panose="02020603050405020304" pitchFamily="18" charset="0"/>
                <a:ea typeface="Quicksand Light"/>
                <a:cs typeface="Times New Roman" panose="02020603050405020304" pitchFamily="18" charset="0"/>
                <a:sym typeface="Quicksand Light"/>
              </a:rPr>
              <a:t>1</a:t>
            </a: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 = 25</a:t>
            </a:r>
            <a:r>
              <a:rPr lang="en-US" altLang="en-US" sz="1600" baseline="30000">
                <a:solidFill>
                  <a:schemeClr val="dk2"/>
                </a:solidFill>
                <a:latin typeface="Times New Roman" panose="02020603050405020304" pitchFamily="18" charset="0"/>
                <a:ea typeface="Quicksand Light"/>
                <a:cs typeface="Times New Roman" panose="02020603050405020304" pitchFamily="18" charset="0"/>
                <a:sym typeface="Quicksand Light"/>
              </a:rPr>
              <a:t>0</a:t>
            </a: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C; t</a:t>
            </a:r>
            <a:r>
              <a:rPr lang="en-US" altLang="en-US" sz="1600" baseline="-25000">
                <a:solidFill>
                  <a:schemeClr val="dk2"/>
                </a:solidFill>
                <a:latin typeface="Times New Roman" panose="02020603050405020304" pitchFamily="18" charset="0"/>
                <a:ea typeface="Quicksand Light"/>
                <a:cs typeface="Times New Roman" panose="02020603050405020304" pitchFamily="18" charset="0"/>
                <a:sym typeface="Quicksand Light"/>
              </a:rPr>
              <a:t>2</a:t>
            </a: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 = 100</a:t>
            </a:r>
            <a:r>
              <a:rPr lang="en-US" altLang="en-US" sz="1600" baseline="30000">
                <a:solidFill>
                  <a:schemeClr val="dk2"/>
                </a:solidFill>
                <a:latin typeface="Times New Roman" panose="02020603050405020304" pitchFamily="18" charset="0"/>
                <a:ea typeface="Quicksand Light"/>
                <a:cs typeface="Times New Roman" panose="02020603050405020304" pitchFamily="18" charset="0"/>
                <a:sym typeface="Quicksand Light"/>
              </a:rPr>
              <a:t>0</a:t>
            </a: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C</a:t>
            </a:r>
          </a:p>
          <a:p>
            <a:pPr>
              <a:buClrTx/>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t = 20 phút = 1 200s</a:t>
            </a:r>
          </a:p>
          <a:p>
            <a:pPr>
              <a:buClrTx/>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c = 4 200J/kg.K</a:t>
            </a:r>
          </a:p>
          <a:p>
            <a:pPr>
              <a:buClrTx/>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H = ?</a:t>
            </a:r>
          </a:p>
          <a:p>
            <a:pPr>
              <a:buClrTx/>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c) t = 3h/ngày</a:t>
            </a:r>
          </a:p>
          <a:p>
            <a:pPr>
              <a:buClrTx/>
            </a:pPr>
            <a:r>
              <a:rPr lang="vi-VN" sz="1600">
                <a:solidFill>
                  <a:srgbClr val="383838"/>
                </a:solidFill>
                <a:latin typeface="Times New Roman" panose="02020603050405020304" pitchFamily="18" charset="0"/>
                <a:cs typeface="Times New Roman" panose="02020603050405020304" pitchFamily="18" charset="0"/>
                <a:sym typeface="Quicksand Light"/>
              </a:rPr>
              <a:t>1kW.h </a:t>
            </a:r>
            <a:r>
              <a:rPr lang="en-US" sz="1600">
                <a:solidFill>
                  <a:srgbClr val="383838"/>
                </a:solidFill>
                <a:latin typeface="Times New Roman" panose="02020603050405020304" pitchFamily="18" charset="0"/>
                <a:cs typeface="Times New Roman" panose="02020603050405020304" pitchFamily="18" charset="0"/>
                <a:sym typeface="Quicksand Light"/>
              </a:rPr>
              <a:t>giá</a:t>
            </a:r>
            <a:r>
              <a:rPr lang="vi-VN" sz="1600">
                <a:solidFill>
                  <a:srgbClr val="383838"/>
                </a:solidFill>
                <a:latin typeface="Times New Roman" panose="02020603050405020304" pitchFamily="18" charset="0"/>
                <a:cs typeface="Times New Roman" panose="02020603050405020304" pitchFamily="18" charset="0"/>
                <a:sym typeface="Quicksand Light"/>
              </a:rPr>
              <a:t> 700 đồng</a:t>
            </a:r>
            <a:endParaRPr lang="en-US" sz="1600">
              <a:solidFill>
                <a:srgbClr val="383838"/>
              </a:solidFill>
              <a:latin typeface="Times New Roman" panose="02020603050405020304" pitchFamily="18" charset="0"/>
              <a:cs typeface="Times New Roman" panose="02020603050405020304" pitchFamily="18" charset="0"/>
              <a:sym typeface="Quicksand Light"/>
            </a:endParaRPr>
          </a:p>
          <a:p>
            <a:pPr>
              <a:buClrTx/>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Tiền điện =  ? trong 30 ngày</a:t>
            </a:r>
          </a:p>
        </p:txBody>
      </p:sp>
    </p:spTree>
    <p:extLst>
      <p:ext uri="{BB962C8B-B14F-4D97-AF65-F5344CB8AC3E}">
        <p14:creationId xmlns:p14="http://schemas.microsoft.com/office/powerpoint/2010/main" val="3531265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left)">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left)">
                                      <p:cBhvr>
                                        <p:cTn id="25" dur="500"/>
                                        <p:tgtEl>
                                          <p:spTgt spid="7">
                                            <p:txEl>
                                              <p:pRg st="2" end="2"/>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left)">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left)">
                                      <p:cBhvr>
                                        <p:cTn id="33" dur="500"/>
                                        <p:tgtEl>
                                          <p:spTgt spid="7">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wipe(left)">
                                      <p:cBhvr>
                                        <p:cTn id="36" dur="500"/>
                                        <p:tgtEl>
                                          <p:spTgt spid="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wipe(left)">
                                      <p:cBhvr>
                                        <p:cTn id="41" dur="500"/>
                                        <p:tgtEl>
                                          <p:spTgt spid="10">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animEffect transition="in" filter="wipe(left)">
                                      <p:cBhvr>
                                        <p:cTn id="44" dur="500"/>
                                        <p:tgtEl>
                                          <p:spTgt spid="10">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Effect transition="in" filter="wipe(left)">
                                      <p:cBhvr>
                                        <p:cTn id="49" dur="500"/>
                                        <p:tgtEl>
                                          <p:spTgt spid="10">
                                            <p:txEl>
                                              <p:pRg st="2" end="2"/>
                                            </p:txEl>
                                          </p:spTgt>
                                        </p:tgtEl>
                                      </p:cBhvr>
                                    </p:animEffect>
                                  </p:childTnLst>
                                </p:cTn>
                              </p:par>
                              <p:par>
                                <p:cTn id="50" presetID="22" presetClass="entr" presetSubtype="8" fill="hold" nodeType="withEffect">
                                  <p:stCondLst>
                                    <p:cond delay="0"/>
                                  </p:stCondLst>
                                  <p:childTnLst>
                                    <p:set>
                                      <p:cBhvr>
                                        <p:cTn id="51" dur="1" fill="hold">
                                          <p:stCondLst>
                                            <p:cond delay="0"/>
                                          </p:stCondLst>
                                        </p:cTn>
                                        <p:tgtEl>
                                          <p:spTgt spid="10">
                                            <p:txEl>
                                              <p:pRg st="3" end="3"/>
                                            </p:txEl>
                                          </p:spTgt>
                                        </p:tgtEl>
                                        <p:attrNameLst>
                                          <p:attrName>style.visibility</p:attrName>
                                        </p:attrNameLst>
                                      </p:cBhvr>
                                      <p:to>
                                        <p:strVal val="visible"/>
                                      </p:to>
                                    </p:set>
                                    <p:animEffect transition="in" filter="wipe(left)">
                                      <p:cBhvr>
                                        <p:cTn id="52" dur="500"/>
                                        <p:tgtEl>
                                          <p:spTgt spid="10">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
                                            <p:txEl>
                                              <p:pRg st="4" end="4"/>
                                            </p:txEl>
                                          </p:spTgt>
                                        </p:tgtEl>
                                        <p:attrNameLst>
                                          <p:attrName>style.visibility</p:attrName>
                                        </p:attrNameLst>
                                      </p:cBhvr>
                                      <p:to>
                                        <p:strVal val="visible"/>
                                      </p:to>
                                    </p:set>
                                    <p:animEffect transition="in" filter="wipe(left)">
                                      <p:cBhvr>
                                        <p:cTn id="57" dur="500"/>
                                        <p:tgtEl>
                                          <p:spTgt spid="10">
                                            <p:txEl>
                                              <p:pRg st="4" end="4"/>
                                            </p:txEl>
                                          </p:spTgt>
                                        </p:tgtEl>
                                      </p:cBhvr>
                                    </p:animEffect>
                                  </p:childTnLst>
                                </p:cTn>
                              </p:par>
                              <p:par>
                                <p:cTn id="58" presetID="22" presetClass="entr" presetSubtype="8" fill="hold" nodeType="withEffect">
                                  <p:stCondLst>
                                    <p:cond delay="0"/>
                                  </p:stCondLst>
                                  <p:childTnLst>
                                    <p:set>
                                      <p:cBhvr>
                                        <p:cTn id="59" dur="1" fill="hold">
                                          <p:stCondLst>
                                            <p:cond delay="0"/>
                                          </p:stCondLst>
                                        </p:cTn>
                                        <p:tgtEl>
                                          <p:spTgt spid="10">
                                            <p:txEl>
                                              <p:pRg st="5" end="5"/>
                                            </p:txEl>
                                          </p:spTgt>
                                        </p:tgtEl>
                                        <p:attrNameLst>
                                          <p:attrName>style.visibility</p:attrName>
                                        </p:attrNameLst>
                                      </p:cBhvr>
                                      <p:to>
                                        <p:strVal val="visible"/>
                                      </p:to>
                                    </p:set>
                                    <p:animEffect transition="in" filter="wipe(left)">
                                      <p:cBhvr>
                                        <p:cTn id="60" dur="500"/>
                                        <p:tgtEl>
                                          <p:spTgt spid="10">
                                            <p:txEl>
                                              <p:pRg st="5" end="5"/>
                                            </p:txEl>
                                          </p:spTgt>
                                        </p:tgtEl>
                                      </p:cBhvr>
                                    </p:animEffect>
                                  </p:childTnLst>
                                </p:cTn>
                              </p:par>
                              <p:par>
                                <p:cTn id="61" presetID="22" presetClass="entr" presetSubtype="8" fill="hold" nodeType="withEffect">
                                  <p:stCondLst>
                                    <p:cond delay="0"/>
                                  </p:stCondLst>
                                  <p:childTnLst>
                                    <p:set>
                                      <p:cBhvr>
                                        <p:cTn id="62" dur="1" fill="hold">
                                          <p:stCondLst>
                                            <p:cond delay="0"/>
                                          </p:stCondLst>
                                        </p:cTn>
                                        <p:tgtEl>
                                          <p:spTgt spid="10">
                                            <p:txEl>
                                              <p:pRg st="6" end="6"/>
                                            </p:txEl>
                                          </p:spTgt>
                                        </p:tgtEl>
                                        <p:attrNameLst>
                                          <p:attrName>style.visibility</p:attrName>
                                        </p:attrNameLst>
                                      </p:cBhvr>
                                      <p:to>
                                        <p:strVal val="visible"/>
                                      </p:to>
                                    </p:set>
                                    <p:animEffect transition="in" filter="wipe(left)">
                                      <p:cBhvr>
                                        <p:cTn id="6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2123"/>
        <p:cNvGrpSpPr/>
        <p:nvPr/>
      </p:nvGrpSpPr>
      <p:grpSpPr>
        <a:xfrm>
          <a:off x="0" y="0"/>
          <a:ext cx="0" cy="0"/>
          <a:chOff x="0" y="0"/>
          <a:chExt cx="0" cy="0"/>
        </a:xfrm>
      </p:grpSpPr>
      <p:sp>
        <p:nvSpPr>
          <p:cNvPr id="2128" name="Google Shape;2128;p38"/>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TRUE OR FALSE</a:t>
            </a:r>
            <a:endParaRPr>
              <a:solidFill>
                <a:schemeClr val="lt1"/>
              </a:solidFill>
            </a:endParaRPr>
          </a:p>
        </p:txBody>
      </p:sp>
      <p:grpSp>
        <p:nvGrpSpPr>
          <p:cNvPr id="2146" name="Google Shape;2146;p38"/>
          <p:cNvGrpSpPr/>
          <p:nvPr/>
        </p:nvGrpSpPr>
        <p:grpSpPr>
          <a:xfrm rot="598074">
            <a:off x="8335660" y="4289627"/>
            <a:ext cx="427484" cy="494392"/>
            <a:chOff x="7086900" y="2742275"/>
            <a:chExt cx="1912041" cy="2352039"/>
          </a:xfrm>
        </p:grpSpPr>
        <p:sp>
          <p:nvSpPr>
            <p:cNvPr id="2147" name="Google Shape;2147;p38"/>
            <p:cNvSpPr/>
            <p:nvPr/>
          </p:nvSpPr>
          <p:spPr>
            <a:xfrm>
              <a:off x="7086900" y="2742275"/>
              <a:ext cx="1912041" cy="2352039"/>
            </a:xfrm>
            <a:custGeom>
              <a:avLst/>
              <a:gdLst/>
              <a:ahLst/>
              <a:cxnLst/>
              <a:rect l="l" t="t" r="r" b="b"/>
              <a:pathLst>
                <a:path w="10538" h="12963" extrusionOk="0">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8" name="Google Shape;2148;p38"/>
            <p:cNvSpPr/>
            <p:nvPr/>
          </p:nvSpPr>
          <p:spPr>
            <a:xfrm>
              <a:off x="7376118" y="2897952"/>
              <a:ext cx="888705" cy="1206411"/>
            </a:xfrm>
            <a:custGeom>
              <a:avLst/>
              <a:gdLst/>
              <a:ahLst/>
              <a:cxnLst/>
              <a:rect l="l" t="t" r="r" b="b"/>
              <a:pathLst>
                <a:path w="4898" h="6649" extrusionOk="0">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9" name="Google Shape;2149;p38"/>
            <p:cNvSpPr/>
            <p:nvPr/>
          </p:nvSpPr>
          <p:spPr>
            <a:xfrm>
              <a:off x="7376118" y="2897952"/>
              <a:ext cx="1344852" cy="1921476"/>
            </a:xfrm>
            <a:custGeom>
              <a:avLst/>
              <a:gdLst/>
              <a:ahLst/>
              <a:cxnLst/>
              <a:rect l="l" t="t" r="r" b="b"/>
              <a:pathLst>
                <a:path w="7412" h="10590" extrusionOk="0">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0" name="Google Shape;2150;p38"/>
            <p:cNvSpPr/>
            <p:nvPr/>
          </p:nvSpPr>
          <p:spPr>
            <a:xfrm>
              <a:off x="7980862" y="4126492"/>
              <a:ext cx="219183" cy="692929"/>
            </a:xfrm>
            <a:custGeom>
              <a:avLst/>
              <a:gdLst/>
              <a:ahLst/>
              <a:cxnLst/>
              <a:rect l="l" t="t" r="r" b="b"/>
              <a:pathLst>
                <a:path w="1208" h="3819" extrusionOk="0">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38"/>
            <p:cNvSpPr/>
            <p:nvPr/>
          </p:nvSpPr>
          <p:spPr>
            <a:xfrm>
              <a:off x="8267721" y="3019880"/>
              <a:ext cx="325871" cy="353631"/>
            </a:xfrm>
            <a:custGeom>
              <a:avLst/>
              <a:gdLst/>
              <a:ahLst/>
              <a:cxnLst/>
              <a:rect l="l" t="t" r="r" b="b"/>
              <a:pathLst>
                <a:path w="1796" h="1949" extrusionOk="0">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38"/>
            <p:cNvSpPr/>
            <p:nvPr/>
          </p:nvSpPr>
          <p:spPr>
            <a:xfrm>
              <a:off x="8168109" y="3399093"/>
              <a:ext cx="121385" cy="88362"/>
            </a:xfrm>
            <a:custGeom>
              <a:avLst/>
              <a:gdLst/>
              <a:ahLst/>
              <a:cxnLst/>
              <a:rect l="l" t="t" r="r" b="b"/>
              <a:pathLst>
                <a:path w="669" h="487" extrusionOk="0">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38"/>
            <p:cNvSpPr/>
            <p:nvPr/>
          </p:nvSpPr>
          <p:spPr>
            <a:xfrm>
              <a:off x="8313988" y="3873018"/>
              <a:ext cx="299562" cy="381755"/>
            </a:xfrm>
            <a:custGeom>
              <a:avLst/>
              <a:gdLst/>
              <a:ahLst/>
              <a:cxnLst/>
              <a:rect l="l" t="t" r="r" b="b"/>
              <a:pathLst>
                <a:path w="1651" h="2104" extrusionOk="0">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54" name="Google Shape;2154;p38"/>
          <p:cNvSpPr/>
          <p:nvPr/>
        </p:nvSpPr>
        <p:spPr>
          <a:xfrm rot="1386283">
            <a:off x="8016911" y="1507777"/>
            <a:ext cx="242402" cy="237022"/>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55" name="Google Shape;2155;p38"/>
          <p:cNvGrpSpPr/>
          <p:nvPr/>
        </p:nvGrpSpPr>
        <p:grpSpPr>
          <a:xfrm flipH="1">
            <a:off x="961891" y="1729079"/>
            <a:ext cx="324130" cy="322718"/>
            <a:chOff x="5881974" y="3343444"/>
            <a:chExt cx="480264" cy="478243"/>
          </a:xfrm>
        </p:grpSpPr>
        <p:sp>
          <p:nvSpPr>
            <p:cNvPr id="2156" name="Google Shape;2156;p38"/>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38"/>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6" name="Google Shape;838;p47"/>
          <p:cNvSpPr txBox="1">
            <a:spLocks/>
          </p:cNvSpPr>
          <p:nvPr/>
        </p:nvSpPr>
        <p:spPr>
          <a:xfrm>
            <a:off x="2045776" y="149491"/>
            <a:ext cx="6690058" cy="18543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Quicksand Light"/>
              <a:buNone/>
              <a:defRPr sz="1400" b="0" i="0" u="none" strike="noStrike" cap="none">
                <a:solidFill>
                  <a:schemeClr val="dk2"/>
                </a:solidFill>
                <a:latin typeface="Quicksand Light"/>
                <a:ea typeface="Quicksand Light"/>
                <a:cs typeface="Quicksand Light"/>
                <a:sym typeface="Quicksand Light"/>
              </a:defRPr>
            </a:lvl1pPr>
            <a:lvl2pPr marL="914400" marR="0" lvl="1" indent="-317500" algn="ctr" rtl="0">
              <a:lnSpc>
                <a:spcPct val="100000"/>
              </a:lnSpc>
              <a:spcBef>
                <a:spcPts val="1600"/>
              </a:spcBef>
              <a:spcAft>
                <a:spcPts val="0"/>
              </a:spcAft>
              <a:buClr>
                <a:schemeClr val="dk2"/>
              </a:buClr>
              <a:buSzPts val="1400"/>
              <a:buFont typeface="Quicksand Light"/>
              <a:buNone/>
              <a:defRPr sz="1400" b="0" i="0" u="none" strike="noStrike" cap="none">
                <a:solidFill>
                  <a:schemeClr val="dk2"/>
                </a:solidFill>
                <a:latin typeface="Quicksand Light"/>
                <a:ea typeface="Quicksand Light"/>
                <a:cs typeface="Quicksand Light"/>
                <a:sym typeface="Quicksand Light"/>
              </a:defRPr>
            </a:lvl2pPr>
            <a:lvl3pPr marL="1371600" marR="0" lvl="2" indent="-317500" algn="ctr" rtl="0">
              <a:lnSpc>
                <a:spcPct val="100000"/>
              </a:lnSpc>
              <a:spcBef>
                <a:spcPts val="1600"/>
              </a:spcBef>
              <a:spcAft>
                <a:spcPts val="0"/>
              </a:spcAft>
              <a:buClr>
                <a:schemeClr val="dk2"/>
              </a:buClr>
              <a:buSzPts val="1400"/>
              <a:buFont typeface="Quicksand Light"/>
              <a:buNone/>
              <a:defRPr sz="1400" b="0" i="0" u="none" strike="noStrike" cap="none">
                <a:solidFill>
                  <a:schemeClr val="dk2"/>
                </a:solidFill>
                <a:latin typeface="Quicksand Light"/>
                <a:ea typeface="Quicksand Light"/>
                <a:cs typeface="Quicksand Light"/>
                <a:sym typeface="Quicksand Light"/>
              </a:defRPr>
            </a:lvl3pPr>
            <a:lvl4pPr marL="1828800" marR="0" lvl="3" indent="-317500" algn="ctr" rtl="0">
              <a:lnSpc>
                <a:spcPct val="100000"/>
              </a:lnSpc>
              <a:spcBef>
                <a:spcPts val="1600"/>
              </a:spcBef>
              <a:spcAft>
                <a:spcPts val="0"/>
              </a:spcAft>
              <a:buClr>
                <a:schemeClr val="dk2"/>
              </a:buClr>
              <a:buSzPts val="1400"/>
              <a:buFont typeface="Quicksand Light"/>
              <a:buNone/>
              <a:defRPr sz="1400" b="0" i="0" u="none" strike="noStrike" cap="none">
                <a:solidFill>
                  <a:schemeClr val="dk2"/>
                </a:solidFill>
                <a:latin typeface="Quicksand Light"/>
                <a:ea typeface="Quicksand Light"/>
                <a:cs typeface="Quicksand Light"/>
                <a:sym typeface="Quicksand Light"/>
              </a:defRPr>
            </a:lvl4pPr>
            <a:lvl5pPr marL="2286000" marR="0" lvl="4" indent="-317500" algn="ctr" rtl="0">
              <a:lnSpc>
                <a:spcPct val="100000"/>
              </a:lnSpc>
              <a:spcBef>
                <a:spcPts val="1600"/>
              </a:spcBef>
              <a:spcAft>
                <a:spcPts val="0"/>
              </a:spcAft>
              <a:buClr>
                <a:schemeClr val="dk2"/>
              </a:buClr>
              <a:buSzPts val="1400"/>
              <a:buFont typeface="Quicksand Light"/>
              <a:buNone/>
              <a:defRPr sz="1400" b="0" i="0" u="none" strike="noStrike" cap="none">
                <a:solidFill>
                  <a:schemeClr val="dk2"/>
                </a:solidFill>
                <a:latin typeface="Quicksand Light"/>
                <a:ea typeface="Quicksand Light"/>
                <a:cs typeface="Quicksand Light"/>
                <a:sym typeface="Quicksand Light"/>
              </a:defRPr>
            </a:lvl5pPr>
            <a:lvl6pPr marL="2743200" marR="0" lvl="5" indent="-317500" algn="ctr" rtl="0">
              <a:lnSpc>
                <a:spcPct val="100000"/>
              </a:lnSpc>
              <a:spcBef>
                <a:spcPts val="1600"/>
              </a:spcBef>
              <a:spcAft>
                <a:spcPts val="0"/>
              </a:spcAft>
              <a:buClr>
                <a:schemeClr val="dk2"/>
              </a:buClr>
              <a:buSzPts val="1400"/>
              <a:buFont typeface="Quicksand Light"/>
              <a:buNone/>
              <a:defRPr sz="1400" b="0" i="0" u="none" strike="noStrike" cap="none">
                <a:solidFill>
                  <a:schemeClr val="dk2"/>
                </a:solidFill>
                <a:latin typeface="Quicksand Light"/>
                <a:ea typeface="Quicksand Light"/>
                <a:cs typeface="Quicksand Light"/>
                <a:sym typeface="Quicksand Light"/>
              </a:defRPr>
            </a:lvl6pPr>
            <a:lvl7pPr marL="3200400" marR="0" lvl="6" indent="-317500" algn="ctr" rtl="0">
              <a:lnSpc>
                <a:spcPct val="100000"/>
              </a:lnSpc>
              <a:spcBef>
                <a:spcPts val="1600"/>
              </a:spcBef>
              <a:spcAft>
                <a:spcPts val="0"/>
              </a:spcAft>
              <a:buClr>
                <a:schemeClr val="dk2"/>
              </a:buClr>
              <a:buSzPts val="1400"/>
              <a:buFont typeface="Quicksand Light"/>
              <a:buNone/>
              <a:defRPr sz="1400" b="0" i="0" u="none" strike="noStrike" cap="none">
                <a:solidFill>
                  <a:schemeClr val="dk2"/>
                </a:solidFill>
                <a:latin typeface="Quicksand Light"/>
                <a:ea typeface="Quicksand Light"/>
                <a:cs typeface="Quicksand Light"/>
                <a:sym typeface="Quicksand Light"/>
              </a:defRPr>
            </a:lvl7pPr>
            <a:lvl8pPr marL="3657600" marR="0" lvl="7" indent="-317500" algn="ctr" rtl="0">
              <a:lnSpc>
                <a:spcPct val="100000"/>
              </a:lnSpc>
              <a:spcBef>
                <a:spcPts val="1600"/>
              </a:spcBef>
              <a:spcAft>
                <a:spcPts val="0"/>
              </a:spcAft>
              <a:buClr>
                <a:schemeClr val="dk2"/>
              </a:buClr>
              <a:buSzPts val="1400"/>
              <a:buFont typeface="Quicksand Light"/>
              <a:buNone/>
              <a:defRPr sz="1400" b="0" i="0" u="none" strike="noStrike" cap="none">
                <a:solidFill>
                  <a:schemeClr val="dk2"/>
                </a:solidFill>
                <a:latin typeface="Quicksand Light"/>
                <a:ea typeface="Quicksand Light"/>
                <a:cs typeface="Quicksand Light"/>
                <a:sym typeface="Quicksand Light"/>
              </a:defRPr>
            </a:lvl8pPr>
            <a:lvl9pPr marL="4114800" marR="0" lvl="8" indent="-317500" algn="ctr" rtl="0">
              <a:lnSpc>
                <a:spcPct val="100000"/>
              </a:lnSpc>
              <a:spcBef>
                <a:spcPts val="1600"/>
              </a:spcBef>
              <a:spcAft>
                <a:spcPts val="1600"/>
              </a:spcAft>
              <a:buClr>
                <a:schemeClr val="dk2"/>
              </a:buClr>
              <a:buSzPts val="1400"/>
              <a:buFont typeface="Quicksand Light"/>
              <a:buNone/>
              <a:defRPr sz="1400" b="0" i="0" u="none" strike="noStrike" cap="none">
                <a:solidFill>
                  <a:schemeClr val="dk2"/>
                </a:solidFill>
                <a:latin typeface="Quicksand Light"/>
                <a:ea typeface="Quicksand Light"/>
                <a:cs typeface="Quicksand Light"/>
                <a:sym typeface="Quicksand Light"/>
              </a:defRPr>
            </a:lvl9pPr>
          </a:lstStyle>
          <a:p>
            <a:pPr marL="0" indent="0" algn="just">
              <a:defRPr/>
            </a:pPr>
            <a:r>
              <a:rPr lang="vi-VN" sz="1600">
                <a:solidFill>
                  <a:srgbClr val="383838"/>
                </a:solidFill>
                <a:latin typeface="Times New Roman" panose="02020603050405020304" pitchFamily="18" charset="0"/>
                <a:cs typeface="Times New Roman" panose="02020603050405020304" pitchFamily="18" charset="0"/>
                <a:sym typeface="Arial"/>
              </a:rPr>
              <a:t>Một ấm điện có ghi 220V−1000W được sử dụng với hiệu điện thế 220V để đun sôi 2</a:t>
            </a:r>
            <a:r>
              <a:rPr lang="vi-VN" sz="1600" i="1">
                <a:solidFill>
                  <a:srgbClr val="383838"/>
                </a:solidFill>
                <a:latin typeface="Times New Roman" panose="02020603050405020304" pitchFamily="18" charset="0"/>
                <a:cs typeface="Times New Roman" panose="02020603050405020304" pitchFamily="18" charset="0"/>
                <a:sym typeface="Arial"/>
              </a:rPr>
              <a:t>l </a:t>
            </a:r>
            <a:r>
              <a:rPr lang="vi-VN" sz="1600">
                <a:solidFill>
                  <a:srgbClr val="383838"/>
                </a:solidFill>
                <a:latin typeface="Times New Roman" panose="02020603050405020304" pitchFamily="18" charset="0"/>
                <a:cs typeface="Times New Roman" panose="02020603050405020304" pitchFamily="18" charset="0"/>
                <a:sym typeface="Arial"/>
              </a:rPr>
              <a:t>nước từ nhiệt độ ban đầu 20</a:t>
            </a:r>
            <a:r>
              <a:rPr lang="en-US" sz="1600" baseline="30000">
                <a:solidFill>
                  <a:srgbClr val="383838"/>
                </a:solidFill>
                <a:latin typeface="Times New Roman" panose="02020603050405020304" pitchFamily="18" charset="0"/>
                <a:cs typeface="Times New Roman" panose="02020603050405020304" pitchFamily="18" charset="0"/>
                <a:sym typeface="Arial"/>
              </a:rPr>
              <a:t>0</a:t>
            </a:r>
            <a:r>
              <a:rPr lang="vi-VN" sz="1600">
                <a:solidFill>
                  <a:srgbClr val="383838"/>
                </a:solidFill>
                <a:latin typeface="Times New Roman" panose="02020603050405020304" pitchFamily="18" charset="0"/>
                <a:cs typeface="Times New Roman" panose="02020603050405020304" pitchFamily="18" charset="0"/>
                <a:sym typeface="Arial"/>
              </a:rPr>
              <a:t>C. Hiệu suất của ấm là 90%, trong đó nhiệt lượng cung cấp để đun sôi nước được coi là có ích.</a:t>
            </a:r>
          </a:p>
          <a:p>
            <a:pPr marL="0" indent="0" algn="just">
              <a:defRPr/>
            </a:pPr>
            <a:r>
              <a:rPr lang="vi-VN" sz="1600">
                <a:solidFill>
                  <a:srgbClr val="383838"/>
                </a:solidFill>
                <a:latin typeface="Times New Roman" panose="02020603050405020304" pitchFamily="18" charset="0"/>
                <a:cs typeface="Times New Roman" panose="02020603050405020304" pitchFamily="18" charset="0"/>
                <a:sym typeface="Arial"/>
              </a:rPr>
              <a:t>a) Tính nhiệt lượng cần cung cấp để đun sôi lượng nước trên, biết nhiệt dung riêng của nước là 4 200J/kg.K.</a:t>
            </a:r>
          </a:p>
          <a:p>
            <a:pPr marL="0" indent="0" algn="just">
              <a:defRPr/>
            </a:pPr>
            <a:r>
              <a:rPr lang="vi-VN" sz="1600">
                <a:solidFill>
                  <a:srgbClr val="383838"/>
                </a:solidFill>
                <a:latin typeface="Times New Roman" panose="02020603050405020304" pitchFamily="18" charset="0"/>
                <a:cs typeface="Times New Roman" panose="02020603050405020304" pitchFamily="18" charset="0"/>
                <a:sym typeface="Arial"/>
              </a:rPr>
              <a:t>b) Tính nhiệt lượng mà ấm điện </a:t>
            </a:r>
            <a:r>
              <a:rPr lang="en-US" sz="1600">
                <a:solidFill>
                  <a:srgbClr val="383838"/>
                </a:solidFill>
                <a:latin typeface="Times New Roman" panose="02020603050405020304" pitchFamily="18" charset="0"/>
                <a:cs typeface="Times New Roman" panose="02020603050405020304" pitchFamily="18" charset="0"/>
                <a:sym typeface="Arial"/>
              </a:rPr>
              <a:t>đã </a:t>
            </a:r>
            <a:r>
              <a:rPr lang="vi-VN" sz="1600">
                <a:solidFill>
                  <a:srgbClr val="383838"/>
                </a:solidFill>
                <a:latin typeface="Times New Roman" panose="02020603050405020304" pitchFamily="18" charset="0"/>
                <a:cs typeface="Times New Roman" panose="02020603050405020304" pitchFamily="18" charset="0"/>
                <a:sym typeface="Arial"/>
              </a:rPr>
              <a:t>tỏa ra khi đó.</a:t>
            </a:r>
          </a:p>
          <a:p>
            <a:pPr marL="0" indent="0" algn="just">
              <a:defRPr/>
            </a:pPr>
            <a:r>
              <a:rPr lang="vi-VN" sz="1600">
                <a:solidFill>
                  <a:srgbClr val="383838"/>
                </a:solidFill>
                <a:latin typeface="Times New Roman" panose="02020603050405020304" pitchFamily="18" charset="0"/>
                <a:cs typeface="Times New Roman" panose="02020603050405020304" pitchFamily="18" charset="0"/>
                <a:sym typeface="Arial"/>
              </a:rPr>
              <a:t>c) Tính thời gian đun sôi lượng nước trên.</a:t>
            </a:r>
          </a:p>
        </p:txBody>
      </p:sp>
      <p:sp>
        <p:nvSpPr>
          <p:cNvPr id="37" name="Chevron 36"/>
          <p:cNvSpPr/>
          <p:nvPr/>
        </p:nvSpPr>
        <p:spPr>
          <a:xfrm>
            <a:off x="940810" y="243215"/>
            <a:ext cx="989980" cy="289306"/>
          </a:xfrm>
          <a:prstGeom prst="chevron">
            <a:avLst/>
          </a:prstGeom>
          <a:solidFill>
            <a:srgbClr val="FF9F98"/>
          </a:solidFill>
          <a:ln w="25400" cap="flat" cmpd="sng" algn="ctr">
            <a:solidFill>
              <a:srgbClr val="FF9F9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383838"/>
                </a:solidFill>
                <a:effectLst/>
                <a:uLnTx/>
                <a:uFillTx/>
                <a:latin typeface="Times New Roman" panose="02020603050405020304" pitchFamily="18" charset="0"/>
                <a:ea typeface="Quicksand Light"/>
                <a:cs typeface="Times New Roman" panose="02020603050405020304" pitchFamily="18" charset="0"/>
                <a:sym typeface="Quicksand Light"/>
              </a:rPr>
              <a:t>BÀI 2</a:t>
            </a:r>
          </a:p>
        </p:txBody>
      </p:sp>
      <p:sp>
        <p:nvSpPr>
          <p:cNvPr id="5" name="Rectangle 4"/>
          <p:cNvSpPr>
            <a:spLocks noChangeArrowheads="1"/>
          </p:cNvSpPr>
          <p:nvPr/>
        </p:nvSpPr>
        <p:spPr bwMode="auto">
          <a:xfrm>
            <a:off x="1294478" y="32236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972161" y="2051797"/>
            <a:ext cx="2213491" cy="283154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a:ln>
                  <a:noFill/>
                </a:ln>
                <a:solidFill>
                  <a:srgbClr val="FFE188">
                    <a:lumMod val="75000"/>
                  </a:srgbClr>
                </a:solidFill>
                <a:effectLst/>
                <a:uLnTx/>
                <a:uFillTx/>
                <a:latin typeface="Times New Roman" panose="02020603050405020304" pitchFamily="18" charset="0"/>
                <a:ea typeface="Quicksand Light"/>
                <a:cs typeface="Times New Roman" panose="02020603050405020304" pitchFamily="18" charset="0"/>
                <a:sym typeface="Quicksand Light"/>
              </a:rPr>
              <a:t>Tóm tắt</a:t>
            </a:r>
          </a:p>
          <a:p>
            <a:pPr algn="just">
              <a:buClrTx/>
            </a:pPr>
            <a:r>
              <a:rPr lang="en-US" altLang="en-US" sz="1600">
                <a:solidFill>
                  <a:srgbClr val="383838"/>
                </a:solidFill>
                <a:latin typeface="Times New Roman" panose="02020603050405020304" pitchFamily="18" charset="0"/>
                <a:cs typeface="Times New Roman" panose="02020603050405020304" pitchFamily="18" charset="0"/>
              </a:rPr>
              <a:t>Ấm ghi (220V-1000W)</a:t>
            </a:r>
          </a:p>
          <a:p>
            <a:pPr algn="just">
              <a:buClrTx/>
            </a:pPr>
            <a:r>
              <a:rPr lang="en-US" altLang="en-US" sz="1600">
                <a:solidFill>
                  <a:srgbClr val="383838"/>
                </a:solidFill>
                <a:latin typeface="Times New Roman" panose="02020603050405020304" pitchFamily="18" charset="0"/>
                <a:cs typeface="Times New Roman" panose="02020603050405020304" pitchFamily="18" charset="0"/>
              </a:rPr>
              <a:t>U = 220V</a:t>
            </a:r>
          </a:p>
          <a:p>
            <a:pPr algn="just">
              <a:buClrTx/>
            </a:pPr>
            <a:r>
              <a:rPr lang="en-US" altLang="en-US" sz="1600">
                <a:solidFill>
                  <a:srgbClr val="383838"/>
                </a:solidFill>
                <a:latin typeface="Times New Roman" panose="02020603050405020304" pitchFamily="18" charset="0"/>
                <a:cs typeface="Times New Roman" panose="02020603050405020304" pitchFamily="18" charset="0"/>
              </a:rPr>
              <a:t>V = 2</a:t>
            </a:r>
            <a:r>
              <a:rPr lang="en-US" altLang="en-US" sz="1600" i="1">
                <a:solidFill>
                  <a:srgbClr val="383838"/>
                </a:solidFill>
                <a:latin typeface="Times New Roman" panose="02020603050405020304" pitchFamily="18" charset="0"/>
                <a:cs typeface="Times New Roman" panose="02020603050405020304" pitchFamily="18" charset="0"/>
              </a:rPr>
              <a:t>l </a:t>
            </a:r>
            <a:r>
              <a:rPr lang="en-US" altLang="en-US" sz="1600">
                <a:solidFill>
                  <a:srgbClr val="383838"/>
                </a:solidFill>
                <a:latin typeface="Times New Roman" panose="02020603050405020304" pitchFamily="18" charset="0"/>
                <a:cs typeface="Times New Roman" panose="02020603050405020304" pitchFamily="18" charset="0"/>
              </a:rPr>
              <a:t>→ m = 2kg</a:t>
            </a:r>
          </a:p>
          <a:p>
            <a:pPr algn="just">
              <a:buClrTx/>
            </a:pPr>
            <a:r>
              <a:rPr lang="en-US" altLang="en-US" sz="1600">
                <a:solidFill>
                  <a:srgbClr val="383838"/>
                </a:solidFill>
                <a:latin typeface="Times New Roman" panose="02020603050405020304" pitchFamily="18" charset="0"/>
                <a:cs typeface="Times New Roman" panose="02020603050405020304" pitchFamily="18" charset="0"/>
              </a:rPr>
              <a:t>t</a:t>
            </a:r>
            <a:r>
              <a:rPr lang="en-US" altLang="en-US" sz="1600" baseline="-25000">
                <a:solidFill>
                  <a:srgbClr val="383838"/>
                </a:solidFill>
                <a:latin typeface="Times New Roman" panose="02020603050405020304" pitchFamily="18" charset="0"/>
                <a:cs typeface="Times New Roman" panose="02020603050405020304" pitchFamily="18" charset="0"/>
              </a:rPr>
              <a:t>1</a:t>
            </a:r>
            <a:r>
              <a:rPr lang="en-US" altLang="en-US" sz="1600">
                <a:solidFill>
                  <a:srgbClr val="383838"/>
                </a:solidFill>
                <a:latin typeface="Times New Roman" panose="02020603050405020304" pitchFamily="18" charset="0"/>
                <a:cs typeface="Times New Roman" panose="02020603050405020304" pitchFamily="18" charset="0"/>
              </a:rPr>
              <a:t> = 20</a:t>
            </a:r>
            <a:r>
              <a:rPr lang="en-US" altLang="en-US" sz="1600" baseline="30000">
                <a:solidFill>
                  <a:srgbClr val="383838"/>
                </a:solidFill>
                <a:latin typeface="Times New Roman" panose="02020603050405020304" pitchFamily="18" charset="0"/>
                <a:cs typeface="Times New Roman" panose="02020603050405020304" pitchFamily="18" charset="0"/>
              </a:rPr>
              <a:t>0</a:t>
            </a:r>
            <a:r>
              <a:rPr lang="en-US" altLang="en-US" sz="1600">
                <a:solidFill>
                  <a:srgbClr val="383838"/>
                </a:solidFill>
                <a:latin typeface="Times New Roman" panose="02020603050405020304" pitchFamily="18" charset="0"/>
                <a:cs typeface="Times New Roman" panose="02020603050405020304" pitchFamily="18" charset="0"/>
              </a:rPr>
              <a:t>C; t</a:t>
            </a:r>
            <a:r>
              <a:rPr lang="en-US" altLang="en-US" sz="1600" baseline="-25000">
                <a:solidFill>
                  <a:srgbClr val="383838"/>
                </a:solidFill>
                <a:latin typeface="Times New Roman" panose="02020603050405020304" pitchFamily="18" charset="0"/>
                <a:cs typeface="Times New Roman" panose="02020603050405020304" pitchFamily="18" charset="0"/>
              </a:rPr>
              <a:t>2</a:t>
            </a:r>
            <a:r>
              <a:rPr lang="en-US" altLang="en-US" sz="1600">
                <a:solidFill>
                  <a:srgbClr val="383838"/>
                </a:solidFill>
                <a:latin typeface="Times New Roman" panose="02020603050405020304" pitchFamily="18" charset="0"/>
                <a:cs typeface="Times New Roman" panose="02020603050405020304" pitchFamily="18" charset="0"/>
              </a:rPr>
              <a:t> = 100</a:t>
            </a:r>
            <a:r>
              <a:rPr lang="en-US" altLang="en-US" sz="1600" baseline="30000">
                <a:solidFill>
                  <a:srgbClr val="383838"/>
                </a:solidFill>
                <a:latin typeface="Times New Roman" panose="02020603050405020304" pitchFamily="18" charset="0"/>
                <a:cs typeface="Times New Roman" panose="02020603050405020304" pitchFamily="18" charset="0"/>
              </a:rPr>
              <a:t>0</a:t>
            </a:r>
            <a:r>
              <a:rPr lang="en-US" altLang="en-US" sz="1600">
                <a:solidFill>
                  <a:srgbClr val="383838"/>
                </a:solidFill>
                <a:latin typeface="Times New Roman" panose="02020603050405020304" pitchFamily="18" charset="0"/>
                <a:cs typeface="Times New Roman" panose="02020603050405020304" pitchFamily="18" charset="0"/>
              </a:rPr>
              <a:t>C</a:t>
            </a:r>
          </a:p>
          <a:p>
            <a:pPr algn="just">
              <a:buClrTx/>
            </a:pPr>
            <a:r>
              <a:rPr lang="en-US" altLang="en-US" sz="1600">
                <a:solidFill>
                  <a:srgbClr val="383838"/>
                </a:solidFill>
                <a:latin typeface="Times New Roman" panose="02020603050405020304" pitchFamily="18" charset="0"/>
                <a:cs typeface="Times New Roman" panose="02020603050405020304" pitchFamily="18" charset="0"/>
              </a:rPr>
              <a:t>H = 90%</a:t>
            </a:r>
          </a:p>
          <a:p>
            <a:pPr algn="just">
              <a:buClrTx/>
            </a:pPr>
            <a:r>
              <a:rPr lang="en-US" altLang="en-US" sz="1600">
                <a:solidFill>
                  <a:srgbClr val="383838"/>
                </a:solidFill>
                <a:latin typeface="Times New Roman" panose="02020603050405020304" pitchFamily="18" charset="0"/>
                <a:cs typeface="Times New Roman" panose="02020603050405020304" pitchFamily="18" charset="0"/>
              </a:rPr>
              <a:t>c = 4200J/kg.K</a:t>
            </a:r>
          </a:p>
          <a:p>
            <a:pPr marL="342900" indent="-342900" algn="just">
              <a:buClrTx/>
              <a:buAutoNum type="alphaLcParenR"/>
            </a:pPr>
            <a:r>
              <a:rPr lang="en-US" altLang="en-US" sz="1600">
                <a:solidFill>
                  <a:srgbClr val="383838"/>
                </a:solidFill>
                <a:latin typeface="Times New Roman" panose="02020603050405020304" pitchFamily="18" charset="0"/>
                <a:cs typeface="Times New Roman" panose="02020603050405020304" pitchFamily="18" charset="0"/>
              </a:rPr>
              <a:t>Q</a:t>
            </a:r>
            <a:r>
              <a:rPr lang="en-US" altLang="en-US" sz="1600" baseline="-25000">
                <a:solidFill>
                  <a:srgbClr val="383838"/>
                </a:solidFill>
                <a:latin typeface="Times New Roman" panose="02020603050405020304" pitchFamily="18" charset="0"/>
                <a:cs typeface="Times New Roman" panose="02020603050405020304" pitchFamily="18" charset="0"/>
              </a:rPr>
              <a:t>i</a:t>
            </a:r>
            <a:r>
              <a:rPr lang="en-US" altLang="en-US" sz="1600">
                <a:solidFill>
                  <a:srgbClr val="383838"/>
                </a:solidFill>
                <a:latin typeface="Times New Roman" panose="02020603050405020304" pitchFamily="18" charset="0"/>
                <a:cs typeface="Times New Roman" panose="02020603050405020304" pitchFamily="18" charset="0"/>
              </a:rPr>
              <a:t> = ?</a:t>
            </a:r>
          </a:p>
          <a:p>
            <a:pPr marL="342900" indent="-342900" algn="just">
              <a:buClrTx/>
              <a:buAutoNum type="alphaLcParenR"/>
            </a:pPr>
            <a:r>
              <a:rPr lang="en-US" altLang="en-US" sz="1600">
                <a:solidFill>
                  <a:srgbClr val="383838"/>
                </a:solidFill>
                <a:latin typeface="Times New Roman" panose="02020603050405020304" pitchFamily="18" charset="0"/>
                <a:cs typeface="Times New Roman" panose="02020603050405020304" pitchFamily="18" charset="0"/>
              </a:rPr>
              <a:t>Q</a:t>
            </a:r>
            <a:r>
              <a:rPr lang="en-US" altLang="en-US" sz="1600" baseline="-25000">
                <a:solidFill>
                  <a:srgbClr val="383838"/>
                </a:solidFill>
                <a:latin typeface="Times New Roman" panose="02020603050405020304" pitchFamily="18" charset="0"/>
                <a:cs typeface="Times New Roman" panose="02020603050405020304" pitchFamily="18" charset="0"/>
              </a:rPr>
              <a:t>tp</a:t>
            </a:r>
            <a:r>
              <a:rPr lang="en-US" altLang="en-US" sz="1600">
                <a:solidFill>
                  <a:srgbClr val="383838"/>
                </a:solidFill>
                <a:latin typeface="Times New Roman" panose="02020603050405020304" pitchFamily="18" charset="0"/>
                <a:cs typeface="Times New Roman" panose="02020603050405020304" pitchFamily="18" charset="0"/>
              </a:rPr>
              <a:t> = ?</a:t>
            </a:r>
          </a:p>
          <a:p>
            <a:pPr marL="342900" indent="-342900" algn="just">
              <a:buClrTx/>
              <a:buAutoNum type="alphaLcParenR"/>
            </a:pPr>
            <a:r>
              <a:rPr lang="en-US" altLang="en-US" sz="1600">
                <a:solidFill>
                  <a:srgbClr val="383838"/>
                </a:solidFill>
                <a:latin typeface="Times New Roman" panose="02020603050405020304" pitchFamily="18" charset="0"/>
                <a:cs typeface="Times New Roman" panose="02020603050405020304" pitchFamily="18" charset="0"/>
              </a:rPr>
              <a:t>t =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6" name="Rectangle 4"/>
              <p:cNvSpPr>
                <a:spLocks noChangeArrowheads="1"/>
              </p:cNvSpPr>
              <p:nvPr/>
            </p:nvSpPr>
            <p:spPr bwMode="auto">
              <a:xfrm>
                <a:off x="3185652" y="1985400"/>
                <a:ext cx="5791200" cy="29643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7814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7814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7814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7814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7814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7814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7814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7814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7814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ts val="300"/>
                  </a:spcBef>
                  <a:spcAft>
                    <a:spcPct val="0"/>
                  </a:spcAft>
                  <a:buClrTx/>
                  <a:buSzTx/>
                  <a:buFontTx/>
                  <a:buNone/>
                  <a:tabLst>
                    <a:tab pos="3781425" algn="l"/>
                  </a:tabLst>
                </a:pPr>
                <a:r>
                  <a:rPr lang="en-US" altLang="en-US" sz="1600" b="1">
                    <a:solidFill>
                      <a:schemeClr val="bg1">
                        <a:lumMod val="50000"/>
                      </a:schemeClr>
                    </a:solidFill>
                    <a:latin typeface="Times New Roman" panose="02020603050405020304" pitchFamily="18" charset="0"/>
                    <a:ea typeface="Quicksand Light"/>
                    <a:cs typeface="Times New Roman" panose="02020603050405020304" pitchFamily="18" charset="0"/>
                    <a:sym typeface="Quicksand Light"/>
                  </a:rPr>
                  <a:t>Giải</a:t>
                </a:r>
              </a:p>
              <a:p>
                <a:pPr lvl="0">
                  <a:spcBef>
                    <a:spcPts val="300"/>
                  </a:spcBef>
                  <a:buClrTx/>
                </a:pPr>
                <a:r>
                  <a:rPr lang="en-US" altLang="en-US" sz="1600">
                    <a:solidFill>
                      <a:srgbClr val="383838"/>
                    </a:solidFill>
                    <a:latin typeface="Times New Roman" panose="02020603050405020304" pitchFamily="18" charset="0"/>
                    <a:ea typeface="Quicksand Light"/>
                    <a:cs typeface="Times New Roman" panose="02020603050405020304" pitchFamily="18" charset="0"/>
                    <a:sym typeface="Quicksand Light"/>
                  </a:rPr>
                  <a:t>a) Nhiệt lượng cần cung cấp để đun sôi nước là:</a:t>
                </a:r>
                <a:r>
                  <a:rPr lang="en-US" altLang="en-US" sz="1600">
                    <a:solidFill>
                      <a:schemeClr val="dk2"/>
                    </a:solidFill>
                    <a:latin typeface="Times New Roman" panose="02020603050405020304" pitchFamily="18" charset="0"/>
                    <a:ea typeface="Quicksand Light"/>
                    <a:cs typeface="Times New Roman" panose="02020603050405020304" pitchFamily="18" charset="0"/>
                  </a:rPr>
                  <a:t> </a:t>
                </a:r>
              </a:p>
              <a:p>
                <a:pPr lvl="0">
                  <a:spcBef>
                    <a:spcPts val="300"/>
                  </a:spcBef>
                  <a:buClrTx/>
                </a:pPr>
                <a:r>
                  <a:rPr lang="en-US" altLang="en-US" sz="1600">
                    <a:solidFill>
                      <a:schemeClr val="dk2"/>
                    </a:solidFill>
                    <a:latin typeface="Times New Roman" panose="02020603050405020304" pitchFamily="18" charset="0"/>
                    <a:ea typeface="Quicksand Light"/>
                    <a:cs typeface="Times New Roman" panose="02020603050405020304" pitchFamily="18" charset="0"/>
                  </a:rPr>
                  <a:t>        </a:t>
                </a:r>
                <a:r>
                  <a:rPr lang="en-US" altLang="en-US" sz="1600">
                    <a:solidFill>
                      <a:srgbClr val="383838"/>
                    </a:solidFill>
                    <a:latin typeface="Times New Roman" panose="02020603050405020304" pitchFamily="18" charset="0"/>
                    <a:ea typeface="Quicksand Light"/>
                    <a:cs typeface="Times New Roman" panose="02020603050405020304" pitchFamily="18" charset="0"/>
                  </a:rPr>
                  <a:t>Q</a:t>
                </a:r>
                <a:r>
                  <a:rPr lang="en-US" altLang="en-US" sz="1600" baseline="-25000">
                    <a:solidFill>
                      <a:srgbClr val="383838"/>
                    </a:solidFill>
                    <a:latin typeface="Times New Roman" panose="02020603050405020304" pitchFamily="18" charset="0"/>
                    <a:ea typeface="Quicksand Light"/>
                    <a:cs typeface="Times New Roman" panose="02020603050405020304" pitchFamily="18" charset="0"/>
                  </a:rPr>
                  <a:t>i</a:t>
                </a:r>
                <a:r>
                  <a:rPr lang="en-US" altLang="en-US" sz="1600">
                    <a:solidFill>
                      <a:srgbClr val="383838"/>
                    </a:solidFill>
                    <a:latin typeface="Times New Roman" panose="02020603050405020304" pitchFamily="18" charset="0"/>
                    <a:ea typeface="Quicksand Light"/>
                    <a:cs typeface="Times New Roman" panose="02020603050405020304" pitchFamily="18" charset="0"/>
                  </a:rPr>
                  <a:t> = mc</a:t>
                </a:r>
                <a14:m>
                  <m:oMath xmlns:m="http://schemas.openxmlformats.org/officeDocument/2006/math">
                    <m:r>
                      <a:rPr lang="en-US" altLang="en-US" sz="1600">
                        <a:solidFill>
                          <a:srgbClr val="383838"/>
                        </a:solidFill>
                        <a:latin typeface="Cambria Math" panose="02040503050406030204" pitchFamily="18" charset="0"/>
                        <a:ea typeface="Quicksand Light"/>
                        <a:cs typeface="Times New Roman" panose="02020603050405020304" pitchFamily="18" charset="0"/>
                      </a:rPr>
                      <m:t>∆</m:t>
                    </m:r>
                  </m:oMath>
                </a14:m>
                <a:r>
                  <a:rPr lang="en-US" altLang="en-US" sz="1600">
                    <a:solidFill>
                      <a:srgbClr val="383838"/>
                    </a:solidFill>
                    <a:latin typeface="Times New Roman" panose="02020603050405020304" pitchFamily="18" charset="0"/>
                    <a:ea typeface="Quicksand Light"/>
                    <a:cs typeface="Times New Roman" panose="02020603050405020304" pitchFamily="18" charset="0"/>
                  </a:rPr>
                  <a:t>t = 2.4200.(100 – 20) = 672 000(J)</a:t>
                </a:r>
              </a:p>
              <a:p>
                <a:pPr lvl="0">
                  <a:spcBef>
                    <a:spcPts val="300"/>
                  </a:spcBef>
                  <a:buClrTx/>
                </a:pPr>
                <a:r>
                  <a:rPr lang="en-US" altLang="en-US" sz="1600">
                    <a:solidFill>
                      <a:srgbClr val="383838"/>
                    </a:solidFill>
                    <a:latin typeface="Times New Roman" panose="02020603050405020304" pitchFamily="18" charset="0"/>
                    <a:ea typeface="Quicksand Light"/>
                    <a:cs typeface="Times New Roman" panose="02020603050405020304" pitchFamily="18" charset="0"/>
                    <a:sym typeface="Quicksand Light"/>
                  </a:rPr>
                  <a:t>b) </a:t>
                </a:r>
                <a:r>
                  <a:rPr lang="vi-VN" altLang="en-US" sz="1600">
                    <a:solidFill>
                      <a:srgbClr val="383838"/>
                    </a:solidFill>
                    <a:latin typeface="Times New Roman" panose="02020603050405020304" pitchFamily="18" charset="0"/>
                    <a:ea typeface="Quicksand Light"/>
                    <a:cs typeface="Times New Roman" panose="02020603050405020304" pitchFamily="18" charset="0"/>
                    <a:sym typeface="Quicksand Light"/>
                  </a:rPr>
                  <a:t>Nhiệt lượng mà bếp toả ra là:</a:t>
                </a:r>
              </a:p>
              <a:p>
                <a:pPr lvl="0">
                  <a:spcBef>
                    <a:spcPts val="300"/>
                  </a:spcBef>
                  <a:buClrTx/>
                </a:pPr>
                <a14:m>
                  <m:oMath xmlns:m="http://schemas.openxmlformats.org/officeDocument/2006/math">
                    <m:r>
                      <m:rPr>
                        <m:sty m:val="p"/>
                      </m:rPr>
                      <a:rPr lang="en-US" altLang="en-US" sz="1800">
                        <a:solidFill>
                          <a:srgbClr val="383838"/>
                        </a:solidFill>
                        <a:latin typeface="Cambria Math" panose="02040503050406030204" pitchFamily="18" charset="0"/>
                        <a:ea typeface="Quicksand Light"/>
                        <a:cs typeface="Times New Roman" panose="02020603050405020304" pitchFamily="18" charset="0"/>
                      </a:rPr>
                      <m:t>H</m:t>
                    </m:r>
                    <m:r>
                      <a:rPr lang="en-US" altLang="en-US" sz="1800">
                        <a:solidFill>
                          <a:srgbClr val="383838"/>
                        </a:solidFill>
                        <a:latin typeface="Cambria Math" panose="02040503050406030204" pitchFamily="18" charset="0"/>
                        <a:ea typeface="Quicksand Light"/>
                        <a:cs typeface="Times New Roman" panose="02020603050405020304" pitchFamily="18" charset="0"/>
                      </a:rPr>
                      <m:t>= </m:t>
                    </m:r>
                    <m:f>
                      <m:fPr>
                        <m:ctrlPr>
                          <a:rPr lang="en-US" altLang="en-US" sz="1800" i="1">
                            <a:solidFill>
                              <a:srgbClr val="383838"/>
                            </a:solidFill>
                            <a:latin typeface="Cambria Math" panose="02040503050406030204" pitchFamily="18" charset="0"/>
                            <a:cs typeface="Times New Roman" panose="02020603050405020304" pitchFamily="18" charset="0"/>
                          </a:rPr>
                        </m:ctrlPr>
                      </m:fPr>
                      <m:num>
                        <m:sSub>
                          <m:sSubPr>
                            <m:ctrlPr>
                              <a:rPr lang="en-US" altLang="en-US" sz="1800" i="1">
                                <a:solidFill>
                                  <a:srgbClr val="383838"/>
                                </a:solidFill>
                                <a:latin typeface="Cambria Math" panose="02040503050406030204" pitchFamily="18" charset="0"/>
                                <a:cs typeface="Times New Roman" panose="02020603050405020304" pitchFamily="18" charset="0"/>
                              </a:rPr>
                            </m:ctrlPr>
                          </m:sSubPr>
                          <m:e>
                            <m:r>
                              <m:rPr>
                                <m:sty m:val="p"/>
                              </m:rPr>
                              <a:rPr lang="en-US" altLang="en-US" sz="1800">
                                <a:solidFill>
                                  <a:srgbClr val="383838"/>
                                </a:solidFill>
                                <a:latin typeface="Cambria Math" panose="02040503050406030204" pitchFamily="18" charset="0"/>
                                <a:cs typeface="Times New Roman" panose="02020603050405020304" pitchFamily="18" charset="0"/>
                              </a:rPr>
                              <m:t>Q</m:t>
                            </m:r>
                          </m:e>
                          <m:sub>
                            <m:r>
                              <m:rPr>
                                <m:sty m:val="p"/>
                              </m:rPr>
                              <a:rPr lang="en-US" altLang="en-US" sz="1800">
                                <a:solidFill>
                                  <a:srgbClr val="383838"/>
                                </a:solidFill>
                                <a:latin typeface="Cambria Math" panose="02040503050406030204" pitchFamily="18" charset="0"/>
                                <a:cs typeface="Times New Roman" panose="02020603050405020304" pitchFamily="18" charset="0"/>
                              </a:rPr>
                              <m:t>i</m:t>
                            </m:r>
                          </m:sub>
                        </m:sSub>
                      </m:num>
                      <m:den>
                        <m:sSub>
                          <m:sSubPr>
                            <m:ctrlPr>
                              <a:rPr lang="en-US" altLang="en-US" sz="1800" i="1">
                                <a:solidFill>
                                  <a:srgbClr val="383838"/>
                                </a:solidFill>
                                <a:latin typeface="Cambria Math" panose="02040503050406030204" pitchFamily="18" charset="0"/>
                                <a:cs typeface="Times New Roman" panose="02020603050405020304" pitchFamily="18" charset="0"/>
                              </a:rPr>
                            </m:ctrlPr>
                          </m:sSubPr>
                          <m:e>
                            <m:r>
                              <m:rPr>
                                <m:sty m:val="p"/>
                              </m:rPr>
                              <a:rPr lang="en-US" altLang="en-US" sz="1800">
                                <a:solidFill>
                                  <a:srgbClr val="383838"/>
                                </a:solidFill>
                                <a:latin typeface="Cambria Math" panose="02040503050406030204" pitchFamily="18" charset="0"/>
                                <a:cs typeface="Times New Roman" panose="02020603050405020304" pitchFamily="18" charset="0"/>
                              </a:rPr>
                              <m:t>Q</m:t>
                            </m:r>
                          </m:e>
                          <m:sub>
                            <m:r>
                              <m:rPr>
                                <m:sty m:val="p"/>
                              </m:rPr>
                              <a:rPr lang="en-US" altLang="en-US" sz="1800">
                                <a:solidFill>
                                  <a:srgbClr val="383838"/>
                                </a:solidFill>
                                <a:latin typeface="Cambria Math" panose="02040503050406030204" pitchFamily="18" charset="0"/>
                                <a:cs typeface="Times New Roman" panose="02020603050405020304" pitchFamily="18" charset="0"/>
                              </a:rPr>
                              <m:t>tp</m:t>
                            </m:r>
                          </m:sub>
                        </m:sSub>
                      </m:den>
                    </m:f>
                    <m:r>
                      <a:rPr lang="en-US" altLang="en-US" sz="1800" b="0" i="1" smtClean="0">
                        <a:solidFill>
                          <a:srgbClr val="383838"/>
                        </a:solidFill>
                        <a:latin typeface="Cambria Math" panose="02040503050406030204" pitchFamily="18" charset="0"/>
                        <a:cs typeface="Times New Roman" panose="02020603050405020304" pitchFamily="18" charset="0"/>
                      </a:rPr>
                      <m:t>.100%</m:t>
                    </m:r>
                  </m:oMath>
                </a14:m>
                <a:r>
                  <a:rPr lang="en-US" altLang="en-US">
                    <a:solidFill>
                      <a:srgbClr val="383838"/>
                    </a:solidFill>
                    <a:latin typeface="Times New Roman" panose="02020603050405020304" pitchFamily="18" charset="0"/>
                    <a:ea typeface="Quicksand Light"/>
                    <a:cs typeface="Times New Roman" panose="02020603050405020304" pitchFamily="18" charset="0"/>
                    <a:sym typeface="Quicksand Light"/>
                  </a:rPr>
                  <a:t> </a:t>
                </a:r>
                <a:r>
                  <a:rPr lang="en-US" altLang="en-US" sz="1600">
                    <a:solidFill>
                      <a:srgbClr val="383838"/>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en-US" sz="1600" i="1">
                            <a:solidFill>
                              <a:srgbClr val="383838"/>
                            </a:solidFill>
                            <a:latin typeface="Cambria Math" panose="02040503050406030204" pitchFamily="18" charset="0"/>
                            <a:ea typeface="Quicksand Light"/>
                            <a:cs typeface="Times New Roman" panose="02020603050405020304" pitchFamily="18" charset="0"/>
                          </a:rPr>
                        </m:ctrlPr>
                      </m:sSubPr>
                      <m:e>
                        <m:r>
                          <m:rPr>
                            <m:sty m:val="p"/>
                          </m:rPr>
                          <a:rPr lang="en-US" altLang="en-US" sz="1600">
                            <a:solidFill>
                              <a:srgbClr val="383838"/>
                            </a:solidFill>
                            <a:latin typeface="Cambria Math" panose="02040503050406030204" pitchFamily="18" charset="0"/>
                            <a:ea typeface="Quicksand Light"/>
                            <a:cs typeface="Times New Roman" panose="02020603050405020304" pitchFamily="18" charset="0"/>
                          </a:rPr>
                          <m:t>Q</m:t>
                        </m:r>
                      </m:e>
                      <m:sub>
                        <m:r>
                          <m:rPr>
                            <m:sty m:val="p"/>
                          </m:rPr>
                          <a:rPr lang="en-US" altLang="en-US" sz="1600">
                            <a:solidFill>
                              <a:srgbClr val="383838"/>
                            </a:solidFill>
                            <a:latin typeface="Cambria Math" panose="02040503050406030204" pitchFamily="18" charset="0"/>
                            <a:ea typeface="Quicksand Light"/>
                            <a:cs typeface="Times New Roman" panose="02020603050405020304" pitchFamily="18" charset="0"/>
                          </a:rPr>
                          <m:t>tp</m:t>
                        </m:r>
                      </m:sub>
                    </m:sSub>
                    <m:r>
                      <a:rPr lang="en-US" altLang="en-US" sz="1600">
                        <a:solidFill>
                          <a:srgbClr val="383838"/>
                        </a:solidFill>
                        <a:latin typeface="Cambria Math" panose="02040503050406030204" pitchFamily="18" charset="0"/>
                        <a:ea typeface="Quicksand Light"/>
                        <a:cs typeface="Times New Roman" panose="02020603050405020304" pitchFamily="18" charset="0"/>
                      </a:rPr>
                      <m:t>= </m:t>
                    </m:r>
                    <m:f>
                      <m:fPr>
                        <m:ctrlPr>
                          <a:rPr lang="en-US" altLang="en-US" sz="1600" i="1">
                            <a:solidFill>
                              <a:srgbClr val="383838"/>
                            </a:solidFill>
                            <a:latin typeface="Cambria Math" panose="02040503050406030204" pitchFamily="18" charset="0"/>
                            <a:ea typeface="Quicksand Light"/>
                            <a:cs typeface="Times New Roman" panose="02020603050405020304" pitchFamily="18" charset="0"/>
                          </a:rPr>
                        </m:ctrlPr>
                      </m:fPr>
                      <m:num>
                        <m:sSub>
                          <m:sSubPr>
                            <m:ctrlPr>
                              <a:rPr lang="en-US" altLang="en-US" sz="1600" i="1">
                                <a:solidFill>
                                  <a:srgbClr val="383838"/>
                                </a:solidFill>
                                <a:latin typeface="Cambria Math" panose="02040503050406030204" pitchFamily="18" charset="0"/>
                                <a:ea typeface="Quicksand Light"/>
                                <a:cs typeface="Times New Roman" panose="02020603050405020304" pitchFamily="18" charset="0"/>
                              </a:rPr>
                            </m:ctrlPr>
                          </m:sSubPr>
                          <m:e>
                            <m:r>
                              <m:rPr>
                                <m:sty m:val="p"/>
                              </m:rPr>
                              <a:rPr lang="en-US" altLang="en-US" sz="1600">
                                <a:solidFill>
                                  <a:srgbClr val="383838"/>
                                </a:solidFill>
                                <a:latin typeface="Cambria Math" panose="02040503050406030204" pitchFamily="18" charset="0"/>
                                <a:ea typeface="Quicksand Light"/>
                                <a:cs typeface="Times New Roman" panose="02020603050405020304" pitchFamily="18" charset="0"/>
                              </a:rPr>
                              <m:t>Q</m:t>
                            </m:r>
                          </m:e>
                          <m:sub>
                            <m:r>
                              <m:rPr>
                                <m:sty m:val="p"/>
                              </m:rPr>
                              <a:rPr lang="en-US" altLang="en-US" sz="1600">
                                <a:solidFill>
                                  <a:srgbClr val="383838"/>
                                </a:solidFill>
                                <a:latin typeface="Cambria Math" panose="02040503050406030204" pitchFamily="18" charset="0"/>
                                <a:ea typeface="Quicksand Light"/>
                                <a:cs typeface="Times New Roman" panose="02020603050405020304" pitchFamily="18" charset="0"/>
                              </a:rPr>
                              <m:t>i</m:t>
                            </m:r>
                          </m:sub>
                        </m:sSub>
                      </m:num>
                      <m:den>
                        <m:r>
                          <m:rPr>
                            <m:sty m:val="p"/>
                          </m:rPr>
                          <a:rPr lang="en-US" altLang="en-US" sz="1600">
                            <a:solidFill>
                              <a:srgbClr val="383838"/>
                            </a:solidFill>
                            <a:latin typeface="Cambria Math" panose="02040503050406030204" pitchFamily="18" charset="0"/>
                            <a:ea typeface="Quicksand Light"/>
                            <a:cs typeface="Times New Roman" panose="02020603050405020304" pitchFamily="18" charset="0"/>
                          </a:rPr>
                          <m:t>H</m:t>
                        </m:r>
                      </m:den>
                    </m:f>
                    <m:r>
                      <a:rPr lang="en-US" altLang="en-US" sz="1600" b="0" i="0" smtClean="0">
                        <a:solidFill>
                          <a:srgbClr val="383838"/>
                        </a:solidFill>
                        <a:latin typeface="Cambria Math" panose="02040503050406030204" pitchFamily="18" charset="0"/>
                        <a:ea typeface="Quicksand Light"/>
                        <a:cs typeface="Times New Roman" panose="02020603050405020304" pitchFamily="18" charset="0"/>
                      </a:rPr>
                      <m:t>.100%</m:t>
                    </m:r>
                    <m:r>
                      <a:rPr lang="en-US" altLang="en-US" sz="1600">
                        <a:solidFill>
                          <a:srgbClr val="383838"/>
                        </a:solidFill>
                        <a:latin typeface="Cambria Math" panose="02040503050406030204" pitchFamily="18" charset="0"/>
                        <a:ea typeface="Quicksand Light"/>
                        <a:cs typeface="Times New Roman" panose="02020603050405020304" pitchFamily="18" charset="0"/>
                      </a:rPr>
                      <m:t>=</m:t>
                    </m:r>
                    <m:f>
                      <m:fPr>
                        <m:ctrlPr>
                          <a:rPr lang="en-US" altLang="en-US" sz="1600" i="1">
                            <a:solidFill>
                              <a:srgbClr val="383838"/>
                            </a:solidFill>
                            <a:latin typeface="Cambria Math" panose="02040503050406030204" pitchFamily="18" charset="0"/>
                            <a:ea typeface="Quicksand Light"/>
                            <a:cs typeface="Times New Roman" panose="02020603050405020304" pitchFamily="18" charset="0"/>
                          </a:rPr>
                        </m:ctrlPr>
                      </m:fPr>
                      <m:num>
                        <m:r>
                          <a:rPr lang="en-US" altLang="en-US" sz="1600">
                            <a:solidFill>
                              <a:srgbClr val="383838"/>
                            </a:solidFill>
                            <a:latin typeface="Cambria Math" panose="02040503050406030204" pitchFamily="18" charset="0"/>
                            <a:ea typeface="Quicksand Light"/>
                            <a:cs typeface="Times New Roman" panose="02020603050405020304" pitchFamily="18" charset="0"/>
                          </a:rPr>
                          <m:t>672000.100</m:t>
                        </m:r>
                      </m:num>
                      <m:den>
                        <m:r>
                          <a:rPr lang="en-US" altLang="en-US" sz="1600">
                            <a:solidFill>
                              <a:srgbClr val="383838"/>
                            </a:solidFill>
                            <a:latin typeface="Cambria Math" panose="02040503050406030204" pitchFamily="18" charset="0"/>
                            <a:ea typeface="Quicksand Light"/>
                            <a:cs typeface="Times New Roman" panose="02020603050405020304" pitchFamily="18" charset="0"/>
                          </a:rPr>
                          <m:t>90</m:t>
                        </m:r>
                      </m:den>
                    </m:f>
                  </m:oMath>
                </a14:m>
                <a:r>
                  <a:rPr lang="en-US" altLang="en-US" sz="1600">
                    <a:solidFill>
                      <a:srgbClr val="383838"/>
                    </a:solidFill>
                    <a:latin typeface="Times New Roman" panose="02020603050405020304" pitchFamily="18" charset="0"/>
                    <a:ea typeface="Quicksand Light"/>
                    <a:cs typeface="Times New Roman" panose="02020603050405020304" pitchFamily="18" charset="0"/>
                    <a:sym typeface="Quicksand Light"/>
                  </a:rPr>
                  <a:t> </a:t>
                </a:r>
                <a14:m>
                  <m:oMath xmlns:m="http://schemas.openxmlformats.org/officeDocument/2006/math">
                    <m:r>
                      <a:rPr lang="en-US" altLang="en-US" sz="1600" i="1">
                        <a:solidFill>
                          <a:srgbClr val="3838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a:solidFill>
                      <a:srgbClr val="383838"/>
                    </a:solidFill>
                    <a:latin typeface="Times New Roman" panose="02020603050405020304" pitchFamily="18" charset="0"/>
                    <a:ea typeface="Quicksand Light"/>
                    <a:cs typeface="Times New Roman" panose="02020603050405020304" pitchFamily="18" charset="0"/>
                    <a:sym typeface="Quicksand Light"/>
                  </a:rPr>
                  <a:t> 746 700(J) </a:t>
                </a:r>
              </a:p>
              <a:p>
                <a:pPr lvl="0">
                  <a:spcBef>
                    <a:spcPts val="300"/>
                  </a:spcBef>
                  <a:buClrTx/>
                </a:pPr>
                <a:r>
                  <a:rPr lang="en-US" altLang="en-US" sz="1600">
                    <a:solidFill>
                      <a:srgbClr val="383838"/>
                    </a:solidFill>
                    <a:latin typeface="Times New Roman" panose="02020603050405020304" pitchFamily="18" charset="0"/>
                    <a:ea typeface="Quicksand Light"/>
                    <a:cs typeface="Times New Roman" panose="02020603050405020304" pitchFamily="18" charset="0"/>
                    <a:sym typeface="Quicksand Light"/>
                  </a:rPr>
                  <a:t>c) Vì bếp sử dụng ở U = 220V bằng với hiệu điện thế định mức do đó công suất của bếp là </a:t>
                </a:r>
                <a:r>
                  <a:rPr lang="en-US" altLang="en-US" sz="1600">
                    <a:solidFill>
                      <a:srgbClr val="383838"/>
                    </a:solidFill>
                    <a:latin typeface="UVN Ke Chuyen1" panose="03030602030607080B05" pitchFamily="66" charset="0"/>
                    <a:ea typeface="Quicksand Light"/>
                    <a:cs typeface="Times New Roman" panose="02020603050405020304" pitchFamily="18" charset="0"/>
                    <a:sym typeface="Quicksand Light"/>
                  </a:rPr>
                  <a:t>P</a:t>
                </a:r>
                <a:r>
                  <a:rPr lang="en-US" altLang="en-US" sz="1600">
                    <a:solidFill>
                      <a:srgbClr val="383838"/>
                    </a:solidFill>
                    <a:latin typeface="Times New Roman" panose="02020603050405020304" pitchFamily="18" charset="0"/>
                    <a:ea typeface="Quicksand Light"/>
                    <a:cs typeface="Times New Roman" panose="02020603050405020304" pitchFamily="18" charset="0"/>
                    <a:sym typeface="Quicksand Light"/>
                  </a:rPr>
                  <a:t>  = 1000W.</a:t>
                </a:r>
              </a:p>
              <a:p>
                <a:pPr lvl="0">
                  <a:spcBef>
                    <a:spcPts val="300"/>
                  </a:spcBef>
                  <a:buClrTx/>
                </a:pPr>
                <a:r>
                  <a:rPr lang="vi-VN" altLang="en-US" sz="1600">
                    <a:solidFill>
                      <a:srgbClr val="383838"/>
                    </a:solidFill>
                    <a:latin typeface="Times New Roman" panose="02020603050405020304" pitchFamily="18" charset="0"/>
                    <a:ea typeface="Quicksand Light"/>
                    <a:cs typeface="Times New Roman" panose="02020603050405020304" pitchFamily="18" charset="0"/>
                    <a:sym typeface="Quicksand Light"/>
                  </a:rPr>
                  <a:t>Thời gian đun sôi lượng nước trên là</a:t>
                </a:r>
                <a:r>
                  <a:rPr lang="en-US" altLang="en-US" sz="1600">
                    <a:solidFill>
                      <a:srgbClr val="383838"/>
                    </a:solidFill>
                    <a:latin typeface="Times New Roman" panose="02020603050405020304" pitchFamily="18" charset="0"/>
                    <a:ea typeface="Quicksand Light"/>
                    <a:cs typeface="Times New Roman" panose="02020603050405020304" pitchFamily="18" charset="0"/>
                    <a:sym typeface="Quicksand Light"/>
                  </a:rPr>
                  <a:t>:</a:t>
                </a:r>
              </a:p>
              <a:p>
                <a:pPr lvl="0">
                  <a:spcBef>
                    <a:spcPts val="300"/>
                  </a:spcBef>
                  <a:buClrTx/>
                </a:pPr>
                <a:r>
                  <a:rPr lang="en-US" altLang="en-US" sz="1600">
                    <a:solidFill>
                      <a:srgbClr val="383838"/>
                    </a:solidFill>
                    <a:latin typeface="Times New Roman" panose="02020603050405020304" pitchFamily="18" charset="0"/>
                    <a:ea typeface="Quicksand Light"/>
                    <a:cs typeface="Times New Roman" panose="02020603050405020304" pitchFamily="18" charset="0"/>
                  </a:rPr>
                  <a:t>Q</a:t>
                </a:r>
                <a:r>
                  <a:rPr lang="en-US" altLang="en-US" sz="1600" baseline="-25000">
                    <a:solidFill>
                      <a:srgbClr val="383838"/>
                    </a:solidFill>
                    <a:latin typeface="Times New Roman" panose="02020603050405020304" pitchFamily="18" charset="0"/>
                    <a:ea typeface="Quicksand Light"/>
                    <a:cs typeface="Times New Roman" panose="02020603050405020304" pitchFamily="18" charset="0"/>
                  </a:rPr>
                  <a:t>tp</a:t>
                </a:r>
                <a:r>
                  <a:rPr lang="en-US" altLang="en-US" sz="1600">
                    <a:solidFill>
                      <a:srgbClr val="383838"/>
                    </a:solidFill>
                    <a:latin typeface="Times New Roman" panose="02020603050405020304" pitchFamily="18" charset="0"/>
                    <a:ea typeface="Quicksand Light"/>
                    <a:cs typeface="Times New Roman" panose="02020603050405020304" pitchFamily="18" charset="0"/>
                  </a:rPr>
                  <a:t> = I</a:t>
                </a:r>
                <a:r>
                  <a:rPr lang="en-US" altLang="en-US" sz="1600" baseline="30000">
                    <a:solidFill>
                      <a:srgbClr val="383838"/>
                    </a:solidFill>
                    <a:latin typeface="Times New Roman" panose="02020603050405020304" pitchFamily="18" charset="0"/>
                    <a:ea typeface="Quicksand Light"/>
                    <a:cs typeface="Times New Roman" panose="02020603050405020304" pitchFamily="18" charset="0"/>
                  </a:rPr>
                  <a:t>2</a:t>
                </a:r>
                <a:r>
                  <a:rPr lang="en-US" altLang="en-US" sz="1600">
                    <a:solidFill>
                      <a:srgbClr val="383838"/>
                    </a:solidFill>
                    <a:latin typeface="Times New Roman" panose="02020603050405020304" pitchFamily="18" charset="0"/>
                    <a:ea typeface="Quicksand Light"/>
                    <a:cs typeface="Times New Roman" panose="02020603050405020304" pitchFamily="18" charset="0"/>
                  </a:rPr>
                  <a:t>Rt </a:t>
                </a:r>
                <a:r>
                  <a:rPr lang="en-US" altLang="en-US" sz="1600">
                    <a:solidFill>
                      <a:srgbClr val="383838"/>
                    </a:solidFill>
                    <a:latin typeface="Times New Roman" panose="02020603050405020304" pitchFamily="18" charset="0"/>
                    <a:cs typeface="Times New Roman" panose="02020603050405020304" pitchFamily="18" charset="0"/>
                  </a:rPr>
                  <a:t>→ t = </a:t>
                </a:r>
                <a14:m>
                  <m:oMath xmlns:m="http://schemas.openxmlformats.org/officeDocument/2006/math">
                    <m:f>
                      <m:fPr>
                        <m:ctrlPr>
                          <a:rPr lang="en-US" altLang="en-US" sz="1800" i="1" smtClean="0">
                            <a:solidFill>
                              <a:srgbClr val="383838"/>
                            </a:solidFill>
                            <a:latin typeface="Cambria Math" panose="02040503050406030204" pitchFamily="18" charset="0"/>
                            <a:cs typeface="Times New Roman" panose="02020603050405020304" pitchFamily="18" charset="0"/>
                          </a:rPr>
                        </m:ctrlPr>
                      </m:fPr>
                      <m:num>
                        <m:sSub>
                          <m:sSubPr>
                            <m:ctrlPr>
                              <a:rPr lang="en-US" altLang="en-US" sz="1800" i="1" smtClean="0">
                                <a:solidFill>
                                  <a:srgbClr val="383838"/>
                                </a:solidFill>
                                <a:latin typeface="Cambria Math" panose="02040503050406030204" pitchFamily="18" charset="0"/>
                                <a:cs typeface="Times New Roman" panose="02020603050405020304" pitchFamily="18" charset="0"/>
                              </a:rPr>
                            </m:ctrlPr>
                          </m:sSubPr>
                          <m:e>
                            <m:r>
                              <m:rPr>
                                <m:sty m:val="p"/>
                              </m:rPr>
                              <a:rPr lang="en-US" altLang="en-US" sz="1800" b="0" i="0" smtClean="0">
                                <a:solidFill>
                                  <a:srgbClr val="383838"/>
                                </a:solidFill>
                                <a:latin typeface="Cambria Math" panose="02040503050406030204" pitchFamily="18" charset="0"/>
                                <a:cs typeface="Times New Roman" panose="02020603050405020304" pitchFamily="18" charset="0"/>
                              </a:rPr>
                              <m:t>Q</m:t>
                            </m:r>
                          </m:e>
                          <m:sub>
                            <m:r>
                              <m:rPr>
                                <m:sty m:val="p"/>
                              </m:rPr>
                              <a:rPr lang="en-US" altLang="en-US" sz="1800" b="0" i="0" smtClean="0">
                                <a:solidFill>
                                  <a:srgbClr val="383838"/>
                                </a:solidFill>
                                <a:latin typeface="Cambria Math" panose="02040503050406030204" pitchFamily="18" charset="0"/>
                                <a:cs typeface="Times New Roman" panose="02020603050405020304" pitchFamily="18" charset="0"/>
                              </a:rPr>
                              <m:t>tp</m:t>
                            </m:r>
                          </m:sub>
                        </m:sSub>
                      </m:num>
                      <m:den>
                        <m:sSup>
                          <m:sSupPr>
                            <m:ctrlPr>
                              <a:rPr lang="en-US" altLang="en-US" sz="1800" i="1" smtClean="0">
                                <a:solidFill>
                                  <a:srgbClr val="383838"/>
                                </a:solidFill>
                                <a:latin typeface="Cambria Math" panose="02040503050406030204" pitchFamily="18" charset="0"/>
                                <a:cs typeface="Times New Roman" panose="02020603050405020304" pitchFamily="18" charset="0"/>
                              </a:rPr>
                            </m:ctrlPr>
                          </m:sSupPr>
                          <m:e>
                            <m:r>
                              <m:rPr>
                                <m:sty m:val="p"/>
                              </m:rPr>
                              <a:rPr lang="en-US" altLang="en-US" sz="1800" b="0" i="0" smtClean="0">
                                <a:solidFill>
                                  <a:srgbClr val="383838"/>
                                </a:solidFill>
                                <a:latin typeface="Cambria Math" panose="02040503050406030204" pitchFamily="18" charset="0"/>
                                <a:cs typeface="Times New Roman" panose="02020603050405020304" pitchFamily="18" charset="0"/>
                              </a:rPr>
                              <m:t>I</m:t>
                            </m:r>
                          </m:e>
                          <m:sup>
                            <m:r>
                              <a:rPr lang="en-US" altLang="en-US" sz="1800" b="0" i="0" smtClean="0">
                                <a:solidFill>
                                  <a:srgbClr val="383838"/>
                                </a:solidFill>
                                <a:latin typeface="Cambria Math" panose="02040503050406030204" pitchFamily="18" charset="0"/>
                                <a:cs typeface="Times New Roman" panose="02020603050405020304" pitchFamily="18" charset="0"/>
                              </a:rPr>
                              <m:t>2</m:t>
                            </m:r>
                          </m:sup>
                        </m:sSup>
                        <m:r>
                          <m:rPr>
                            <m:sty m:val="p"/>
                          </m:rPr>
                          <a:rPr lang="en-US" altLang="en-US" sz="1800" b="0" i="0" smtClean="0">
                            <a:solidFill>
                              <a:srgbClr val="383838"/>
                            </a:solidFill>
                            <a:latin typeface="Cambria Math" panose="02040503050406030204" pitchFamily="18" charset="0"/>
                            <a:cs typeface="Times New Roman" panose="02020603050405020304" pitchFamily="18" charset="0"/>
                          </a:rPr>
                          <m:t>R</m:t>
                        </m:r>
                      </m:den>
                    </m:f>
                    <m:r>
                      <a:rPr lang="en-US" altLang="en-US" sz="1800" b="0" i="0" smtClean="0">
                        <a:solidFill>
                          <a:srgbClr val="383838"/>
                        </a:solidFill>
                        <a:latin typeface="Cambria Math" panose="02040503050406030204" pitchFamily="18" charset="0"/>
                        <a:cs typeface="Times New Roman" panose="02020603050405020304" pitchFamily="18" charset="0"/>
                      </a:rPr>
                      <m:t>=</m:t>
                    </m:r>
                    <m:f>
                      <m:fPr>
                        <m:ctrlPr>
                          <a:rPr lang="en-US" altLang="en-US" sz="1800" b="0" i="1" smtClean="0">
                            <a:solidFill>
                              <a:srgbClr val="383838"/>
                            </a:solidFill>
                            <a:latin typeface="Cambria Math" panose="02040503050406030204" pitchFamily="18" charset="0"/>
                            <a:cs typeface="Times New Roman" panose="02020603050405020304" pitchFamily="18" charset="0"/>
                          </a:rPr>
                        </m:ctrlPr>
                      </m:fPr>
                      <m:num>
                        <m:r>
                          <a:rPr lang="en-US" altLang="en-US" sz="1800" b="0" i="0" smtClean="0">
                            <a:solidFill>
                              <a:srgbClr val="383838"/>
                            </a:solidFill>
                            <a:latin typeface="Cambria Math" panose="02040503050406030204" pitchFamily="18" charset="0"/>
                            <a:cs typeface="Times New Roman" panose="02020603050405020304" pitchFamily="18" charset="0"/>
                          </a:rPr>
                          <m:t>746700</m:t>
                        </m:r>
                      </m:num>
                      <m:den>
                        <m:r>
                          <a:rPr lang="en-US" altLang="en-US" sz="1800" b="0" i="0" smtClean="0">
                            <a:solidFill>
                              <a:srgbClr val="383838"/>
                            </a:solidFill>
                            <a:latin typeface="Cambria Math" panose="02040503050406030204" pitchFamily="18" charset="0"/>
                            <a:cs typeface="Times New Roman" panose="02020603050405020304" pitchFamily="18" charset="0"/>
                          </a:rPr>
                          <m:t>1000</m:t>
                        </m:r>
                      </m:den>
                    </m:f>
                  </m:oMath>
                </a14:m>
                <a:r>
                  <a:rPr lang="en-US" altLang="en-US" sz="1600">
                    <a:solidFill>
                      <a:srgbClr val="383838"/>
                    </a:solidFill>
                    <a:latin typeface="Times New Roman" panose="02020603050405020304" pitchFamily="18" charset="0"/>
                    <a:ea typeface="Quicksand Light"/>
                    <a:cs typeface="Times New Roman" panose="02020603050405020304" pitchFamily="18" charset="0"/>
                    <a:sym typeface="Quicksand Light"/>
                  </a:rPr>
                  <a:t> </a:t>
                </a:r>
                <a14:m>
                  <m:oMath xmlns:m="http://schemas.openxmlformats.org/officeDocument/2006/math">
                    <m:r>
                      <a:rPr lang="en-US" altLang="en-US" sz="1600" i="1" smtClean="0">
                        <a:solidFill>
                          <a:srgbClr val="383838"/>
                        </a:solidFill>
                        <a:latin typeface="Cambria Math" panose="02040503050406030204" pitchFamily="18" charset="0"/>
                        <a:ea typeface="Cambria Math" panose="02040503050406030204" pitchFamily="18" charset="0"/>
                        <a:cs typeface="Times New Roman" panose="02020603050405020304" pitchFamily="18" charset="0"/>
                        <a:sym typeface="Quicksand Light"/>
                      </a:rPr>
                      <m:t>≈</m:t>
                    </m:r>
                  </m:oMath>
                </a14:m>
                <a:r>
                  <a:rPr lang="en-US" altLang="en-US" sz="1600">
                    <a:solidFill>
                      <a:srgbClr val="383838"/>
                    </a:solidFill>
                    <a:latin typeface="Times New Roman" panose="02020603050405020304" pitchFamily="18" charset="0"/>
                    <a:ea typeface="Quicksand Light"/>
                    <a:cs typeface="Times New Roman" panose="02020603050405020304" pitchFamily="18" charset="0"/>
                    <a:sym typeface="Quicksand Light"/>
                  </a:rPr>
                  <a:t> 747(s)</a:t>
                </a:r>
              </a:p>
            </p:txBody>
          </p:sp>
        </mc:Choice>
        <mc:Fallback xmlns="">
          <p:sp>
            <p:nvSpPr>
              <p:cNvPr id="26" name="Rectangle 4"/>
              <p:cNvSpPr>
                <a:spLocks noRot="1" noChangeAspect="1" noMove="1" noResize="1" noEditPoints="1" noAdjustHandles="1" noChangeArrowheads="1" noChangeShapeType="1" noTextEdit="1"/>
              </p:cNvSpPr>
              <p:nvPr/>
            </p:nvSpPr>
            <p:spPr bwMode="auto">
              <a:xfrm>
                <a:off x="3185652" y="1985400"/>
                <a:ext cx="5791200" cy="2964338"/>
              </a:xfrm>
              <a:prstGeom prst="rect">
                <a:avLst/>
              </a:prstGeom>
              <a:blipFill>
                <a:blip r:embed="rId3"/>
                <a:stretch>
                  <a:fillRect l="-632" t="-2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22699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left)">
                                      <p:cBhvr>
                                        <p:cTn id="12" dur="500"/>
                                        <p:tgtEl>
                                          <p:spTgt spid="26">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wipe(left)">
                                      <p:cBhvr>
                                        <p:cTn id="15" dur="500"/>
                                        <p:tgtEl>
                                          <p:spTgt spid="26">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6">
                                            <p:txEl>
                                              <p:pRg st="2" end="2"/>
                                            </p:txEl>
                                          </p:spTgt>
                                        </p:tgtEl>
                                        <p:attrNameLst>
                                          <p:attrName>style.visibility</p:attrName>
                                        </p:attrNameLst>
                                      </p:cBhvr>
                                      <p:to>
                                        <p:strVal val="visible"/>
                                      </p:to>
                                    </p:set>
                                    <p:animEffect transition="in" filter="wipe(left)">
                                      <p:cBhvr>
                                        <p:cTn id="18" dur="500"/>
                                        <p:tgtEl>
                                          <p:spTgt spid="2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wipe(left)">
                                      <p:cBhvr>
                                        <p:cTn id="23" dur="500"/>
                                        <p:tgtEl>
                                          <p:spTgt spid="26">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26">
                                            <p:txEl>
                                              <p:pRg st="4" end="4"/>
                                            </p:txEl>
                                          </p:spTgt>
                                        </p:tgtEl>
                                        <p:attrNameLst>
                                          <p:attrName>style.visibility</p:attrName>
                                        </p:attrNameLst>
                                      </p:cBhvr>
                                      <p:to>
                                        <p:strVal val="visible"/>
                                      </p:to>
                                    </p:set>
                                    <p:animEffect transition="in" filter="wipe(left)">
                                      <p:cBhvr>
                                        <p:cTn id="26" dur="500"/>
                                        <p:tgtEl>
                                          <p:spTgt spid="2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animEffect transition="in" filter="wipe(up)">
                                      <p:cBhvr>
                                        <p:cTn id="31" dur="500"/>
                                        <p:tgtEl>
                                          <p:spTgt spid="26">
                                            <p:txEl>
                                              <p:pRg st="5" end="5"/>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26">
                                            <p:txEl>
                                              <p:pRg st="6" end="6"/>
                                            </p:txEl>
                                          </p:spTgt>
                                        </p:tgtEl>
                                        <p:attrNameLst>
                                          <p:attrName>style.visibility</p:attrName>
                                        </p:attrNameLst>
                                      </p:cBhvr>
                                      <p:to>
                                        <p:strVal val="visible"/>
                                      </p:to>
                                    </p:set>
                                    <p:animEffect transition="in" filter="wipe(up)">
                                      <p:cBhvr>
                                        <p:cTn id="34" dur="500"/>
                                        <p:tgtEl>
                                          <p:spTgt spid="26">
                                            <p:txEl>
                                              <p:pRg st="6" end="6"/>
                                            </p:txEl>
                                          </p:spTgt>
                                        </p:tgtEl>
                                      </p:cBhvr>
                                    </p:animEffect>
                                  </p:childTnLst>
                                </p:cTn>
                              </p:par>
                              <p:par>
                                <p:cTn id="35" presetID="22" presetClass="entr" presetSubtype="1" fill="hold" nodeType="withEffect">
                                  <p:stCondLst>
                                    <p:cond delay="0"/>
                                  </p:stCondLst>
                                  <p:childTnLst>
                                    <p:set>
                                      <p:cBhvr>
                                        <p:cTn id="36" dur="1" fill="hold">
                                          <p:stCondLst>
                                            <p:cond delay="0"/>
                                          </p:stCondLst>
                                        </p:cTn>
                                        <p:tgtEl>
                                          <p:spTgt spid="26">
                                            <p:txEl>
                                              <p:pRg st="7" end="7"/>
                                            </p:txEl>
                                          </p:spTgt>
                                        </p:tgtEl>
                                        <p:attrNameLst>
                                          <p:attrName>style.visibility</p:attrName>
                                        </p:attrNameLst>
                                      </p:cBhvr>
                                      <p:to>
                                        <p:strVal val="visible"/>
                                      </p:to>
                                    </p:set>
                                    <p:animEffect transition="in" filter="wipe(up)">
                                      <p:cBhvr>
                                        <p:cTn id="37" dur="500"/>
                                        <p:tgtEl>
                                          <p:spTgt spid="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15" name="Chevron 14"/>
          <p:cNvSpPr/>
          <p:nvPr/>
        </p:nvSpPr>
        <p:spPr>
          <a:xfrm>
            <a:off x="296506" y="218320"/>
            <a:ext cx="1088303" cy="3483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dk2"/>
                </a:solidFill>
                <a:latin typeface="Times New Roman" panose="02020603050405020304" pitchFamily="18" charset="0"/>
                <a:ea typeface="Quicksand Light"/>
                <a:cs typeface="Times New Roman" panose="02020603050405020304" pitchFamily="18" charset="0"/>
                <a:sym typeface="Quicksand Light"/>
              </a:rPr>
              <a:t>BÀI 3</a:t>
            </a:r>
          </a:p>
        </p:txBody>
      </p:sp>
      <p:sp>
        <p:nvSpPr>
          <p:cNvPr id="2" name="Rectangle 2"/>
          <p:cNvSpPr>
            <a:spLocks noChangeArrowheads="1"/>
          </p:cNvSpPr>
          <p:nvPr/>
        </p:nvSpPr>
        <p:spPr bwMode="auto">
          <a:xfrm>
            <a:off x="742563" y="2227141"/>
            <a:ext cx="239392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a:solidFill>
                  <a:schemeClr val="accent5">
                    <a:lumMod val="75000"/>
                  </a:schemeClr>
                </a:solidFill>
                <a:latin typeface="Times New Roman" panose="02020603050405020304" pitchFamily="18" charset="0"/>
                <a:ea typeface="Quicksand Light"/>
                <a:cs typeface="Times New Roman" panose="02020603050405020304" pitchFamily="18" charset="0"/>
              </a:rPr>
              <a:t>Tóm tắt</a:t>
            </a:r>
            <a:br>
              <a:rPr lang="en-US" altLang="en-US" sz="1600">
                <a:solidFill>
                  <a:schemeClr val="accent5">
                    <a:lumMod val="75000"/>
                  </a:schemeClr>
                </a:solidFill>
                <a:latin typeface="Times New Roman" panose="02020603050405020304" pitchFamily="18" charset="0"/>
                <a:ea typeface="Quicksand Light"/>
                <a:cs typeface="Times New Roman" panose="02020603050405020304" pitchFamily="18" charset="0"/>
              </a:rPr>
            </a:br>
            <a:r>
              <a:rPr lang="en-US" altLang="en-US" sz="1600" i="1">
                <a:solidFill>
                  <a:srgbClr val="383838"/>
                </a:solidFill>
                <a:latin typeface="Times New Roman" panose="02020603050405020304" pitchFamily="18" charset="0"/>
                <a:ea typeface="Quicksand Light"/>
                <a:cs typeface="Times New Roman" panose="02020603050405020304" pitchFamily="18" charset="0"/>
              </a:rPr>
              <a:t>l </a:t>
            </a:r>
            <a:r>
              <a:rPr lang="en-US" altLang="en-US" sz="1600">
                <a:solidFill>
                  <a:srgbClr val="383838"/>
                </a:solidFill>
                <a:latin typeface="Times New Roman" panose="02020603050405020304" pitchFamily="18" charset="0"/>
                <a:ea typeface="Quicksand Light"/>
                <a:cs typeface="Times New Roman" panose="02020603050405020304" pitchFamily="18" charset="0"/>
              </a:rPr>
              <a:t>= 40m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a:solidFill>
                  <a:srgbClr val="383838"/>
                </a:solidFill>
                <a:latin typeface="Times New Roman" panose="02020603050405020304" pitchFamily="18" charset="0"/>
                <a:ea typeface="Quicksand Light"/>
                <a:cs typeface="Times New Roman" panose="02020603050405020304" pitchFamily="18" charset="0"/>
              </a:rPr>
              <a:t>S = 0,5mm</a:t>
            </a:r>
            <a:r>
              <a:rPr lang="en-US" altLang="en-US" sz="1600" baseline="30000">
                <a:solidFill>
                  <a:srgbClr val="383838"/>
                </a:solidFill>
                <a:latin typeface="Times New Roman" panose="02020603050405020304" pitchFamily="18" charset="0"/>
                <a:ea typeface="Quicksand Light"/>
                <a:cs typeface="Times New Roman" panose="02020603050405020304" pitchFamily="18" charset="0"/>
              </a:rPr>
              <a:t>2</a:t>
            </a:r>
            <a:r>
              <a:rPr lang="en-US" altLang="en-US" sz="1600">
                <a:solidFill>
                  <a:srgbClr val="383838"/>
                </a:solidFill>
                <a:latin typeface="Times New Roman" panose="02020603050405020304" pitchFamily="18" charset="0"/>
                <a:ea typeface="Quicksand Light"/>
                <a:cs typeface="Times New Roman" panose="02020603050405020304" pitchFamily="18" charset="0"/>
              </a:rPr>
              <a:t> = 0,5.10</a:t>
            </a:r>
            <a:r>
              <a:rPr lang="en-US" altLang="en-US" sz="1600" baseline="30000">
                <a:solidFill>
                  <a:srgbClr val="383838"/>
                </a:solidFill>
                <a:latin typeface="Times New Roman" panose="02020603050405020304" pitchFamily="18" charset="0"/>
                <a:ea typeface="Quicksand Light"/>
                <a:cs typeface="Times New Roman" panose="02020603050405020304" pitchFamily="18" charset="0"/>
              </a:rPr>
              <a:t>-6</a:t>
            </a:r>
            <a:r>
              <a:rPr lang="en-US" altLang="en-US" sz="1600">
                <a:solidFill>
                  <a:srgbClr val="383838"/>
                </a:solidFill>
                <a:latin typeface="Times New Roman" panose="02020603050405020304" pitchFamily="18" charset="0"/>
                <a:ea typeface="Quicksand Light"/>
                <a:cs typeface="Times New Roman" panose="02020603050405020304" pitchFamily="18" charset="0"/>
              </a:rPr>
              <a:t> m</a:t>
            </a:r>
            <a:r>
              <a:rPr lang="en-US" altLang="en-US" sz="1600" baseline="30000">
                <a:solidFill>
                  <a:srgbClr val="383838"/>
                </a:solidFill>
                <a:latin typeface="Times New Roman" panose="02020603050405020304" pitchFamily="18" charset="0"/>
                <a:ea typeface="Quicksand Light"/>
                <a:cs typeface="Times New Roman" panose="02020603050405020304" pitchFamily="18"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a:solidFill>
                  <a:srgbClr val="383838"/>
                </a:solidFill>
                <a:latin typeface="Times New Roman" panose="02020603050405020304" pitchFamily="18" charset="0"/>
                <a:ea typeface="Quicksand Light"/>
                <a:cs typeface="Times New Roman" panose="02020603050405020304" pitchFamily="18" charset="0"/>
              </a:rPr>
              <a:t>U = 220V</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a:solidFill>
                  <a:srgbClr val="383838"/>
                </a:solidFill>
                <a:latin typeface="Times New Roman" panose="02020603050405020304" pitchFamily="18" charset="0"/>
                <a:ea typeface="Quicksand Light"/>
                <a:cs typeface="Times New Roman" panose="02020603050405020304" pitchFamily="18" charset="0"/>
              </a:rPr>
              <a:t>P = 165W</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a:solidFill>
                  <a:srgbClr val="383838"/>
                </a:solidFill>
                <a:latin typeface="Times New Roman" panose="02020603050405020304" pitchFamily="18" charset="0"/>
                <a:ea typeface="Quicksand Light"/>
                <a:cs typeface="Times New Roman" panose="02020603050405020304" pitchFamily="18" charset="0"/>
              </a:rPr>
              <a:t>t = 3giờ/ngày</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i="1">
                <a:solidFill>
                  <a:srgbClr val="383838"/>
                </a:solidFill>
                <a:latin typeface="Times New Roman" panose="02020603050405020304" pitchFamily="18" charset="0"/>
                <a:ea typeface="Quicksand Light"/>
                <a:cs typeface="Times New Roman" panose="02020603050405020304" pitchFamily="18" charset="0"/>
              </a:rPr>
              <a:t>ρ</a:t>
            </a:r>
            <a:r>
              <a:rPr lang="en-US" altLang="en-US" sz="1600">
                <a:solidFill>
                  <a:srgbClr val="383838"/>
                </a:solidFill>
                <a:latin typeface="Times New Roman" panose="02020603050405020304" pitchFamily="18" charset="0"/>
                <a:ea typeface="Quicksand Light"/>
                <a:cs typeface="Times New Roman" panose="02020603050405020304" pitchFamily="18" charset="0"/>
              </a:rPr>
              <a:t> = 1,7.10</a:t>
            </a:r>
            <a:r>
              <a:rPr lang="en-US" altLang="en-US" sz="1600" baseline="30000">
                <a:solidFill>
                  <a:srgbClr val="383838"/>
                </a:solidFill>
                <a:latin typeface="Times New Roman" panose="02020603050405020304" pitchFamily="18" charset="0"/>
                <a:ea typeface="Quicksand Light"/>
                <a:cs typeface="Times New Roman" panose="02020603050405020304" pitchFamily="18" charset="0"/>
              </a:rPr>
              <a:t>-8</a:t>
            </a:r>
            <a:r>
              <a:rPr lang="en-US" altLang="en-US" sz="1600">
                <a:solidFill>
                  <a:srgbClr val="383838"/>
                </a:solidFill>
                <a:latin typeface="Times New Roman" panose="02020603050405020304" pitchFamily="18" charset="0"/>
                <a:ea typeface="Quicksand Light"/>
                <a:cs typeface="Times New Roman" panose="02020603050405020304" pitchFamily="18" charset="0"/>
              </a:rPr>
              <a:t> </a:t>
            </a:r>
            <a:r>
              <a:rPr lang="el-GR" altLang="en-US" sz="1600">
                <a:solidFill>
                  <a:srgbClr val="383838"/>
                </a:solidFill>
                <a:latin typeface="Times New Roman" panose="02020603050405020304" pitchFamily="18" charset="0"/>
                <a:ea typeface="Quicksand Light"/>
                <a:cs typeface="Times New Roman" panose="02020603050405020304" pitchFamily="18" charset="0"/>
              </a:rPr>
              <a:t>Ω</a:t>
            </a:r>
            <a:r>
              <a:rPr lang="en-US" altLang="en-US" sz="1600">
                <a:solidFill>
                  <a:srgbClr val="383838"/>
                </a:solidFill>
                <a:latin typeface="Times New Roman" panose="02020603050405020304" pitchFamily="18" charset="0"/>
                <a:ea typeface="Quicksand Light"/>
                <a:cs typeface="Times New Roman" panose="02020603050405020304" pitchFamily="18" charset="0"/>
              </a:rPr>
              <a:t>m</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pPr>
            <a:r>
              <a:rPr lang="en-US" altLang="en-US" sz="1600">
                <a:solidFill>
                  <a:srgbClr val="383838"/>
                </a:solidFill>
                <a:latin typeface="Times New Roman" panose="02020603050405020304" pitchFamily="18" charset="0"/>
                <a:ea typeface="Quicksand Light"/>
                <a:cs typeface="Times New Roman" panose="02020603050405020304" pitchFamily="18" charset="0"/>
              </a:rPr>
              <a:t>R = ?</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pPr>
            <a:r>
              <a:rPr lang="en-US" altLang="en-US" sz="1600">
                <a:solidFill>
                  <a:srgbClr val="383838"/>
                </a:solidFill>
                <a:latin typeface="Times New Roman" panose="02020603050405020304" pitchFamily="18" charset="0"/>
                <a:ea typeface="Quicksand Light"/>
                <a:cs typeface="Times New Roman" panose="02020603050405020304" pitchFamily="18" charset="0"/>
              </a:rPr>
              <a:t>I = ?</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pPr>
            <a:r>
              <a:rPr lang="en-US" altLang="en-US" sz="1600">
                <a:solidFill>
                  <a:srgbClr val="383838"/>
                </a:solidFill>
                <a:latin typeface="Times New Roman" panose="02020603050405020304" pitchFamily="18" charset="0"/>
                <a:ea typeface="Quicksand Light"/>
                <a:cs typeface="Times New Roman" panose="02020603050405020304" pitchFamily="18" charset="0"/>
              </a:rPr>
              <a:t>Q = ? trong 30 ngày</a:t>
            </a:r>
          </a:p>
        </p:txBody>
      </p:sp>
      <p:sp>
        <p:nvSpPr>
          <p:cNvPr id="7" name="Rectangle 6"/>
          <p:cNvSpPr/>
          <p:nvPr/>
        </p:nvSpPr>
        <p:spPr>
          <a:xfrm>
            <a:off x="1456712" y="165038"/>
            <a:ext cx="7066772" cy="2062103"/>
          </a:xfrm>
          <a:prstGeom prst="rect">
            <a:avLst/>
          </a:prstGeom>
        </p:spPr>
        <p:txBody>
          <a:bodyPr wrap="square">
            <a:spAutoFit/>
          </a:bodyPr>
          <a:lstStyle/>
          <a:p>
            <a:pPr algn="just"/>
            <a:r>
              <a:rPr lang="vi-VN" sz="1600">
                <a:solidFill>
                  <a:srgbClr val="383838"/>
                </a:solidFill>
                <a:latin typeface="Times New Roman" panose="02020603050405020304" pitchFamily="18" charset="0"/>
                <a:ea typeface="Quicksand Light"/>
                <a:cs typeface="Times New Roman" panose="02020603050405020304" pitchFamily="18" charset="0"/>
              </a:rPr>
              <a:t>Đường dây dẫn từ mạng điện chung tới một gia đình có chiều dài tổng cộng là 40m và có lõi đồng với tiết diện là 0,5</a:t>
            </a:r>
            <a:r>
              <a:rPr lang="en-US" sz="1600">
                <a:solidFill>
                  <a:srgbClr val="383838"/>
                </a:solidFill>
                <a:latin typeface="Times New Roman" panose="02020603050405020304" pitchFamily="18" charset="0"/>
                <a:ea typeface="Quicksand Light"/>
                <a:cs typeface="Times New Roman" panose="02020603050405020304" pitchFamily="18" charset="0"/>
              </a:rPr>
              <a:t>m</a:t>
            </a:r>
            <a:r>
              <a:rPr lang="vi-VN" sz="1600">
                <a:solidFill>
                  <a:srgbClr val="383838"/>
                </a:solidFill>
                <a:latin typeface="Times New Roman" panose="02020603050405020304" pitchFamily="18" charset="0"/>
                <a:ea typeface="Quicksand Light"/>
                <a:cs typeface="Times New Roman" panose="02020603050405020304" pitchFamily="18" charset="0"/>
              </a:rPr>
              <a:t>m</a:t>
            </a:r>
            <a:r>
              <a:rPr lang="en-US" sz="1600" baseline="30000">
                <a:solidFill>
                  <a:srgbClr val="383838"/>
                </a:solidFill>
                <a:latin typeface="Times New Roman" panose="02020603050405020304" pitchFamily="18" charset="0"/>
                <a:ea typeface="Quicksand Light"/>
                <a:cs typeface="Times New Roman" panose="02020603050405020304" pitchFamily="18" charset="0"/>
              </a:rPr>
              <a:t>2</a:t>
            </a:r>
            <a:r>
              <a:rPr lang="en-US" sz="1600">
                <a:solidFill>
                  <a:srgbClr val="383838"/>
                </a:solidFill>
                <a:latin typeface="Times New Roman" panose="02020603050405020304" pitchFamily="18" charset="0"/>
                <a:ea typeface="Quicksand Light"/>
                <a:cs typeface="Times New Roman" panose="02020603050405020304" pitchFamily="18" charset="0"/>
              </a:rPr>
              <a:t>. </a:t>
            </a:r>
            <a:r>
              <a:rPr lang="vi-VN" sz="1600">
                <a:solidFill>
                  <a:srgbClr val="383838"/>
                </a:solidFill>
                <a:latin typeface="Times New Roman" panose="02020603050405020304" pitchFamily="18" charset="0"/>
                <a:ea typeface="Quicksand Light"/>
                <a:cs typeface="Times New Roman" panose="02020603050405020304" pitchFamily="18" charset="0"/>
              </a:rPr>
              <a:t>Hiệu điện thế ở cuối đường dây (tại nhà) là 220V. Gia đình này sử dụng các đèn dây tóc nóng sáng có tổng công suất là 165W trung bình 3 giờ mỗi ngày. Biết điện trở suất của đồng là 1,7.10</a:t>
            </a:r>
            <a:r>
              <a:rPr lang="en-US" sz="1600" baseline="30000">
                <a:solidFill>
                  <a:srgbClr val="383838"/>
                </a:solidFill>
                <a:latin typeface="Times New Roman" panose="02020603050405020304" pitchFamily="18" charset="0"/>
                <a:ea typeface="Quicksand Light"/>
                <a:cs typeface="Times New Roman" panose="02020603050405020304" pitchFamily="18" charset="0"/>
              </a:rPr>
              <a:t>-8</a:t>
            </a:r>
            <a:r>
              <a:rPr lang="vi-VN" sz="1600">
                <a:solidFill>
                  <a:srgbClr val="383838"/>
                </a:solidFill>
                <a:latin typeface="Times New Roman" panose="02020603050405020304" pitchFamily="18" charset="0"/>
                <a:ea typeface="Quicksand Light"/>
                <a:cs typeface="Times New Roman" panose="02020603050405020304" pitchFamily="18" charset="0"/>
              </a:rPr>
              <a:t> </a:t>
            </a:r>
            <a:r>
              <a:rPr lang="el-GR" sz="1600">
                <a:solidFill>
                  <a:srgbClr val="383838"/>
                </a:solidFill>
                <a:latin typeface="Times New Roman" panose="02020603050405020304" pitchFamily="18" charset="0"/>
                <a:ea typeface="Quicksand Light"/>
                <a:cs typeface="Times New Roman" panose="02020603050405020304" pitchFamily="18" charset="0"/>
              </a:rPr>
              <a:t>Ω.</a:t>
            </a:r>
            <a:r>
              <a:rPr lang="vi-VN" sz="1600">
                <a:solidFill>
                  <a:srgbClr val="383838"/>
                </a:solidFill>
                <a:latin typeface="Times New Roman" panose="02020603050405020304" pitchFamily="18" charset="0"/>
                <a:ea typeface="Quicksand Light"/>
                <a:cs typeface="Times New Roman" panose="02020603050405020304" pitchFamily="18" charset="0"/>
              </a:rPr>
              <a:t>m.</a:t>
            </a:r>
            <a:endParaRPr lang="en-US" sz="1600">
              <a:solidFill>
                <a:srgbClr val="383838"/>
              </a:solidFill>
              <a:latin typeface="Times New Roman" panose="02020603050405020304" pitchFamily="18" charset="0"/>
              <a:ea typeface="Quicksand Light"/>
              <a:cs typeface="Times New Roman" panose="02020603050405020304" pitchFamily="18" charset="0"/>
            </a:endParaRPr>
          </a:p>
          <a:p>
            <a:pPr algn="just"/>
            <a:r>
              <a:rPr lang="vi-VN" sz="1600">
                <a:solidFill>
                  <a:srgbClr val="383838"/>
                </a:solidFill>
                <a:latin typeface="Times New Roman" panose="02020603050405020304" pitchFamily="18" charset="0"/>
                <a:ea typeface="Quicksand Light"/>
                <a:cs typeface="Times New Roman" panose="02020603050405020304" pitchFamily="18" charset="0"/>
              </a:rPr>
              <a:t>a) Tính điện trở của toàn bộ đường dây dẫn từ mạng điện chung tới gia đình.</a:t>
            </a:r>
          </a:p>
          <a:p>
            <a:pPr algn="just"/>
            <a:r>
              <a:rPr lang="vi-VN" sz="1600">
                <a:solidFill>
                  <a:srgbClr val="383838"/>
                </a:solidFill>
                <a:latin typeface="Times New Roman" panose="02020603050405020304" pitchFamily="18" charset="0"/>
                <a:ea typeface="Quicksand Light"/>
                <a:cs typeface="Times New Roman" panose="02020603050405020304" pitchFamily="18" charset="0"/>
              </a:rPr>
              <a:t>b) Tính cường độ dòng điện chạy trong đường dây dẫn khi sử dụng công suất đã cho trên đây. </a:t>
            </a:r>
          </a:p>
          <a:p>
            <a:pPr algn="just"/>
            <a:r>
              <a:rPr lang="vi-VN" sz="1600">
                <a:solidFill>
                  <a:srgbClr val="383838"/>
                </a:solidFill>
                <a:latin typeface="Times New Roman" panose="02020603050405020304" pitchFamily="18" charset="0"/>
                <a:ea typeface="Quicksand Light"/>
                <a:cs typeface="Times New Roman" panose="02020603050405020304" pitchFamily="18" charset="0"/>
              </a:rPr>
              <a:t>c) Tính nhiệt lượng tỏa ra trên đường dây dẫn này trong 30 ngày theo đơn vị kW.h.</a:t>
            </a:r>
          </a:p>
        </p:txBody>
      </p:sp>
      <mc:AlternateContent xmlns:mc="http://schemas.openxmlformats.org/markup-compatibility/2006" xmlns:a14="http://schemas.microsoft.com/office/drawing/2010/main">
        <mc:Choice Requires="a14">
          <p:sp>
            <p:nvSpPr>
              <p:cNvPr id="11" name="Rectangle 4"/>
              <p:cNvSpPr>
                <a:spLocks noChangeArrowheads="1"/>
              </p:cNvSpPr>
              <p:nvPr/>
            </p:nvSpPr>
            <p:spPr bwMode="auto">
              <a:xfrm>
                <a:off x="3311971" y="2207247"/>
                <a:ext cx="4514506" cy="28016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7814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7814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7814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7814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7814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7814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7814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7814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7814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ts val="300"/>
                  </a:spcBef>
                  <a:spcAft>
                    <a:spcPct val="0"/>
                  </a:spcAft>
                  <a:buClrTx/>
                  <a:buSzTx/>
                  <a:buFontTx/>
                  <a:buNone/>
                  <a:tabLst>
                    <a:tab pos="3781425" algn="l"/>
                  </a:tabLst>
                </a:pPr>
                <a:r>
                  <a:rPr lang="en-US" altLang="en-US" sz="1600" b="1">
                    <a:solidFill>
                      <a:schemeClr val="accent5">
                        <a:lumMod val="75000"/>
                      </a:schemeClr>
                    </a:solidFill>
                    <a:latin typeface="Times New Roman" panose="02020603050405020304" pitchFamily="18" charset="0"/>
                    <a:ea typeface="Quicksand Light"/>
                    <a:cs typeface="Times New Roman" panose="02020603050405020304" pitchFamily="18" charset="0"/>
                  </a:rPr>
                  <a:t>Giải</a:t>
                </a:r>
              </a:p>
              <a:p>
                <a:pPr marR="0" lvl="0" algn="l" defTabSz="914400" rtl="0" eaLnBrk="0" fontAlgn="base" latinLnBrk="0" hangingPunct="0">
                  <a:lnSpc>
                    <a:spcPct val="100000"/>
                  </a:lnSpc>
                  <a:spcBef>
                    <a:spcPts val="300"/>
                  </a:spcBef>
                  <a:spcAft>
                    <a:spcPct val="0"/>
                  </a:spcAft>
                  <a:buClrTx/>
                  <a:buSzTx/>
                  <a:tabLst>
                    <a:tab pos="3781425" algn="l"/>
                  </a:tabLst>
                </a:pPr>
                <a:r>
                  <a:rPr lang="en-US" altLang="en-US" sz="1600">
                    <a:solidFill>
                      <a:srgbClr val="383838"/>
                    </a:solidFill>
                    <a:latin typeface="Times New Roman" panose="02020603050405020304" pitchFamily="18" charset="0"/>
                    <a:ea typeface="Quicksand Light"/>
                    <a:cs typeface="Times New Roman" panose="02020603050405020304" pitchFamily="18" charset="0"/>
                  </a:rPr>
                  <a:t>a) Điện trở toàn bộ đường dây là:</a:t>
                </a:r>
              </a:p>
              <a:p>
                <a:pPr marR="0" lvl="0" algn="l" defTabSz="914400" rtl="0" eaLnBrk="0" fontAlgn="base" latinLnBrk="0" hangingPunct="0">
                  <a:lnSpc>
                    <a:spcPct val="100000"/>
                  </a:lnSpc>
                  <a:spcBef>
                    <a:spcPts val="300"/>
                  </a:spcBef>
                  <a:spcAft>
                    <a:spcPct val="0"/>
                  </a:spcAft>
                  <a:buClrTx/>
                  <a:buSzTx/>
                  <a:tabLst>
                    <a:tab pos="3781425" algn="l"/>
                  </a:tabLst>
                </a:pPr>
                <a:r>
                  <a:rPr lang="en-US" altLang="en-US" sz="1600">
                    <a:solidFill>
                      <a:srgbClr val="383838"/>
                    </a:solidFill>
                    <a:latin typeface="Times New Roman" panose="02020603050405020304" pitchFamily="18" charset="0"/>
                    <a:ea typeface="Quicksand Light"/>
                    <a:cs typeface="Times New Roman" panose="02020603050405020304" pitchFamily="18" charset="0"/>
                  </a:rPr>
                  <a:t>       R = </a:t>
                </a:r>
                <a:r>
                  <a:rPr lang="el-GR" altLang="en-US" sz="1600">
                    <a:solidFill>
                      <a:srgbClr val="383838"/>
                    </a:solidFill>
                    <a:latin typeface="Times New Roman" panose="02020603050405020304" pitchFamily="18" charset="0"/>
                    <a:ea typeface="Quicksand Light"/>
                    <a:cs typeface="Times New Roman" panose="02020603050405020304" pitchFamily="18" charset="0"/>
                  </a:rPr>
                  <a:t>ρ</a:t>
                </a:r>
                <a:r>
                  <a:rPr lang="en-US" altLang="en-US" sz="1600">
                    <a:solidFill>
                      <a:srgbClr val="383838"/>
                    </a:solidFill>
                    <a:latin typeface="Times New Roman" panose="02020603050405020304" pitchFamily="18" charset="0"/>
                    <a:ea typeface="Quicksand Light"/>
                    <a:cs typeface="Times New Roman" panose="02020603050405020304" pitchFamily="18" charset="0"/>
                  </a:rPr>
                  <a:t>.</a:t>
                </a:r>
                <a14:m>
                  <m:oMath xmlns:m="http://schemas.openxmlformats.org/officeDocument/2006/math">
                    <m:f>
                      <m:fPr>
                        <m:ctrlPr>
                          <a:rPr lang="en-US" altLang="en-US" sz="2000" i="1" smtClean="0">
                            <a:solidFill>
                              <a:srgbClr val="383838"/>
                            </a:solidFill>
                            <a:latin typeface="Cambria Math" panose="02040503050406030204" pitchFamily="18" charset="0"/>
                            <a:cs typeface="Times New Roman" panose="02020603050405020304" pitchFamily="18" charset="0"/>
                          </a:rPr>
                        </m:ctrlPr>
                      </m:fPr>
                      <m:num>
                        <m:r>
                          <a:rPr lang="en-US" altLang="en-US" sz="2000" b="0" i="1" smtClean="0">
                            <a:solidFill>
                              <a:srgbClr val="383838"/>
                            </a:solidFill>
                            <a:latin typeface="Cambria Math" panose="02040503050406030204" pitchFamily="18" charset="0"/>
                            <a:cs typeface="Times New Roman" panose="02020603050405020304" pitchFamily="18" charset="0"/>
                          </a:rPr>
                          <m:t>𝑙</m:t>
                        </m:r>
                      </m:num>
                      <m:den>
                        <m:r>
                          <a:rPr lang="en-US" altLang="en-US" sz="2000" b="0" i="1" smtClean="0">
                            <a:solidFill>
                              <a:srgbClr val="383838"/>
                            </a:solidFill>
                            <a:latin typeface="Cambria Math" panose="02040503050406030204" pitchFamily="18" charset="0"/>
                            <a:cs typeface="Times New Roman" panose="02020603050405020304" pitchFamily="18" charset="0"/>
                          </a:rPr>
                          <m:t>𝑆</m:t>
                        </m:r>
                      </m:den>
                    </m:f>
                  </m:oMath>
                </a14:m>
                <a:r>
                  <a:rPr lang="en-US" altLang="en-US" sz="1600">
                    <a:solidFill>
                      <a:srgbClr val="383838"/>
                    </a:solidFill>
                    <a:latin typeface="Times New Roman" panose="02020603050405020304" pitchFamily="18" charset="0"/>
                    <a:ea typeface="Quicksand Light"/>
                    <a:cs typeface="Times New Roman" panose="02020603050405020304" pitchFamily="18" charset="0"/>
                  </a:rPr>
                  <a:t> = 1,7.10</a:t>
                </a:r>
                <a:r>
                  <a:rPr lang="en-US" altLang="en-US" sz="1600" baseline="30000">
                    <a:solidFill>
                      <a:srgbClr val="383838"/>
                    </a:solidFill>
                    <a:latin typeface="Times New Roman" panose="02020603050405020304" pitchFamily="18" charset="0"/>
                    <a:ea typeface="Quicksand Light"/>
                    <a:cs typeface="Times New Roman" panose="02020603050405020304" pitchFamily="18" charset="0"/>
                  </a:rPr>
                  <a:t>-8</a:t>
                </a:r>
                <a:r>
                  <a:rPr lang="en-US" altLang="en-US" sz="1600">
                    <a:solidFill>
                      <a:srgbClr val="383838"/>
                    </a:solidFill>
                    <a:latin typeface="Times New Roman" panose="02020603050405020304" pitchFamily="18" charset="0"/>
                    <a:ea typeface="Quicksand Light"/>
                    <a:cs typeface="Times New Roman" panose="02020603050405020304" pitchFamily="18" charset="0"/>
                  </a:rPr>
                  <a:t>.</a:t>
                </a:r>
                <a14:m>
                  <m:oMath xmlns:m="http://schemas.openxmlformats.org/officeDocument/2006/math">
                    <m:f>
                      <m:fPr>
                        <m:ctrlPr>
                          <a:rPr lang="en-US" altLang="en-US" sz="2000" i="1" smtClean="0">
                            <a:solidFill>
                              <a:srgbClr val="383838"/>
                            </a:solidFill>
                            <a:latin typeface="Cambria Math" panose="02040503050406030204" pitchFamily="18" charset="0"/>
                            <a:cs typeface="Times New Roman" panose="02020603050405020304" pitchFamily="18" charset="0"/>
                          </a:rPr>
                        </m:ctrlPr>
                      </m:fPr>
                      <m:num>
                        <m:r>
                          <a:rPr lang="en-US" altLang="en-US" sz="2000" b="0" i="1" smtClean="0">
                            <a:solidFill>
                              <a:srgbClr val="383838"/>
                            </a:solidFill>
                            <a:latin typeface="Cambria Math" panose="02040503050406030204" pitchFamily="18" charset="0"/>
                            <a:cs typeface="Times New Roman" panose="02020603050405020304" pitchFamily="18" charset="0"/>
                          </a:rPr>
                          <m:t>40</m:t>
                        </m:r>
                      </m:num>
                      <m:den>
                        <m:r>
                          <a:rPr lang="en-US" altLang="en-US" sz="2000" b="0" i="1" smtClean="0">
                            <a:solidFill>
                              <a:srgbClr val="383838"/>
                            </a:solidFill>
                            <a:latin typeface="Cambria Math" panose="02040503050406030204" pitchFamily="18" charset="0"/>
                            <a:cs typeface="Times New Roman" panose="02020603050405020304" pitchFamily="18" charset="0"/>
                          </a:rPr>
                          <m:t>0,5.</m:t>
                        </m:r>
                        <m:sSup>
                          <m:sSupPr>
                            <m:ctrlPr>
                              <a:rPr lang="en-US" altLang="en-US" sz="2000" b="0" i="1" smtClean="0">
                                <a:solidFill>
                                  <a:srgbClr val="383838"/>
                                </a:solidFill>
                                <a:latin typeface="Cambria Math" panose="02040503050406030204" pitchFamily="18" charset="0"/>
                                <a:cs typeface="Times New Roman" panose="02020603050405020304" pitchFamily="18" charset="0"/>
                              </a:rPr>
                            </m:ctrlPr>
                          </m:sSupPr>
                          <m:e>
                            <m:r>
                              <a:rPr lang="en-US" altLang="en-US" sz="2000" b="0" i="1" smtClean="0">
                                <a:solidFill>
                                  <a:srgbClr val="383838"/>
                                </a:solidFill>
                                <a:latin typeface="Cambria Math" panose="02040503050406030204" pitchFamily="18" charset="0"/>
                                <a:cs typeface="Times New Roman" panose="02020603050405020304" pitchFamily="18" charset="0"/>
                              </a:rPr>
                              <m:t>10</m:t>
                            </m:r>
                          </m:e>
                          <m:sup>
                            <m:r>
                              <a:rPr lang="en-US" altLang="en-US" sz="2000" b="0" i="1" smtClean="0">
                                <a:solidFill>
                                  <a:srgbClr val="383838"/>
                                </a:solidFill>
                                <a:latin typeface="Cambria Math" panose="02040503050406030204" pitchFamily="18" charset="0"/>
                                <a:cs typeface="Times New Roman" panose="02020603050405020304" pitchFamily="18" charset="0"/>
                              </a:rPr>
                              <m:t>−6</m:t>
                            </m:r>
                          </m:sup>
                        </m:sSup>
                      </m:den>
                    </m:f>
                    <m:r>
                      <a:rPr lang="en-US" altLang="en-US" sz="2000" b="0" i="1" smtClean="0">
                        <a:solidFill>
                          <a:srgbClr val="383838"/>
                        </a:solidFill>
                        <a:latin typeface="Cambria Math" panose="02040503050406030204" pitchFamily="18" charset="0"/>
                        <a:cs typeface="Times New Roman" panose="02020603050405020304" pitchFamily="18" charset="0"/>
                      </a:rPr>
                      <m:t> </m:t>
                    </m:r>
                  </m:oMath>
                </a14:m>
                <a:r>
                  <a:rPr lang="en-US" altLang="en-US" sz="1600">
                    <a:solidFill>
                      <a:srgbClr val="383838"/>
                    </a:solidFill>
                    <a:latin typeface="Times New Roman" panose="02020603050405020304" pitchFamily="18" charset="0"/>
                    <a:ea typeface="Quicksand Light"/>
                    <a:cs typeface="Times New Roman" panose="02020603050405020304" pitchFamily="18" charset="0"/>
                  </a:rPr>
                  <a:t>= 1,36(</a:t>
                </a:r>
                <a:r>
                  <a:rPr lang="el-GR" altLang="en-US" sz="1600">
                    <a:solidFill>
                      <a:srgbClr val="383838"/>
                    </a:solidFill>
                    <a:latin typeface="Times New Roman" panose="02020603050405020304" pitchFamily="18" charset="0"/>
                    <a:ea typeface="Quicksand Light"/>
                    <a:cs typeface="Times New Roman" panose="02020603050405020304" pitchFamily="18" charset="0"/>
                  </a:rPr>
                  <a:t>Ω</a:t>
                </a:r>
                <a:r>
                  <a:rPr lang="en-US" altLang="en-US" sz="1600">
                    <a:solidFill>
                      <a:srgbClr val="383838"/>
                    </a:solidFill>
                    <a:latin typeface="Times New Roman" panose="02020603050405020304" pitchFamily="18" charset="0"/>
                    <a:ea typeface="Quicksand Light"/>
                    <a:cs typeface="Times New Roman" panose="02020603050405020304" pitchFamily="18" charset="0"/>
                  </a:rPr>
                  <a:t>)</a:t>
                </a:r>
              </a:p>
              <a:p>
                <a:pPr lvl="0">
                  <a:spcBef>
                    <a:spcPts val="300"/>
                  </a:spcBef>
                  <a:buClrTx/>
                </a:pPr>
                <a:r>
                  <a:rPr lang="en-US" altLang="en-US" sz="1600">
                    <a:solidFill>
                      <a:srgbClr val="383838"/>
                    </a:solidFill>
                    <a:latin typeface="Times New Roman" panose="02020603050405020304" pitchFamily="18" charset="0"/>
                    <a:ea typeface="Quicksand Light"/>
                    <a:cs typeface="Times New Roman" panose="02020603050405020304" pitchFamily="18" charset="0"/>
                  </a:rPr>
                  <a:t>b) C</a:t>
                </a:r>
                <a:r>
                  <a:rPr lang="vi-VN" sz="1600">
                    <a:solidFill>
                      <a:srgbClr val="383838"/>
                    </a:solidFill>
                    <a:latin typeface="Times New Roman" panose="02020603050405020304" pitchFamily="18" charset="0"/>
                    <a:ea typeface="Quicksand Light"/>
                    <a:cs typeface="Times New Roman" panose="02020603050405020304" pitchFamily="18" charset="0"/>
                  </a:rPr>
                  <a:t>ường độ dòng điện chạy trong đường dây dẫn</a:t>
                </a:r>
                <a:r>
                  <a:rPr lang="en-US" sz="1600">
                    <a:solidFill>
                      <a:srgbClr val="383838"/>
                    </a:solidFill>
                    <a:latin typeface="Times New Roman" panose="02020603050405020304" pitchFamily="18" charset="0"/>
                    <a:ea typeface="Quicksand Light"/>
                    <a:cs typeface="Times New Roman" panose="02020603050405020304" pitchFamily="18" charset="0"/>
                  </a:rPr>
                  <a:t> là:</a:t>
                </a:r>
                <a:r>
                  <a:rPr lang="vi-VN" sz="1600">
                    <a:solidFill>
                      <a:srgbClr val="383838"/>
                    </a:solidFill>
                    <a:latin typeface="Times New Roman" panose="02020603050405020304" pitchFamily="18" charset="0"/>
                    <a:ea typeface="Quicksand Light"/>
                    <a:cs typeface="Times New Roman" panose="02020603050405020304" pitchFamily="18" charset="0"/>
                  </a:rPr>
                  <a:t> </a:t>
                </a:r>
                <a:endParaRPr lang="en-US" altLang="en-US" sz="1600">
                  <a:solidFill>
                    <a:srgbClr val="383838"/>
                  </a:solidFill>
                  <a:latin typeface="Times New Roman" panose="02020603050405020304" pitchFamily="18" charset="0"/>
                  <a:ea typeface="Quicksand Light"/>
                  <a:cs typeface="Times New Roman" panose="02020603050405020304" pitchFamily="18" charset="0"/>
                </a:endParaRPr>
              </a:p>
              <a:p>
                <a:pPr lvl="0">
                  <a:spcBef>
                    <a:spcPts val="300"/>
                  </a:spcBef>
                  <a:buClrTx/>
                </a:pPr>
                <a:r>
                  <a:rPr kumimoji="0" lang="en-US" altLang="en-US" sz="1800" b="0" i="0" u="none" strike="noStrike" cap="none" normalizeH="0" baseline="0">
                    <a:ln>
                      <a:noFill/>
                    </a:ln>
                    <a:solidFill>
                      <a:schemeClr val="tx1"/>
                    </a:solidFill>
                    <a:effectLst/>
                    <a:latin typeface="Arial" panose="020B0604020202020204" pitchFamily="34" charset="0"/>
                  </a:rPr>
                  <a:t>      </a:t>
                </a:r>
                <a:r>
                  <a:rPr lang="en-US" altLang="en-US" sz="1600">
                    <a:solidFill>
                      <a:srgbClr val="383838"/>
                    </a:solidFill>
                    <a:latin typeface="Times New Roman" panose="02020603050405020304" pitchFamily="18" charset="0"/>
                    <a:ea typeface="Quicksand Light"/>
                    <a:cs typeface="Times New Roman" panose="02020603050405020304" pitchFamily="18" charset="0"/>
                  </a:rPr>
                  <a:t>I = </a:t>
                </a:r>
                <a14:m>
                  <m:oMath xmlns:m="http://schemas.openxmlformats.org/officeDocument/2006/math">
                    <m:f>
                      <m:fPr>
                        <m:ctrlPr>
                          <a:rPr lang="en-US" altLang="en-US" sz="2000" i="1">
                            <a:solidFill>
                              <a:srgbClr val="383838"/>
                            </a:solidFill>
                            <a:latin typeface="Cambria Math" panose="02040503050406030204" pitchFamily="18" charset="0"/>
                            <a:ea typeface="Quicksand Light"/>
                            <a:cs typeface="Times New Roman" panose="02020603050405020304" pitchFamily="18" charset="0"/>
                          </a:rPr>
                        </m:ctrlPr>
                      </m:fPr>
                      <m:num>
                        <m:r>
                          <m:rPr>
                            <m:nor/>
                          </m:rPr>
                          <a:rPr lang="en-US" altLang="en-US" sz="2000">
                            <a:solidFill>
                              <a:schemeClr val="dk2"/>
                            </a:solidFill>
                            <a:latin typeface="UVN Ke Chuyen1" panose="03030602030607080B05" pitchFamily="66" charset="0"/>
                            <a:ea typeface="Quicksand Light"/>
                            <a:cs typeface="Times New Roman" panose="02020603050405020304" pitchFamily="18" charset="0"/>
                          </a:rPr>
                          <m:t>P</m:t>
                        </m:r>
                      </m:num>
                      <m:den>
                        <m:r>
                          <m:rPr>
                            <m:sty m:val="p"/>
                          </m:rPr>
                          <a:rPr lang="en-US" altLang="en-US" sz="2000" i="0">
                            <a:solidFill>
                              <a:srgbClr val="383838"/>
                            </a:solidFill>
                            <a:latin typeface="Cambria Math" panose="02040503050406030204" pitchFamily="18" charset="0"/>
                            <a:ea typeface="Quicksand Light"/>
                            <a:cs typeface="Times New Roman" panose="02020603050405020304" pitchFamily="18" charset="0"/>
                          </a:rPr>
                          <m:t>U</m:t>
                        </m:r>
                      </m:den>
                    </m:f>
                    <m:r>
                      <a:rPr lang="en-US" altLang="en-US" sz="2000">
                        <a:solidFill>
                          <a:srgbClr val="383838"/>
                        </a:solidFill>
                        <a:latin typeface="Cambria Math" panose="02040503050406030204" pitchFamily="18" charset="0"/>
                        <a:ea typeface="Quicksand Light"/>
                        <a:cs typeface="Times New Roman" panose="02020603050405020304" pitchFamily="18" charset="0"/>
                      </a:rPr>
                      <m:t> </m:t>
                    </m:r>
                  </m:oMath>
                </a14:m>
                <a:r>
                  <a:rPr lang="en-US" altLang="en-US" sz="1600">
                    <a:solidFill>
                      <a:srgbClr val="383838"/>
                    </a:solidFill>
                    <a:latin typeface="Times New Roman" panose="02020603050405020304" pitchFamily="18" charset="0"/>
                    <a:ea typeface="Quicksand Light"/>
                    <a:cs typeface="Times New Roman" panose="02020603050405020304" pitchFamily="18" charset="0"/>
                  </a:rPr>
                  <a:t>= </a:t>
                </a:r>
                <a14:m>
                  <m:oMath xmlns:m="http://schemas.openxmlformats.org/officeDocument/2006/math">
                    <m:f>
                      <m:fPr>
                        <m:ctrlPr>
                          <a:rPr lang="en-US" altLang="en-US" sz="2000" i="1" smtClean="0">
                            <a:solidFill>
                              <a:srgbClr val="383838"/>
                            </a:solidFill>
                            <a:latin typeface="Cambria Math" panose="02040503050406030204" pitchFamily="18" charset="0"/>
                            <a:cs typeface="Times New Roman" panose="02020603050405020304" pitchFamily="18" charset="0"/>
                          </a:rPr>
                        </m:ctrlPr>
                      </m:fPr>
                      <m:num>
                        <m:r>
                          <a:rPr lang="en-US" altLang="en-US" sz="2000" b="0" i="1" smtClean="0">
                            <a:solidFill>
                              <a:srgbClr val="383838"/>
                            </a:solidFill>
                            <a:latin typeface="Cambria Math" panose="02040503050406030204" pitchFamily="18" charset="0"/>
                            <a:cs typeface="Times New Roman" panose="02020603050405020304" pitchFamily="18" charset="0"/>
                          </a:rPr>
                          <m:t> 165  </m:t>
                        </m:r>
                      </m:num>
                      <m:den>
                        <m:r>
                          <a:rPr lang="en-US" altLang="en-US" sz="2000" b="0" i="1" smtClean="0">
                            <a:solidFill>
                              <a:srgbClr val="383838"/>
                            </a:solidFill>
                            <a:latin typeface="Cambria Math" panose="02040503050406030204" pitchFamily="18" charset="0"/>
                            <a:cs typeface="Times New Roman" panose="02020603050405020304" pitchFamily="18" charset="0"/>
                          </a:rPr>
                          <m:t>220</m:t>
                        </m:r>
                      </m:den>
                    </m:f>
                  </m:oMath>
                </a14:m>
                <a:r>
                  <a:rPr lang="en-US" altLang="en-US" sz="1600">
                    <a:solidFill>
                      <a:srgbClr val="383838"/>
                    </a:solidFill>
                    <a:latin typeface="Times New Roman" panose="02020603050405020304" pitchFamily="18" charset="0"/>
                    <a:ea typeface="Quicksand Light"/>
                    <a:cs typeface="Times New Roman" panose="02020603050405020304" pitchFamily="18" charset="0"/>
                  </a:rPr>
                  <a:t> = 0,75(A)</a:t>
                </a:r>
              </a:p>
              <a:p>
                <a:pPr lvl="0">
                  <a:spcBef>
                    <a:spcPts val="300"/>
                  </a:spcBef>
                  <a:buClrTx/>
                </a:pPr>
                <a:r>
                  <a:rPr lang="vi-VN" altLang="en-US" sz="1600">
                    <a:solidFill>
                      <a:srgbClr val="383838"/>
                    </a:solidFill>
                    <a:latin typeface="Times New Roman" panose="02020603050405020304" pitchFamily="18" charset="0"/>
                    <a:ea typeface="Quicksand Light"/>
                    <a:cs typeface="Times New Roman" panose="02020603050405020304" pitchFamily="18" charset="0"/>
                  </a:rPr>
                  <a:t>c)</a:t>
                </a:r>
                <a:r>
                  <a:rPr lang="en-US" altLang="en-US" sz="1600">
                    <a:solidFill>
                      <a:srgbClr val="383838"/>
                    </a:solidFill>
                    <a:latin typeface="Times New Roman" panose="02020603050405020304" pitchFamily="18" charset="0"/>
                    <a:ea typeface="Quicksand Light"/>
                    <a:cs typeface="Times New Roman" panose="02020603050405020304" pitchFamily="18" charset="0"/>
                  </a:rPr>
                  <a:t> </a:t>
                </a:r>
                <a:r>
                  <a:rPr lang="vi-VN" altLang="en-US" sz="1600">
                    <a:solidFill>
                      <a:srgbClr val="383838"/>
                    </a:solidFill>
                    <a:latin typeface="Times New Roman" panose="02020603050405020304" pitchFamily="18" charset="0"/>
                    <a:ea typeface="Quicksand Light"/>
                    <a:cs typeface="Times New Roman" panose="02020603050405020304" pitchFamily="18" charset="0"/>
                  </a:rPr>
                  <a:t>Nhiệt lượng toả ra trên dây dẫn </a:t>
                </a:r>
                <a:r>
                  <a:rPr lang="en-US" altLang="en-US" sz="1600">
                    <a:solidFill>
                      <a:srgbClr val="383838"/>
                    </a:solidFill>
                    <a:latin typeface="Times New Roman" panose="02020603050405020304" pitchFamily="18" charset="0"/>
                    <a:ea typeface="Quicksand Light"/>
                    <a:cs typeface="Times New Roman" panose="02020603050405020304" pitchFamily="18" charset="0"/>
                  </a:rPr>
                  <a:t>là</a:t>
                </a:r>
                <a:r>
                  <a:rPr lang="vi-VN" altLang="en-US" sz="1600">
                    <a:solidFill>
                      <a:srgbClr val="383838"/>
                    </a:solidFill>
                    <a:latin typeface="Times New Roman" panose="02020603050405020304" pitchFamily="18" charset="0"/>
                    <a:ea typeface="Quicksand Light"/>
                    <a:cs typeface="Times New Roman" panose="02020603050405020304" pitchFamily="18" charset="0"/>
                  </a:rPr>
                  <a:t>:</a:t>
                </a:r>
              </a:p>
              <a:p>
                <a:pPr lvl="0">
                  <a:spcBef>
                    <a:spcPts val="300"/>
                  </a:spcBef>
                  <a:buClrTx/>
                </a:pPr>
                <a:r>
                  <a:rPr lang="en-US" altLang="en-US" sz="1600">
                    <a:solidFill>
                      <a:srgbClr val="383838"/>
                    </a:solidFill>
                    <a:latin typeface="Times New Roman" panose="02020603050405020304" pitchFamily="18" charset="0"/>
                    <a:ea typeface="Quicksand Light"/>
                    <a:cs typeface="Times New Roman" panose="02020603050405020304" pitchFamily="18" charset="0"/>
                  </a:rPr>
                  <a:t>       Q = I</a:t>
                </a:r>
                <a:r>
                  <a:rPr lang="en-US" altLang="en-US" sz="1600" baseline="30000">
                    <a:solidFill>
                      <a:srgbClr val="383838"/>
                    </a:solidFill>
                    <a:latin typeface="Times New Roman" panose="02020603050405020304" pitchFamily="18" charset="0"/>
                    <a:ea typeface="Quicksand Light"/>
                    <a:cs typeface="Times New Roman" panose="02020603050405020304" pitchFamily="18" charset="0"/>
                  </a:rPr>
                  <a:t>2</a:t>
                </a:r>
                <a:r>
                  <a:rPr lang="en-US" altLang="en-US" sz="1600">
                    <a:solidFill>
                      <a:srgbClr val="383838"/>
                    </a:solidFill>
                    <a:latin typeface="Times New Roman" panose="02020603050405020304" pitchFamily="18" charset="0"/>
                    <a:ea typeface="Quicksand Light"/>
                    <a:cs typeface="Times New Roman" panose="02020603050405020304" pitchFamily="18" charset="0"/>
                  </a:rPr>
                  <a:t>Rt = 0,75</a:t>
                </a:r>
                <a:r>
                  <a:rPr lang="en-US" altLang="en-US" sz="1600" baseline="30000">
                    <a:solidFill>
                      <a:srgbClr val="383838"/>
                    </a:solidFill>
                    <a:latin typeface="Times New Roman" panose="02020603050405020304" pitchFamily="18" charset="0"/>
                    <a:ea typeface="Quicksand Light"/>
                    <a:cs typeface="Times New Roman" panose="02020603050405020304" pitchFamily="18" charset="0"/>
                  </a:rPr>
                  <a:t>2</a:t>
                </a:r>
                <a:r>
                  <a:rPr lang="en-US" altLang="en-US" sz="1600">
                    <a:solidFill>
                      <a:srgbClr val="383838"/>
                    </a:solidFill>
                    <a:latin typeface="Times New Roman" panose="02020603050405020304" pitchFamily="18" charset="0"/>
                    <a:ea typeface="Quicksand Light"/>
                    <a:cs typeface="Times New Roman" panose="02020603050405020304" pitchFamily="18" charset="0"/>
                  </a:rPr>
                  <a:t>.1,36.3.3600.30 </a:t>
                </a:r>
              </a:p>
              <a:p>
                <a:pPr lvl="0">
                  <a:spcBef>
                    <a:spcPts val="300"/>
                  </a:spcBef>
                  <a:buClrTx/>
                </a:pPr>
                <a:r>
                  <a:rPr lang="en-US" altLang="en-US" sz="1600">
                    <a:solidFill>
                      <a:srgbClr val="383838"/>
                    </a:solidFill>
                    <a:latin typeface="Times New Roman" panose="02020603050405020304" pitchFamily="18" charset="0"/>
                    <a:ea typeface="Quicksand Light"/>
                    <a:cs typeface="Times New Roman" panose="02020603050405020304" pitchFamily="18" charset="0"/>
                  </a:rPr>
                  <a:t>                      = 247 860(J) </a:t>
                </a:r>
                <a14:m>
                  <m:oMath xmlns:m="http://schemas.openxmlformats.org/officeDocument/2006/math">
                    <m:r>
                      <a:rPr lang="en-US" altLang="en-US" sz="1600" i="1" smtClean="0">
                        <a:solidFill>
                          <a:srgbClr val="3838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a:solidFill>
                      <a:srgbClr val="383838"/>
                    </a:solidFill>
                    <a:latin typeface="Times New Roman" panose="02020603050405020304" pitchFamily="18" charset="0"/>
                    <a:ea typeface="Quicksand Light"/>
                    <a:cs typeface="Times New Roman" panose="02020603050405020304" pitchFamily="18" charset="0"/>
                  </a:rPr>
                  <a:t> 0,07(kWh)</a:t>
                </a:r>
              </a:p>
            </p:txBody>
          </p:sp>
        </mc:Choice>
        <mc:Fallback xmlns="">
          <p:sp>
            <p:nvSpPr>
              <p:cNvPr id="11" name="Rectangle 4"/>
              <p:cNvSpPr>
                <a:spLocks noRot="1" noChangeAspect="1" noMove="1" noResize="1" noEditPoints="1" noAdjustHandles="1" noChangeArrowheads="1" noChangeShapeType="1" noTextEdit="1"/>
              </p:cNvSpPr>
              <p:nvPr/>
            </p:nvSpPr>
            <p:spPr bwMode="auto">
              <a:xfrm>
                <a:off x="3311971" y="2207247"/>
                <a:ext cx="4514506" cy="2801601"/>
              </a:xfrm>
              <a:prstGeom prst="rect">
                <a:avLst/>
              </a:prstGeom>
              <a:blipFill>
                <a:blip r:embed="rId3"/>
                <a:stretch>
                  <a:fillRect l="-675" t="-217" r="-540" b="-217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970054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left)">
                                      <p:cBhvr>
                                        <p:cTn id="15" dur="500"/>
                                        <p:tgtEl>
                                          <p:spTgt spid="11">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wipe(left)">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wipe(left)">
                                      <p:cBhvr>
                                        <p:cTn id="23" dur="500"/>
                                        <p:tgtEl>
                                          <p:spTgt spid="11">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wipe(left)">
                                      <p:cBhvr>
                                        <p:cTn id="26" dur="5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wipe(left)">
                                      <p:cBhvr>
                                        <p:cTn id="31" dur="500"/>
                                        <p:tgtEl>
                                          <p:spTgt spid="11">
                                            <p:txEl>
                                              <p:pRg st="5" end="5"/>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Effect transition="in" filter="wipe(left)">
                                      <p:cBhvr>
                                        <p:cTn id="34" dur="500"/>
                                        <p:tgtEl>
                                          <p:spTgt spid="11">
                                            <p:txEl>
                                              <p:pRg st="6" end="6"/>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Effect transition="in" filter="wipe(left)">
                                      <p:cBhvr>
                                        <p:cTn id="37"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63" name="Google Shape;463;p40"/>
          <p:cNvSpPr/>
          <p:nvPr/>
        </p:nvSpPr>
        <p:spPr>
          <a:xfrm>
            <a:off x="1281838" y="1633775"/>
            <a:ext cx="6645420" cy="1776704"/>
          </a:xfrm>
          <a:prstGeom prst="chevron">
            <a:avLst>
              <a:gd name="adj" fmla="val 24044"/>
            </a:avLst>
          </a:prstGeom>
          <a:solidFill>
            <a:schemeClr val="accent3"/>
          </a:solidFill>
          <a:ln>
            <a:noFill/>
          </a:ln>
        </p:spPr>
        <p:txBody>
          <a:bodyPr spcFirstLastPara="1" wrap="square" lIns="91425" tIns="91425" rIns="91425" bIns="91425" anchor="ctr" anchorCtr="0">
            <a:noAutofit/>
          </a:bodyPr>
          <a:lstStyle/>
          <a:p>
            <a:pPr marL="0" lvl="0" indent="0" algn="ctr" defTabSz="914400" eaLnBrk="1" fontAlgn="auto" latinLnBrk="0" hangingPunct="1">
              <a:buSzTx/>
              <a:buFont typeface="Arial"/>
              <a:buNone/>
              <a:tabLst/>
              <a:defRPr/>
            </a:pPr>
            <a:r>
              <a:rPr lang="en-US" sz="4400" b="1">
                <a:solidFill>
                  <a:schemeClr val="accent5">
                    <a:lumMod val="75000"/>
                  </a:schemeClr>
                </a:solidFill>
                <a:latin typeface="UTM Amerika Sans" panose="02040603050506020204" pitchFamily="18" charset="0"/>
              </a:rPr>
              <a:t>CẢM ƠN CÁC EM !</a:t>
            </a:r>
            <a:endParaRPr sz="4400" b="1">
              <a:solidFill>
                <a:schemeClr val="accent5">
                  <a:lumMod val="75000"/>
                </a:schemeClr>
              </a:solidFill>
              <a:latin typeface="UTM Amerika Sans" panose="02040603050506020204" pitchFamily="18" charset="0"/>
            </a:endParaRPr>
          </a:p>
        </p:txBody>
      </p:sp>
      <p:sp>
        <p:nvSpPr>
          <p:cNvPr id="13" name="Google Shape;878;p50"/>
          <p:cNvSpPr/>
          <p:nvPr/>
        </p:nvSpPr>
        <p:spPr>
          <a:xfrm rot="-5400000">
            <a:off x="7518665" y="-28876"/>
            <a:ext cx="1891200" cy="9087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158;p56"/>
          <p:cNvSpPr txBox="1">
            <a:spLocks/>
          </p:cNvSpPr>
          <p:nvPr/>
        </p:nvSpPr>
        <p:spPr>
          <a:xfrm>
            <a:off x="8009914" y="0"/>
            <a:ext cx="873000" cy="881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200"/>
              <a:buFont typeface="Sue Ellen Francisco"/>
              <a:buNone/>
              <a:defRPr sz="3200" b="1" i="0" u="none" strike="noStrike" cap="none">
                <a:solidFill>
                  <a:schemeClr val="dk2"/>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9pPr>
          </a:lstStyle>
          <a:p>
            <a:r>
              <a:rPr lang="en" sz="2300">
                <a:solidFill>
                  <a:schemeClr val="lt1"/>
                </a:solidFill>
                <a:latin typeface="Quicksand"/>
                <a:ea typeface="Quicksand"/>
                <a:cs typeface="Quicksand"/>
                <a:sym typeface="Quicksand"/>
              </a:rPr>
              <a:t>2021</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0398" y="303652"/>
            <a:ext cx="1212894" cy="1156096"/>
          </a:xfrm>
          <a:prstGeom prst="rect">
            <a:avLst/>
          </a:prstGeom>
        </p:spPr>
      </p:pic>
      <p:sp>
        <p:nvSpPr>
          <p:cNvPr id="17" name="Google Shape;173;p29"/>
          <p:cNvSpPr/>
          <p:nvPr/>
        </p:nvSpPr>
        <p:spPr>
          <a:xfrm rot="-855309">
            <a:off x="2036773" y="3960005"/>
            <a:ext cx="723683" cy="687738"/>
          </a:xfrm>
          <a:prstGeom prst="star5">
            <a:avLst>
              <a:gd name="adj" fmla="val 2455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204;p58"/>
          <p:cNvGrpSpPr/>
          <p:nvPr/>
        </p:nvGrpSpPr>
        <p:grpSpPr>
          <a:xfrm>
            <a:off x="2502126" y="1091093"/>
            <a:ext cx="4204844" cy="143335"/>
            <a:chOff x="1060756" y="660592"/>
            <a:chExt cx="7022465" cy="236401"/>
          </a:xfrm>
        </p:grpSpPr>
        <p:sp>
          <p:nvSpPr>
            <p:cNvPr id="19" name="Google Shape;1205;p58"/>
            <p:cNvSpPr/>
            <p:nvPr/>
          </p:nvSpPr>
          <p:spPr>
            <a:xfrm>
              <a:off x="1060756" y="660592"/>
              <a:ext cx="248700" cy="2364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206;p58"/>
            <p:cNvSpPr/>
            <p:nvPr/>
          </p:nvSpPr>
          <p:spPr>
            <a:xfrm>
              <a:off x="1343739" y="696011"/>
              <a:ext cx="174300" cy="1656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207;p58"/>
            <p:cNvSpPr/>
            <p:nvPr/>
          </p:nvSpPr>
          <p:spPr>
            <a:xfrm>
              <a:off x="1552321" y="712062"/>
              <a:ext cx="140400" cy="1335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208;p58"/>
            <p:cNvSpPr/>
            <p:nvPr/>
          </p:nvSpPr>
          <p:spPr>
            <a:xfrm rot="10800000">
              <a:off x="7834521" y="660592"/>
              <a:ext cx="248700" cy="2364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209;p58"/>
            <p:cNvSpPr/>
            <p:nvPr/>
          </p:nvSpPr>
          <p:spPr>
            <a:xfrm rot="10800000">
              <a:off x="7625939" y="695973"/>
              <a:ext cx="174300" cy="1656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210;p58"/>
            <p:cNvSpPr/>
            <p:nvPr/>
          </p:nvSpPr>
          <p:spPr>
            <a:xfrm rot="10800000">
              <a:off x="7451256" y="712022"/>
              <a:ext cx="140400" cy="1335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77791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20" name="Google Shape;314;p36"/>
          <p:cNvSpPr/>
          <p:nvPr/>
        </p:nvSpPr>
        <p:spPr>
          <a:xfrm>
            <a:off x="1878256" y="686554"/>
            <a:ext cx="6127267" cy="3018010"/>
          </a:xfrm>
          <a:prstGeom prst="snip1Rect">
            <a:avLst>
              <a:gd name="adj" fmla="val 2549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9;p29"/>
          <p:cNvSpPr txBox="1">
            <a:spLocks/>
          </p:cNvSpPr>
          <p:nvPr/>
        </p:nvSpPr>
        <p:spPr>
          <a:xfrm>
            <a:off x="2065500" y="816304"/>
            <a:ext cx="5331404" cy="2758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200"/>
              <a:buFont typeface="Sue Ellen Francisco"/>
              <a:buNone/>
              <a:defRPr sz="3200" b="1" i="0" u="none" strike="noStrike" cap="none">
                <a:solidFill>
                  <a:schemeClr val="dk2"/>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9pPr>
          </a:lstStyle>
          <a:p>
            <a:pPr>
              <a:lnSpc>
                <a:spcPct val="150000"/>
              </a:lnSpc>
            </a:pPr>
            <a:r>
              <a:rPr lang="en-US" sz="3600" dirty="0" err="1">
                <a:solidFill>
                  <a:schemeClr val="accent5"/>
                </a:solidFill>
                <a:latin typeface="UTM Amerika Sans" panose="02040603050506020204" pitchFamily="18" charset="0"/>
              </a:rPr>
              <a:t>Tiết</a:t>
            </a:r>
            <a:r>
              <a:rPr lang="en-US" sz="3600" dirty="0">
                <a:solidFill>
                  <a:schemeClr val="accent5"/>
                </a:solidFill>
                <a:latin typeface="UTM Amerika Sans" panose="02040603050506020204" pitchFamily="18" charset="0"/>
              </a:rPr>
              <a:t> 16. BÀI 17</a:t>
            </a:r>
            <a:br>
              <a:rPr lang="en-US" sz="3600" dirty="0">
                <a:solidFill>
                  <a:schemeClr val="accent5"/>
                </a:solidFill>
                <a:latin typeface="UTM Amerika Sans" panose="02040603050506020204" pitchFamily="18" charset="0"/>
              </a:rPr>
            </a:br>
            <a:r>
              <a:rPr lang="en-US" sz="3600" dirty="0">
                <a:solidFill>
                  <a:schemeClr val="accent5"/>
                </a:solidFill>
                <a:latin typeface="UTM Amerika Sans" panose="02040603050506020204" pitchFamily="18" charset="0"/>
              </a:rPr>
              <a:t>BÀI TẬP VẬN DỤNG ĐỊNH LUẬT JUN – LENXƠ</a:t>
            </a:r>
          </a:p>
        </p:txBody>
      </p:sp>
      <p:grpSp>
        <p:nvGrpSpPr>
          <p:cNvPr id="25" name="Google Shape;174;p29"/>
          <p:cNvGrpSpPr/>
          <p:nvPr/>
        </p:nvGrpSpPr>
        <p:grpSpPr>
          <a:xfrm>
            <a:off x="2734346" y="864267"/>
            <a:ext cx="488674" cy="644013"/>
            <a:chOff x="417353" y="1110314"/>
            <a:chExt cx="644373" cy="774466"/>
          </a:xfrm>
        </p:grpSpPr>
        <p:sp>
          <p:nvSpPr>
            <p:cNvPr id="26" name="Google Shape;175;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6;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7;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78;p29"/>
          <p:cNvGrpSpPr/>
          <p:nvPr/>
        </p:nvGrpSpPr>
        <p:grpSpPr>
          <a:xfrm rot="10800000">
            <a:off x="7396904" y="2951975"/>
            <a:ext cx="434099" cy="622840"/>
            <a:chOff x="417353" y="1110314"/>
            <a:chExt cx="644373" cy="774466"/>
          </a:xfrm>
        </p:grpSpPr>
        <p:sp>
          <p:nvSpPr>
            <p:cNvPr id="30" name="Google Shape;179;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0;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1;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73;p29"/>
          <p:cNvSpPr/>
          <p:nvPr/>
        </p:nvSpPr>
        <p:spPr>
          <a:xfrm rot="-855309">
            <a:off x="1022358" y="1055527"/>
            <a:ext cx="723683" cy="687738"/>
          </a:xfrm>
          <a:prstGeom prst="star5">
            <a:avLst>
              <a:gd name="adj" fmla="val 2455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1;p29"/>
          <p:cNvSpPr/>
          <p:nvPr/>
        </p:nvSpPr>
        <p:spPr>
          <a:xfrm rot="246953">
            <a:off x="3906806" y="348263"/>
            <a:ext cx="1648792" cy="413596"/>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1658" y="883532"/>
            <a:ext cx="1212894" cy="1156096"/>
          </a:xfrm>
          <a:prstGeom prst="rect">
            <a:avLst/>
          </a:prstGeom>
        </p:spPr>
      </p:pic>
    </p:spTree>
    <p:extLst>
      <p:ext uri="{BB962C8B-B14F-4D97-AF65-F5344CB8AC3E}">
        <p14:creationId xmlns:p14="http://schemas.microsoft.com/office/powerpoint/2010/main" val="1616023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67" name="Google Shape;1202;p58"/>
          <p:cNvSpPr/>
          <p:nvPr/>
        </p:nvSpPr>
        <p:spPr>
          <a:xfrm rot="-237879">
            <a:off x="535451" y="1743039"/>
            <a:ext cx="4040688" cy="2868077"/>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212;p58"/>
          <p:cNvSpPr/>
          <p:nvPr/>
        </p:nvSpPr>
        <p:spPr>
          <a:xfrm rot="21211506">
            <a:off x="1307983" y="1585671"/>
            <a:ext cx="1951364" cy="344733"/>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Rounded Rectangle 23"/>
          <p:cNvSpPr/>
          <p:nvPr/>
        </p:nvSpPr>
        <p:spPr>
          <a:xfrm>
            <a:off x="6015926" y="1516828"/>
            <a:ext cx="1635162" cy="677732"/>
          </a:xfrm>
          <a:prstGeom prst="roundRect">
            <a:avLst/>
          </a:prstGeom>
          <a:noFill/>
          <a:ln w="38100" cap="flat" cmpd="sng" algn="ctr">
            <a:solidFill>
              <a:srgbClr val="FFDB45">
                <a:shade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703316">
                    <a:lumMod val="50000"/>
                  </a:srgbClr>
                </a:solidFill>
                <a:effectLst/>
                <a:uLnTx/>
                <a:uFillTx/>
                <a:latin typeface="Times New Roman" panose="02020603050405020304" pitchFamily="18" charset="0"/>
                <a:ea typeface="+mn-ea"/>
                <a:cs typeface="Times New Roman" panose="02020603050405020304" pitchFamily="18" charset="0"/>
              </a:rPr>
              <a:t>Q = I</a:t>
            </a:r>
            <a:r>
              <a:rPr kumimoji="0" lang="en-US" sz="2400" b="0" i="0" u="none" strike="noStrike" kern="0" cap="none" spc="0" normalizeH="0" baseline="30000" noProof="0">
                <a:ln>
                  <a:noFill/>
                </a:ln>
                <a:solidFill>
                  <a:srgbClr val="703316">
                    <a:lumMod val="50000"/>
                  </a:srgbClr>
                </a:solidFill>
                <a:effectLst/>
                <a:uLnTx/>
                <a:uFillTx/>
                <a:latin typeface="Times New Roman" panose="02020603050405020304" pitchFamily="18" charset="0"/>
                <a:ea typeface="+mn-ea"/>
                <a:cs typeface="Times New Roman" panose="02020603050405020304" pitchFamily="18" charset="0"/>
              </a:rPr>
              <a:t>2</a:t>
            </a:r>
            <a:r>
              <a:rPr kumimoji="0" lang="en-US" sz="2400" b="0" i="0" u="none" strike="noStrike" kern="0" cap="none" spc="0" normalizeH="0" baseline="0" noProof="0">
                <a:ln>
                  <a:noFill/>
                </a:ln>
                <a:solidFill>
                  <a:srgbClr val="703316">
                    <a:lumMod val="50000"/>
                  </a:srgbClr>
                </a:solidFill>
                <a:effectLst/>
                <a:uLnTx/>
                <a:uFillTx/>
                <a:latin typeface="Times New Roman" panose="02020603050405020304" pitchFamily="18" charset="0"/>
                <a:ea typeface="+mn-ea"/>
                <a:cs typeface="Times New Roman" panose="02020603050405020304" pitchFamily="18" charset="0"/>
              </a:rPr>
              <a:t>Rt</a:t>
            </a:r>
          </a:p>
        </p:txBody>
      </p:sp>
      <p:sp>
        <p:nvSpPr>
          <p:cNvPr id="25" name="Rectangle 24"/>
          <p:cNvSpPr/>
          <p:nvPr/>
        </p:nvSpPr>
        <p:spPr>
          <a:xfrm>
            <a:off x="952052" y="167292"/>
            <a:ext cx="7524974" cy="584775"/>
          </a:xfrm>
          <a:prstGeom prst="rect">
            <a:avLst/>
          </a:prstGeom>
        </p:spPr>
        <p:txBody>
          <a:bodyPr wrap="square">
            <a:spAutoFit/>
          </a:bodyPr>
          <a:lstStyle/>
          <a:p>
            <a:pPr algn="ctr">
              <a:spcBef>
                <a:spcPts val="600"/>
              </a:spcBef>
            </a:pPr>
            <a:r>
              <a:rPr lang="vi-VN" sz="3200" b="1">
                <a:solidFill>
                  <a:schemeClr val="accent5">
                    <a:lumMod val="75000"/>
                  </a:schemeClr>
                </a:solidFill>
                <a:latin typeface="UTM Amerika Sans" panose="02040603050506020204" pitchFamily="18" charset="0"/>
                <a:ea typeface="Sue Ellen Francisco"/>
                <a:cs typeface="Sue Ellen Francisco"/>
                <a:sym typeface="Sue Ellen Francisco"/>
              </a:rPr>
              <a:t>ĐỊNH LUẬT JUN – LEN-XƠ</a:t>
            </a:r>
            <a:r>
              <a:rPr lang="en-US" sz="3200" b="1">
                <a:solidFill>
                  <a:schemeClr val="accent5">
                    <a:lumMod val="75000"/>
                  </a:schemeClr>
                </a:solidFill>
                <a:latin typeface="UTM Amerika Sans" panose="02040603050506020204" pitchFamily="18" charset="0"/>
                <a:ea typeface="Sue Ellen Francisco"/>
                <a:cs typeface="Sue Ellen Francisco"/>
                <a:sym typeface="Mali SemiBold"/>
              </a:rPr>
              <a:t> </a:t>
            </a:r>
            <a:endParaRPr lang="vi-VN" sz="3200" b="1">
              <a:solidFill>
                <a:schemeClr val="accent5">
                  <a:lumMod val="75000"/>
                </a:schemeClr>
              </a:solidFill>
              <a:latin typeface="UTM Amerika Sans" panose="02040603050506020204" pitchFamily="18" charset="0"/>
              <a:ea typeface="Sue Ellen Francisco"/>
              <a:cs typeface="Sue Ellen Francisco"/>
              <a:sym typeface="Mali SemiBold"/>
            </a:endParaRPr>
          </a:p>
        </p:txBody>
      </p:sp>
      <p:sp>
        <p:nvSpPr>
          <p:cNvPr id="26" name="Google Shape;1099;p39"/>
          <p:cNvSpPr txBox="1">
            <a:spLocks/>
          </p:cNvSpPr>
          <p:nvPr/>
        </p:nvSpPr>
        <p:spPr>
          <a:xfrm rot="21294278" flipH="1">
            <a:off x="723689" y="1886159"/>
            <a:ext cx="3629991" cy="25818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Nunito"/>
              <a:buNone/>
              <a:defRPr sz="18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lnSpc>
                <a:spcPct val="150000"/>
              </a:lnSpc>
              <a:buClr>
                <a:srgbClr val="703316"/>
              </a:buClr>
            </a:pPr>
            <a:r>
              <a:rPr lang="en-US" b="1">
                <a:solidFill>
                  <a:srgbClr val="703316"/>
                </a:solidFill>
                <a:latin typeface="UTM Americana" panose="02040603050506020204" pitchFamily="18" charset="0"/>
              </a:rPr>
              <a:t>Nhiệt lượng tỏa ra ở dây dẫn khi có dòng điện chạy qua tỉ lệ thuận với bình phương cường độ dòng điện, với điện trở của dây dẫn và thời gian dòng điện chạy qua.</a:t>
            </a:r>
            <a:endParaRPr lang="vi-VN" b="1">
              <a:solidFill>
                <a:srgbClr val="703316"/>
              </a:solidFill>
              <a:latin typeface="UTM Americana" panose="02040603050506020204" pitchFamily="18" charset="0"/>
            </a:endParaRPr>
          </a:p>
        </p:txBody>
      </p:sp>
      <p:sp>
        <p:nvSpPr>
          <p:cNvPr id="27" name="Google Shape;1099;p39"/>
          <p:cNvSpPr txBox="1">
            <a:spLocks/>
          </p:cNvSpPr>
          <p:nvPr/>
        </p:nvSpPr>
        <p:spPr>
          <a:xfrm flipH="1">
            <a:off x="4813470" y="2431791"/>
            <a:ext cx="4201437" cy="1591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Nunito"/>
              <a:buNone/>
              <a:defRPr sz="18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buClr>
                <a:srgbClr val="703316"/>
              </a:buClr>
            </a:pPr>
            <a:r>
              <a:rPr lang="en-US" b="1">
                <a:solidFill>
                  <a:srgbClr val="703316"/>
                </a:solidFill>
                <a:latin typeface="UTM Americana" panose="02040603050506020204" pitchFamily="18" charset="0"/>
              </a:rPr>
              <a:t>Trong đó:</a:t>
            </a:r>
          </a:p>
          <a:p>
            <a:pPr marL="914400" lvl="2" indent="0" algn="just">
              <a:buClr>
                <a:srgbClr val="703316"/>
              </a:buClr>
            </a:pPr>
            <a:r>
              <a:rPr lang="en-US" sz="1800" b="1">
                <a:solidFill>
                  <a:srgbClr val="703316"/>
                </a:solidFill>
                <a:latin typeface="UTM Americana" panose="02040603050506020204" pitchFamily="18" charset="0"/>
              </a:rPr>
              <a:t>I: cường độ dòng điện (A)</a:t>
            </a:r>
          </a:p>
          <a:p>
            <a:pPr marL="914400" lvl="2" indent="0" algn="just">
              <a:buClr>
                <a:srgbClr val="703316"/>
              </a:buClr>
            </a:pPr>
            <a:r>
              <a:rPr lang="en-US" sz="1800" b="1">
                <a:solidFill>
                  <a:srgbClr val="703316"/>
                </a:solidFill>
                <a:latin typeface="UTM Americana" panose="02040603050506020204" pitchFamily="18" charset="0"/>
              </a:rPr>
              <a:t>R: điện trở (</a:t>
            </a:r>
            <a:r>
              <a:rPr lang="el-GR" sz="1800" b="1">
                <a:solidFill>
                  <a:srgbClr val="703316"/>
                </a:solidFill>
                <a:latin typeface="Times New Roman" panose="02020603050405020304" pitchFamily="18" charset="0"/>
                <a:cs typeface="Times New Roman" panose="02020603050405020304" pitchFamily="18" charset="0"/>
              </a:rPr>
              <a:t>Ω</a:t>
            </a:r>
            <a:r>
              <a:rPr lang="en-US" sz="1800" b="1">
                <a:solidFill>
                  <a:srgbClr val="703316"/>
                </a:solidFill>
                <a:latin typeface="UTM Americana" panose="02040603050506020204" pitchFamily="18" charset="0"/>
              </a:rPr>
              <a:t>)</a:t>
            </a:r>
          </a:p>
          <a:p>
            <a:pPr marL="914400" lvl="2" indent="0" algn="just">
              <a:buClr>
                <a:srgbClr val="703316"/>
              </a:buClr>
            </a:pPr>
            <a:r>
              <a:rPr lang="en-US" sz="1800" b="1">
                <a:solidFill>
                  <a:srgbClr val="703316"/>
                </a:solidFill>
                <a:latin typeface="UTM Americana" panose="02040603050506020204" pitchFamily="18" charset="0"/>
              </a:rPr>
              <a:t>t: thời gian (s)</a:t>
            </a:r>
          </a:p>
          <a:p>
            <a:pPr marL="914400" lvl="2" indent="0" algn="just">
              <a:buClr>
                <a:srgbClr val="703316"/>
              </a:buClr>
            </a:pPr>
            <a:r>
              <a:rPr lang="en-US" sz="1800" b="1">
                <a:solidFill>
                  <a:srgbClr val="703316"/>
                </a:solidFill>
                <a:latin typeface="UTM Americana" panose="02040603050506020204" pitchFamily="18" charset="0"/>
              </a:rPr>
              <a:t>Q: nhiệt lượng tỏa ra (J)</a:t>
            </a:r>
          </a:p>
        </p:txBody>
      </p:sp>
      <p:sp>
        <p:nvSpPr>
          <p:cNvPr id="28" name="Rectangle 27"/>
          <p:cNvSpPr/>
          <p:nvPr/>
        </p:nvSpPr>
        <p:spPr>
          <a:xfrm>
            <a:off x="1170536" y="1037931"/>
            <a:ext cx="2645276" cy="400110"/>
          </a:xfrm>
          <a:prstGeom prst="rect">
            <a:avLst/>
          </a:prstGeom>
        </p:spPr>
        <p:txBody>
          <a:bodyPr wrap="none">
            <a:spAutoFit/>
          </a:bodyPr>
          <a:lstStyle/>
          <a:p>
            <a:pPr algn="just"/>
            <a:r>
              <a:rPr lang="en-US" sz="2000" b="1">
                <a:solidFill>
                  <a:srgbClr val="F78F8F">
                    <a:lumMod val="50000"/>
                  </a:srgbClr>
                </a:solidFill>
                <a:latin typeface="UTM Americana" panose="02040603050506020204" pitchFamily="18" charset="0"/>
              </a:rPr>
              <a:t>Phát biểu định luật</a:t>
            </a:r>
          </a:p>
        </p:txBody>
      </p:sp>
      <p:sp>
        <p:nvSpPr>
          <p:cNvPr id="29" name="Rectangle 28"/>
          <p:cNvSpPr/>
          <p:nvPr/>
        </p:nvSpPr>
        <p:spPr>
          <a:xfrm>
            <a:off x="5340950" y="989298"/>
            <a:ext cx="2985113" cy="400110"/>
          </a:xfrm>
          <a:prstGeom prst="rect">
            <a:avLst/>
          </a:prstGeom>
        </p:spPr>
        <p:txBody>
          <a:bodyPr wrap="none">
            <a:spAutoFit/>
          </a:bodyPr>
          <a:lstStyle/>
          <a:p>
            <a:pPr algn="just"/>
            <a:r>
              <a:rPr lang="en-US" sz="2000" b="1">
                <a:solidFill>
                  <a:srgbClr val="F78F8F">
                    <a:lumMod val="50000"/>
                  </a:srgbClr>
                </a:solidFill>
                <a:latin typeface="UTM Americana" panose="02040603050506020204" pitchFamily="18" charset="0"/>
              </a:rPr>
              <a:t>Hệ thức của định luật</a:t>
            </a:r>
          </a:p>
        </p:txBody>
      </p:sp>
    </p:spTree>
    <p:extLst>
      <p:ext uri="{BB962C8B-B14F-4D97-AF65-F5344CB8AC3E}">
        <p14:creationId xmlns:p14="http://schemas.microsoft.com/office/powerpoint/2010/main" val="636398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50"/>
          <p:cNvSpPr/>
          <p:nvPr/>
        </p:nvSpPr>
        <p:spPr>
          <a:xfrm>
            <a:off x="1165657" y="742495"/>
            <a:ext cx="3955800" cy="406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50"/>
          <p:cNvSpPr/>
          <p:nvPr/>
        </p:nvSpPr>
        <p:spPr>
          <a:xfrm flipH="1">
            <a:off x="1165657" y="735320"/>
            <a:ext cx="3955800" cy="954300"/>
          </a:xfrm>
          <a:prstGeom prst="wedgeRectCallout">
            <a:avLst>
              <a:gd name="adj1" fmla="val -20689"/>
              <a:gd name="adj2" fmla="val 92610"/>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50"/>
          <p:cNvSpPr/>
          <p:nvPr/>
        </p:nvSpPr>
        <p:spPr>
          <a:xfrm rot="-5400000">
            <a:off x="7518665" y="-28876"/>
            <a:ext cx="1891200" cy="9087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50"/>
          <p:cNvSpPr txBox="1">
            <a:spLocks noGrp="1"/>
          </p:cNvSpPr>
          <p:nvPr>
            <p:ph type="ctrTitle" idx="4294967295"/>
          </p:nvPr>
        </p:nvSpPr>
        <p:spPr>
          <a:xfrm>
            <a:off x="8066774" y="14062"/>
            <a:ext cx="873000" cy="88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chemeClr val="lt1"/>
                </a:solidFill>
                <a:latin typeface="Quicksand"/>
                <a:ea typeface="Quicksand"/>
                <a:cs typeface="Quicksand"/>
                <a:sym typeface="Quicksand"/>
              </a:rPr>
              <a:t>2021</a:t>
            </a:r>
            <a:endParaRPr sz="2300" b="1">
              <a:solidFill>
                <a:schemeClr val="lt1"/>
              </a:solidFill>
              <a:latin typeface="Quicksand"/>
              <a:ea typeface="Quicksand"/>
              <a:cs typeface="Quicksand"/>
              <a:sym typeface="Quicksand"/>
            </a:endParaRPr>
          </a:p>
        </p:txBody>
      </p:sp>
      <p:grpSp>
        <p:nvGrpSpPr>
          <p:cNvPr id="880" name="Google Shape;880;p50"/>
          <p:cNvGrpSpPr/>
          <p:nvPr/>
        </p:nvGrpSpPr>
        <p:grpSpPr>
          <a:xfrm>
            <a:off x="1300082" y="854682"/>
            <a:ext cx="3699855" cy="1133275"/>
            <a:chOff x="4594725" y="895762"/>
            <a:chExt cx="3699855" cy="1133275"/>
          </a:xfrm>
        </p:grpSpPr>
        <p:sp>
          <p:nvSpPr>
            <p:cNvPr id="881" name="Google Shape;881;p50"/>
            <p:cNvSpPr/>
            <p:nvPr/>
          </p:nvSpPr>
          <p:spPr>
            <a:xfrm>
              <a:off x="4594725"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50"/>
            <p:cNvSpPr/>
            <p:nvPr/>
          </p:nvSpPr>
          <p:spPr>
            <a:xfrm>
              <a:off x="4773359"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50"/>
            <p:cNvSpPr/>
            <p:nvPr/>
          </p:nvSpPr>
          <p:spPr>
            <a:xfrm>
              <a:off x="4951994"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50"/>
            <p:cNvSpPr/>
            <p:nvPr/>
          </p:nvSpPr>
          <p:spPr>
            <a:xfrm>
              <a:off x="5130628"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50"/>
            <p:cNvSpPr/>
            <p:nvPr/>
          </p:nvSpPr>
          <p:spPr>
            <a:xfrm>
              <a:off x="5309263"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50"/>
            <p:cNvSpPr/>
            <p:nvPr/>
          </p:nvSpPr>
          <p:spPr>
            <a:xfrm>
              <a:off x="5487898"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50"/>
            <p:cNvSpPr/>
            <p:nvPr/>
          </p:nvSpPr>
          <p:spPr>
            <a:xfrm>
              <a:off x="5666532"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50"/>
            <p:cNvSpPr/>
            <p:nvPr/>
          </p:nvSpPr>
          <p:spPr>
            <a:xfrm>
              <a:off x="5845167"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50"/>
            <p:cNvSpPr/>
            <p:nvPr/>
          </p:nvSpPr>
          <p:spPr>
            <a:xfrm>
              <a:off x="6023801"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50"/>
            <p:cNvSpPr/>
            <p:nvPr/>
          </p:nvSpPr>
          <p:spPr>
            <a:xfrm>
              <a:off x="6202436"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50"/>
            <p:cNvSpPr/>
            <p:nvPr/>
          </p:nvSpPr>
          <p:spPr>
            <a:xfrm>
              <a:off x="6381070"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50"/>
            <p:cNvSpPr/>
            <p:nvPr/>
          </p:nvSpPr>
          <p:spPr>
            <a:xfrm>
              <a:off x="6559705"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50"/>
            <p:cNvSpPr/>
            <p:nvPr/>
          </p:nvSpPr>
          <p:spPr>
            <a:xfrm>
              <a:off x="6738330"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50"/>
            <p:cNvSpPr/>
            <p:nvPr/>
          </p:nvSpPr>
          <p:spPr>
            <a:xfrm>
              <a:off x="6916955"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50"/>
            <p:cNvSpPr/>
            <p:nvPr/>
          </p:nvSpPr>
          <p:spPr>
            <a:xfrm>
              <a:off x="7095580"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50"/>
            <p:cNvSpPr/>
            <p:nvPr/>
          </p:nvSpPr>
          <p:spPr>
            <a:xfrm>
              <a:off x="7274205"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897;p50"/>
            <p:cNvSpPr/>
            <p:nvPr/>
          </p:nvSpPr>
          <p:spPr>
            <a:xfrm>
              <a:off x="7452830"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898;p50"/>
            <p:cNvSpPr/>
            <p:nvPr/>
          </p:nvSpPr>
          <p:spPr>
            <a:xfrm>
              <a:off x="7631455"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899;p50"/>
            <p:cNvSpPr/>
            <p:nvPr/>
          </p:nvSpPr>
          <p:spPr>
            <a:xfrm>
              <a:off x="7810080"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50"/>
            <p:cNvSpPr/>
            <p:nvPr/>
          </p:nvSpPr>
          <p:spPr>
            <a:xfrm>
              <a:off x="7988705"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50"/>
            <p:cNvSpPr/>
            <p:nvPr/>
          </p:nvSpPr>
          <p:spPr>
            <a:xfrm>
              <a:off x="8167330" y="89576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50"/>
            <p:cNvSpPr/>
            <p:nvPr/>
          </p:nvSpPr>
          <p:spPr>
            <a:xfrm>
              <a:off x="4594775"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50"/>
            <p:cNvSpPr/>
            <p:nvPr/>
          </p:nvSpPr>
          <p:spPr>
            <a:xfrm>
              <a:off x="4773409"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50"/>
            <p:cNvSpPr/>
            <p:nvPr/>
          </p:nvSpPr>
          <p:spPr>
            <a:xfrm>
              <a:off x="4952044"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50"/>
            <p:cNvSpPr/>
            <p:nvPr/>
          </p:nvSpPr>
          <p:spPr>
            <a:xfrm>
              <a:off x="5130678"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50"/>
            <p:cNvSpPr/>
            <p:nvPr/>
          </p:nvSpPr>
          <p:spPr>
            <a:xfrm>
              <a:off x="5309313"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50"/>
            <p:cNvSpPr/>
            <p:nvPr/>
          </p:nvSpPr>
          <p:spPr>
            <a:xfrm>
              <a:off x="5487948"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50"/>
            <p:cNvSpPr/>
            <p:nvPr/>
          </p:nvSpPr>
          <p:spPr>
            <a:xfrm>
              <a:off x="5666582"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50"/>
            <p:cNvSpPr/>
            <p:nvPr/>
          </p:nvSpPr>
          <p:spPr>
            <a:xfrm>
              <a:off x="5845217"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50"/>
            <p:cNvSpPr/>
            <p:nvPr/>
          </p:nvSpPr>
          <p:spPr>
            <a:xfrm>
              <a:off x="6023851"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50"/>
            <p:cNvSpPr/>
            <p:nvPr/>
          </p:nvSpPr>
          <p:spPr>
            <a:xfrm>
              <a:off x="6202486"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50"/>
            <p:cNvSpPr/>
            <p:nvPr/>
          </p:nvSpPr>
          <p:spPr>
            <a:xfrm>
              <a:off x="6381120"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50"/>
            <p:cNvSpPr/>
            <p:nvPr/>
          </p:nvSpPr>
          <p:spPr>
            <a:xfrm>
              <a:off x="6559755"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50"/>
            <p:cNvSpPr/>
            <p:nvPr/>
          </p:nvSpPr>
          <p:spPr>
            <a:xfrm>
              <a:off x="6738380"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50"/>
            <p:cNvSpPr/>
            <p:nvPr/>
          </p:nvSpPr>
          <p:spPr>
            <a:xfrm>
              <a:off x="6917005"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50"/>
            <p:cNvSpPr/>
            <p:nvPr/>
          </p:nvSpPr>
          <p:spPr>
            <a:xfrm>
              <a:off x="7095630"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50"/>
            <p:cNvSpPr/>
            <p:nvPr/>
          </p:nvSpPr>
          <p:spPr>
            <a:xfrm>
              <a:off x="7274255"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50"/>
            <p:cNvSpPr/>
            <p:nvPr/>
          </p:nvSpPr>
          <p:spPr>
            <a:xfrm>
              <a:off x="7452880"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50"/>
            <p:cNvSpPr/>
            <p:nvPr/>
          </p:nvSpPr>
          <p:spPr>
            <a:xfrm>
              <a:off x="7631505"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50"/>
            <p:cNvSpPr/>
            <p:nvPr/>
          </p:nvSpPr>
          <p:spPr>
            <a:xfrm>
              <a:off x="7810130"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50"/>
            <p:cNvSpPr/>
            <p:nvPr/>
          </p:nvSpPr>
          <p:spPr>
            <a:xfrm>
              <a:off x="7988755"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50"/>
            <p:cNvSpPr/>
            <p:nvPr/>
          </p:nvSpPr>
          <p:spPr>
            <a:xfrm>
              <a:off x="8167380" y="109398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50"/>
            <p:cNvSpPr/>
            <p:nvPr/>
          </p:nvSpPr>
          <p:spPr>
            <a:xfrm>
              <a:off x="4594775"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24;p50"/>
            <p:cNvSpPr/>
            <p:nvPr/>
          </p:nvSpPr>
          <p:spPr>
            <a:xfrm>
              <a:off x="4773409"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50"/>
            <p:cNvSpPr/>
            <p:nvPr/>
          </p:nvSpPr>
          <p:spPr>
            <a:xfrm>
              <a:off x="4952044"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50"/>
            <p:cNvSpPr/>
            <p:nvPr/>
          </p:nvSpPr>
          <p:spPr>
            <a:xfrm>
              <a:off x="5130678"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50"/>
            <p:cNvSpPr/>
            <p:nvPr/>
          </p:nvSpPr>
          <p:spPr>
            <a:xfrm>
              <a:off x="5309313"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50"/>
            <p:cNvSpPr/>
            <p:nvPr/>
          </p:nvSpPr>
          <p:spPr>
            <a:xfrm>
              <a:off x="5487948"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50"/>
            <p:cNvSpPr/>
            <p:nvPr/>
          </p:nvSpPr>
          <p:spPr>
            <a:xfrm>
              <a:off x="5666582"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50"/>
            <p:cNvSpPr/>
            <p:nvPr/>
          </p:nvSpPr>
          <p:spPr>
            <a:xfrm>
              <a:off x="5845217"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50"/>
            <p:cNvSpPr/>
            <p:nvPr/>
          </p:nvSpPr>
          <p:spPr>
            <a:xfrm>
              <a:off x="6023851"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50"/>
            <p:cNvSpPr/>
            <p:nvPr/>
          </p:nvSpPr>
          <p:spPr>
            <a:xfrm>
              <a:off x="6202486"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50"/>
            <p:cNvSpPr/>
            <p:nvPr/>
          </p:nvSpPr>
          <p:spPr>
            <a:xfrm>
              <a:off x="6381120"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50"/>
            <p:cNvSpPr/>
            <p:nvPr/>
          </p:nvSpPr>
          <p:spPr>
            <a:xfrm>
              <a:off x="6559755"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50"/>
            <p:cNvSpPr/>
            <p:nvPr/>
          </p:nvSpPr>
          <p:spPr>
            <a:xfrm>
              <a:off x="6738380"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50"/>
            <p:cNvSpPr/>
            <p:nvPr/>
          </p:nvSpPr>
          <p:spPr>
            <a:xfrm>
              <a:off x="6917005"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50"/>
            <p:cNvSpPr/>
            <p:nvPr/>
          </p:nvSpPr>
          <p:spPr>
            <a:xfrm>
              <a:off x="7095630"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50"/>
            <p:cNvSpPr/>
            <p:nvPr/>
          </p:nvSpPr>
          <p:spPr>
            <a:xfrm>
              <a:off x="7274255"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50"/>
            <p:cNvSpPr/>
            <p:nvPr/>
          </p:nvSpPr>
          <p:spPr>
            <a:xfrm>
              <a:off x="7452880"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50"/>
            <p:cNvSpPr/>
            <p:nvPr/>
          </p:nvSpPr>
          <p:spPr>
            <a:xfrm>
              <a:off x="7631505"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50"/>
            <p:cNvSpPr/>
            <p:nvPr/>
          </p:nvSpPr>
          <p:spPr>
            <a:xfrm>
              <a:off x="7810130"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50"/>
            <p:cNvSpPr/>
            <p:nvPr/>
          </p:nvSpPr>
          <p:spPr>
            <a:xfrm>
              <a:off x="7988755"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50"/>
            <p:cNvSpPr/>
            <p:nvPr/>
          </p:nvSpPr>
          <p:spPr>
            <a:xfrm>
              <a:off x="8167380" y="1292212"/>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50"/>
            <p:cNvSpPr/>
            <p:nvPr/>
          </p:nvSpPr>
          <p:spPr>
            <a:xfrm>
              <a:off x="4594775"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50"/>
            <p:cNvSpPr/>
            <p:nvPr/>
          </p:nvSpPr>
          <p:spPr>
            <a:xfrm>
              <a:off x="4773409"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50"/>
            <p:cNvSpPr/>
            <p:nvPr/>
          </p:nvSpPr>
          <p:spPr>
            <a:xfrm>
              <a:off x="4952044"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50"/>
            <p:cNvSpPr/>
            <p:nvPr/>
          </p:nvSpPr>
          <p:spPr>
            <a:xfrm>
              <a:off x="5130678"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50"/>
            <p:cNvSpPr/>
            <p:nvPr/>
          </p:nvSpPr>
          <p:spPr>
            <a:xfrm>
              <a:off x="5309313"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50"/>
            <p:cNvSpPr/>
            <p:nvPr/>
          </p:nvSpPr>
          <p:spPr>
            <a:xfrm>
              <a:off x="5487948"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50"/>
            <p:cNvSpPr/>
            <p:nvPr/>
          </p:nvSpPr>
          <p:spPr>
            <a:xfrm>
              <a:off x="5666582"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50"/>
            <p:cNvSpPr/>
            <p:nvPr/>
          </p:nvSpPr>
          <p:spPr>
            <a:xfrm>
              <a:off x="5845217"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50"/>
            <p:cNvSpPr/>
            <p:nvPr/>
          </p:nvSpPr>
          <p:spPr>
            <a:xfrm>
              <a:off x="6023851"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50"/>
            <p:cNvSpPr/>
            <p:nvPr/>
          </p:nvSpPr>
          <p:spPr>
            <a:xfrm>
              <a:off x="6202486"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50"/>
            <p:cNvSpPr/>
            <p:nvPr/>
          </p:nvSpPr>
          <p:spPr>
            <a:xfrm>
              <a:off x="6381120"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50"/>
            <p:cNvSpPr/>
            <p:nvPr/>
          </p:nvSpPr>
          <p:spPr>
            <a:xfrm>
              <a:off x="6559755"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50"/>
            <p:cNvSpPr/>
            <p:nvPr/>
          </p:nvSpPr>
          <p:spPr>
            <a:xfrm>
              <a:off x="6738380"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50"/>
            <p:cNvSpPr/>
            <p:nvPr/>
          </p:nvSpPr>
          <p:spPr>
            <a:xfrm>
              <a:off x="6917005"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50"/>
            <p:cNvSpPr/>
            <p:nvPr/>
          </p:nvSpPr>
          <p:spPr>
            <a:xfrm>
              <a:off x="7095630"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50"/>
            <p:cNvSpPr/>
            <p:nvPr/>
          </p:nvSpPr>
          <p:spPr>
            <a:xfrm>
              <a:off x="7274255"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50"/>
            <p:cNvSpPr/>
            <p:nvPr/>
          </p:nvSpPr>
          <p:spPr>
            <a:xfrm>
              <a:off x="7452880"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50"/>
            <p:cNvSpPr/>
            <p:nvPr/>
          </p:nvSpPr>
          <p:spPr>
            <a:xfrm>
              <a:off x="7631505"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50"/>
            <p:cNvSpPr/>
            <p:nvPr/>
          </p:nvSpPr>
          <p:spPr>
            <a:xfrm>
              <a:off x="7810130"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50"/>
            <p:cNvSpPr/>
            <p:nvPr/>
          </p:nvSpPr>
          <p:spPr>
            <a:xfrm>
              <a:off x="7988755"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50"/>
            <p:cNvSpPr/>
            <p:nvPr/>
          </p:nvSpPr>
          <p:spPr>
            <a:xfrm>
              <a:off x="8167380" y="14904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50"/>
            <p:cNvSpPr/>
            <p:nvPr/>
          </p:nvSpPr>
          <p:spPr>
            <a:xfrm>
              <a:off x="6917005" y="1709925"/>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50"/>
            <p:cNvSpPr/>
            <p:nvPr/>
          </p:nvSpPr>
          <p:spPr>
            <a:xfrm>
              <a:off x="7095630" y="1709925"/>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50"/>
            <p:cNvSpPr/>
            <p:nvPr/>
          </p:nvSpPr>
          <p:spPr>
            <a:xfrm>
              <a:off x="7274255" y="1709925"/>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50"/>
            <p:cNvSpPr/>
            <p:nvPr/>
          </p:nvSpPr>
          <p:spPr>
            <a:xfrm>
              <a:off x="7452880" y="1709925"/>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50"/>
            <p:cNvSpPr/>
            <p:nvPr/>
          </p:nvSpPr>
          <p:spPr>
            <a:xfrm>
              <a:off x="7178448" y="1908137"/>
              <a:ext cx="127200" cy="120900"/>
            </a:xfrm>
            <a:prstGeom prst="star5">
              <a:avLst>
                <a:gd name="adj" fmla="val 2455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9" name="Rectangle 98"/>
          <p:cNvSpPr/>
          <p:nvPr/>
        </p:nvSpPr>
        <p:spPr>
          <a:xfrm>
            <a:off x="1194161" y="2524532"/>
            <a:ext cx="3898792" cy="1446550"/>
          </a:xfrm>
          <a:prstGeom prst="rect">
            <a:avLst/>
          </a:prstGeom>
        </p:spPr>
        <p:txBody>
          <a:bodyPr wrap="square">
            <a:spAutoFit/>
          </a:bodyPr>
          <a:lstStyle/>
          <a:p>
            <a:pPr algn="ctr"/>
            <a:r>
              <a:rPr lang="en-US" sz="4400" b="1">
                <a:solidFill>
                  <a:schemeClr val="bg1"/>
                </a:solidFill>
                <a:latin typeface="UTM Amerika Sans" panose="02040603050506020204" pitchFamily="18" charset="0"/>
                <a:sym typeface="Sue Ellen Francisco"/>
              </a:rPr>
              <a:t>BÀI TẬP TRẮC NGHIỆM</a:t>
            </a:r>
            <a:endParaRPr lang="en-US" sz="4400">
              <a:solidFill>
                <a:schemeClr val="bg1"/>
              </a:solidFill>
            </a:endParaRPr>
          </a:p>
        </p:txBody>
      </p:sp>
    </p:spTree>
    <p:extLst>
      <p:ext uri="{BB962C8B-B14F-4D97-AF65-F5344CB8AC3E}">
        <p14:creationId xmlns:p14="http://schemas.microsoft.com/office/powerpoint/2010/main" val="859845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grpSp>
        <p:nvGrpSpPr>
          <p:cNvPr id="15" name="Group 14"/>
          <p:cNvGrpSpPr/>
          <p:nvPr/>
        </p:nvGrpSpPr>
        <p:grpSpPr>
          <a:xfrm>
            <a:off x="658900" y="490599"/>
            <a:ext cx="7000430" cy="574441"/>
            <a:chOff x="1928221" y="591012"/>
            <a:chExt cx="5746298" cy="896394"/>
          </a:xfrm>
        </p:grpSpPr>
        <p:sp>
          <p:nvSpPr>
            <p:cNvPr id="14" name="Rounded Rectangle 13"/>
            <p:cNvSpPr/>
            <p:nvPr/>
          </p:nvSpPr>
          <p:spPr>
            <a:xfrm>
              <a:off x="1928221" y="591012"/>
              <a:ext cx="5739167" cy="845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Google Shape;1180;p57"/>
            <p:cNvSpPr txBox="1"/>
            <p:nvPr/>
          </p:nvSpPr>
          <p:spPr>
            <a:xfrm>
              <a:off x="2004212" y="642120"/>
              <a:ext cx="5670307" cy="845286"/>
            </a:xfrm>
            <a:prstGeom prst="rect">
              <a:avLst/>
            </a:prstGeom>
            <a:noFill/>
            <a:ln>
              <a:noFill/>
            </a:ln>
          </p:spPr>
          <p:txBody>
            <a:bodyPr spcFirstLastPara="1" wrap="square" lIns="91425" tIns="91425" rIns="91425" bIns="91425" anchor="t" anchorCtr="0">
              <a:noAutofit/>
            </a:bodyPr>
            <a:lstStyle/>
            <a:p>
              <a:pPr lvl="0"/>
              <a:r>
                <a:rPr lang="en-US" sz="1800">
                  <a:solidFill>
                    <a:srgbClr val="C00000"/>
                  </a:solidFill>
                  <a:latin typeface="Quicksand Light"/>
                  <a:ea typeface="Quicksand Light"/>
                  <a:cs typeface="Quicksand Light"/>
                </a:rPr>
                <a:t>17.1.</a:t>
              </a:r>
              <a:r>
                <a:rPr lang="en-US" sz="1800">
                  <a:solidFill>
                    <a:srgbClr val="4E3930"/>
                  </a:solidFill>
                  <a:latin typeface="Quicksand Light"/>
                  <a:ea typeface="Quicksand Light"/>
                  <a:cs typeface="Quicksand Light"/>
                </a:rPr>
                <a:t> Định luật Jun - Len</a:t>
              </a:r>
              <a:r>
                <a:rPr lang="en-US" sz="1800">
                  <a:solidFill>
                    <a:srgbClr val="4E3930"/>
                  </a:solidFill>
                  <a:latin typeface="Quicksand Light"/>
                  <a:ea typeface="Quicksand Light"/>
                  <a:cs typeface="Quicksand Light"/>
                  <a:sym typeface="Quicksand Light"/>
                </a:rPr>
                <a:t>-xơ cho biết điện năng biến đổi thành</a:t>
              </a:r>
              <a:endParaRPr sz="1800">
                <a:solidFill>
                  <a:srgbClr val="4E3930"/>
                </a:solidFill>
                <a:latin typeface="Quicksand Light"/>
                <a:ea typeface="Quicksand Light"/>
                <a:cs typeface="Quicksand Light"/>
                <a:sym typeface="Quicksand Light"/>
              </a:endParaRPr>
            </a:p>
          </p:txBody>
        </p:sp>
      </p:grpSp>
      <p:sp>
        <p:nvSpPr>
          <p:cNvPr id="1181" name="Google Shape;1181;p57"/>
          <p:cNvSpPr/>
          <p:nvPr/>
        </p:nvSpPr>
        <p:spPr>
          <a:xfrm>
            <a:off x="1016291" y="1333283"/>
            <a:ext cx="401437" cy="377198"/>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4E3930"/>
                </a:solidFill>
                <a:latin typeface="Quicksand Light"/>
                <a:ea typeface="Quicksand Light"/>
                <a:cs typeface="Quicksand Light"/>
              </a:rPr>
              <a:t>A</a:t>
            </a:r>
            <a:endParaRPr sz="1800">
              <a:solidFill>
                <a:srgbClr val="4E3930"/>
              </a:solidFill>
              <a:latin typeface="Quicksand Light"/>
              <a:ea typeface="Quicksand Light"/>
              <a:cs typeface="Quicksand Light"/>
            </a:endParaRPr>
          </a:p>
        </p:txBody>
      </p:sp>
      <p:cxnSp>
        <p:nvCxnSpPr>
          <p:cNvPr id="1183" name="Google Shape;1183;p57"/>
          <p:cNvCxnSpPr/>
          <p:nvPr/>
        </p:nvCxnSpPr>
        <p:spPr>
          <a:xfrm rot="10800000">
            <a:off x="1534439" y="1703176"/>
            <a:ext cx="4043704" cy="0"/>
          </a:xfrm>
          <a:prstGeom prst="straightConnector1">
            <a:avLst/>
          </a:prstGeom>
          <a:noFill/>
          <a:ln w="19050" cap="flat" cmpd="sng">
            <a:solidFill>
              <a:schemeClr val="accent1"/>
            </a:solidFill>
            <a:prstDash val="dash"/>
            <a:round/>
            <a:headEnd type="none" w="med" len="med"/>
            <a:tailEnd type="none" w="med" len="med"/>
          </a:ln>
        </p:spPr>
      </p:cxnSp>
      <p:sp>
        <p:nvSpPr>
          <p:cNvPr id="1185" name="Google Shape;1185;p57"/>
          <p:cNvSpPr/>
          <p:nvPr/>
        </p:nvSpPr>
        <p:spPr>
          <a:xfrm>
            <a:off x="1016291" y="2035315"/>
            <a:ext cx="396162" cy="377198"/>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a:solidFill>
                  <a:srgbClr val="4E3930"/>
                </a:solidFill>
                <a:latin typeface="Quicksand Light"/>
                <a:ea typeface="Quicksand Light"/>
                <a:cs typeface="Quicksand Light"/>
              </a:rPr>
              <a:t>B</a:t>
            </a:r>
            <a:endParaRPr sz="1800">
              <a:solidFill>
                <a:srgbClr val="4E3930"/>
              </a:solidFill>
              <a:latin typeface="Quicksand Light"/>
              <a:ea typeface="Quicksand Light"/>
              <a:cs typeface="Quicksand Light"/>
            </a:endParaRPr>
          </a:p>
        </p:txBody>
      </p:sp>
      <p:cxnSp>
        <p:nvCxnSpPr>
          <p:cNvPr id="1186" name="Google Shape;1186;p57"/>
          <p:cNvCxnSpPr/>
          <p:nvPr/>
        </p:nvCxnSpPr>
        <p:spPr>
          <a:xfrm rot="10800000">
            <a:off x="1534439" y="2370246"/>
            <a:ext cx="4043704" cy="0"/>
          </a:xfrm>
          <a:prstGeom prst="straightConnector1">
            <a:avLst/>
          </a:prstGeom>
          <a:noFill/>
          <a:ln w="19050" cap="flat" cmpd="sng">
            <a:solidFill>
              <a:schemeClr val="accent1"/>
            </a:solidFill>
            <a:prstDash val="dash"/>
            <a:round/>
            <a:headEnd type="none" w="med" len="med"/>
            <a:tailEnd type="none" w="med" len="med"/>
          </a:ln>
        </p:spPr>
      </p:cxnSp>
      <p:sp>
        <p:nvSpPr>
          <p:cNvPr id="1190" name="Google Shape;1190;p57"/>
          <p:cNvSpPr/>
          <p:nvPr/>
        </p:nvSpPr>
        <p:spPr>
          <a:xfrm>
            <a:off x="1016291" y="2725890"/>
            <a:ext cx="396162" cy="379814"/>
          </a:xfrm>
          <a:prstGeom prst="rect">
            <a:avLst/>
          </a:prstGeom>
          <a:solidFill>
            <a:schemeClr val="lt2"/>
          </a:solidFill>
          <a:ln>
            <a:noFill/>
          </a:ln>
        </p:spPr>
        <p:txBody>
          <a:bodyPr spcFirstLastPara="1" wrap="square" lIns="91425" tIns="91425" rIns="91425" bIns="91425" anchor="ctr" anchorCtr="0">
            <a:noAutofit/>
          </a:bodyPr>
          <a:lstStyle/>
          <a:p>
            <a:r>
              <a:rPr lang="en-US" sz="1800">
                <a:solidFill>
                  <a:srgbClr val="4E3930"/>
                </a:solidFill>
                <a:latin typeface="Quicksand Light"/>
                <a:ea typeface="Quicksand Light"/>
                <a:cs typeface="Quicksand Light"/>
              </a:rPr>
              <a:t>C</a:t>
            </a:r>
            <a:endParaRPr sz="1800">
              <a:solidFill>
                <a:srgbClr val="4E3930"/>
              </a:solidFill>
              <a:latin typeface="Quicksand Light"/>
              <a:ea typeface="Quicksand Light"/>
              <a:cs typeface="Quicksand Light"/>
            </a:endParaRPr>
          </a:p>
        </p:txBody>
      </p:sp>
      <p:cxnSp>
        <p:nvCxnSpPr>
          <p:cNvPr id="1191" name="Google Shape;1191;p57"/>
          <p:cNvCxnSpPr/>
          <p:nvPr/>
        </p:nvCxnSpPr>
        <p:spPr>
          <a:xfrm rot="10800000">
            <a:off x="1534439" y="3037315"/>
            <a:ext cx="4043704" cy="0"/>
          </a:xfrm>
          <a:prstGeom prst="straightConnector1">
            <a:avLst/>
          </a:prstGeom>
          <a:noFill/>
          <a:ln w="19050" cap="flat" cmpd="sng">
            <a:solidFill>
              <a:schemeClr val="accent1"/>
            </a:solidFill>
            <a:prstDash val="dash"/>
            <a:round/>
            <a:headEnd type="none" w="med" len="med"/>
            <a:tailEnd type="none" w="med" len="med"/>
          </a:ln>
        </p:spPr>
      </p:cxnSp>
      <p:sp>
        <p:nvSpPr>
          <p:cNvPr id="1194" name="Google Shape;1194;p57"/>
          <p:cNvSpPr/>
          <p:nvPr/>
        </p:nvSpPr>
        <p:spPr>
          <a:xfrm>
            <a:off x="1016291" y="3413402"/>
            <a:ext cx="396162" cy="385430"/>
          </a:xfrm>
          <a:prstGeom prst="rect">
            <a:avLst/>
          </a:prstGeom>
          <a:solidFill>
            <a:schemeClr val="accent3"/>
          </a:solidFill>
          <a:ln>
            <a:noFill/>
          </a:ln>
        </p:spPr>
        <p:txBody>
          <a:bodyPr spcFirstLastPara="1" wrap="square" lIns="91425" tIns="91425" rIns="91425" bIns="91425" anchor="ctr" anchorCtr="0">
            <a:noAutofit/>
          </a:bodyPr>
          <a:lstStyle/>
          <a:p>
            <a:pPr marL="0" lvl="0" indent="0">
              <a:buFont typeface="Arial"/>
              <a:buNone/>
            </a:pPr>
            <a:r>
              <a:rPr lang="en-US" sz="1800">
                <a:solidFill>
                  <a:srgbClr val="4E3930"/>
                </a:solidFill>
                <a:latin typeface="Quicksand Light"/>
                <a:ea typeface="Quicksand Light"/>
                <a:cs typeface="Quicksand Light"/>
              </a:rPr>
              <a:t>D</a:t>
            </a:r>
            <a:endParaRPr sz="1800">
              <a:solidFill>
                <a:srgbClr val="4E3930"/>
              </a:solidFill>
              <a:latin typeface="Quicksand Light"/>
              <a:ea typeface="Quicksand Light"/>
              <a:cs typeface="Quicksand Light"/>
            </a:endParaRPr>
          </a:p>
        </p:txBody>
      </p:sp>
      <p:cxnSp>
        <p:nvCxnSpPr>
          <p:cNvPr id="1195" name="Google Shape;1195;p57"/>
          <p:cNvCxnSpPr/>
          <p:nvPr/>
        </p:nvCxnSpPr>
        <p:spPr>
          <a:xfrm rot="10800000">
            <a:off x="1534439" y="3704384"/>
            <a:ext cx="4043704" cy="0"/>
          </a:xfrm>
          <a:prstGeom prst="straightConnector1">
            <a:avLst/>
          </a:prstGeom>
          <a:noFill/>
          <a:ln w="19050" cap="flat" cmpd="sng">
            <a:solidFill>
              <a:schemeClr val="accent1"/>
            </a:solidFill>
            <a:prstDash val="dash"/>
            <a:round/>
            <a:headEnd type="none" w="med" len="med"/>
            <a:tailEnd type="none" w="med" len="med"/>
          </a:ln>
        </p:spPr>
      </p:cxnSp>
      <p:sp>
        <p:nvSpPr>
          <p:cNvPr id="9" name="Rectangle 8"/>
          <p:cNvSpPr/>
          <p:nvPr/>
        </p:nvSpPr>
        <p:spPr>
          <a:xfrm>
            <a:off x="1495763" y="1328986"/>
            <a:ext cx="1141659" cy="369332"/>
          </a:xfrm>
          <a:prstGeom prst="rect">
            <a:avLst/>
          </a:prstGeom>
        </p:spPr>
        <p:txBody>
          <a:bodyPr wrap="none">
            <a:spAutoFit/>
          </a:bodyPr>
          <a:lstStyle/>
          <a:p>
            <a:pPr lvl="0"/>
            <a:r>
              <a:rPr lang="en-US" sz="1800">
                <a:solidFill>
                  <a:srgbClr val="4E3930"/>
                </a:solidFill>
                <a:latin typeface="Quicksand Light"/>
                <a:ea typeface="Quicksand Light"/>
                <a:cs typeface="Quicksand Light"/>
              </a:rPr>
              <a:t>Cơ năng</a:t>
            </a:r>
            <a:r>
              <a:rPr lang="vi-VN" sz="1800">
                <a:solidFill>
                  <a:srgbClr val="4E3930"/>
                </a:solidFill>
                <a:latin typeface="Quicksand Light"/>
                <a:ea typeface="Quicksand Light"/>
                <a:cs typeface="Quicksand Light"/>
              </a:rPr>
              <a:t>.</a:t>
            </a:r>
          </a:p>
        </p:txBody>
      </p:sp>
      <p:sp>
        <p:nvSpPr>
          <p:cNvPr id="10" name="Rectangle 9"/>
          <p:cNvSpPr/>
          <p:nvPr/>
        </p:nvSpPr>
        <p:spPr>
          <a:xfrm>
            <a:off x="1534438" y="1993652"/>
            <a:ext cx="2563522" cy="369332"/>
          </a:xfrm>
          <a:prstGeom prst="rect">
            <a:avLst/>
          </a:prstGeom>
        </p:spPr>
        <p:txBody>
          <a:bodyPr wrap="none">
            <a:spAutoFit/>
          </a:bodyPr>
          <a:lstStyle/>
          <a:p>
            <a:pPr lvl="0"/>
            <a:r>
              <a:rPr lang="en-US" sz="1800">
                <a:solidFill>
                  <a:srgbClr val="4E3930"/>
                </a:solidFill>
                <a:latin typeface="Quicksand Light"/>
                <a:ea typeface="Quicksand Light"/>
                <a:cs typeface="Quicksand Light"/>
              </a:rPr>
              <a:t>Năng lượng ánh sáng.</a:t>
            </a:r>
            <a:endParaRPr lang="vi-VN" sz="1800">
              <a:solidFill>
                <a:srgbClr val="4E3930"/>
              </a:solidFill>
              <a:latin typeface="Quicksand Light"/>
              <a:ea typeface="Quicksand Light"/>
              <a:cs typeface="Quicksand Light"/>
            </a:endParaRPr>
          </a:p>
        </p:txBody>
      </p:sp>
      <p:sp>
        <p:nvSpPr>
          <p:cNvPr id="11" name="Rectangle 10"/>
          <p:cNvSpPr/>
          <p:nvPr/>
        </p:nvSpPr>
        <p:spPr>
          <a:xfrm>
            <a:off x="1534438" y="2667237"/>
            <a:ext cx="1300356" cy="369332"/>
          </a:xfrm>
          <a:prstGeom prst="rect">
            <a:avLst/>
          </a:prstGeom>
        </p:spPr>
        <p:txBody>
          <a:bodyPr wrap="none">
            <a:spAutoFit/>
          </a:bodyPr>
          <a:lstStyle/>
          <a:p>
            <a:pPr lvl="0"/>
            <a:r>
              <a:rPr lang="en-US" sz="1800">
                <a:solidFill>
                  <a:srgbClr val="4E3930"/>
                </a:solidFill>
                <a:latin typeface="Quicksand Light"/>
                <a:ea typeface="Quicksand Light"/>
                <a:cs typeface="Quicksand Light"/>
              </a:rPr>
              <a:t>Hóa năng.</a:t>
            </a:r>
            <a:endParaRPr lang="vi-VN" sz="1800">
              <a:solidFill>
                <a:srgbClr val="4E3930"/>
              </a:solidFill>
              <a:latin typeface="Quicksand Light"/>
              <a:ea typeface="Quicksand Light"/>
              <a:cs typeface="Quicksand Light"/>
            </a:endParaRPr>
          </a:p>
        </p:txBody>
      </p:sp>
      <p:sp>
        <p:nvSpPr>
          <p:cNvPr id="12" name="Rectangle 11"/>
          <p:cNvSpPr/>
          <p:nvPr/>
        </p:nvSpPr>
        <p:spPr>
          <a:xfrm>
            <a:off x="1495763" y="3337267"/>
            <a:ext cx="1463747" cy="369332"/>
          </a:xfrm>
          <a:prstGeom prst="rect">
            <a:avLst/>
          </a:prstGeom>
        </p:spPr>
        <p:txBody>
          <a:bodyPr wrap="square">
            <a:spAutoFit/>
          </a:bodyPr>
          <a:lstStyle/>
          <a:p>
            <a:r>
              <a:rPr lang="en-US" sz="1800">
                <a:solidFill>
                  <a:srgbClr val="4E3930"/>
                </a:solidFill>
                <a:latin typeface="Quicksand Light"/>
                <a:ea typeface="Quicksand Light"/>
                <a:cs typeface="Quicksand Light"/>
              </a:rPr>
              <a:t>Nhiệt năng.</a:t>
            </a:r>
          </a:p>
        </p:txBody>
      </p:sp>
      <p:sp>
        <p:nvSpPr>
          <p:cNvPr id="18" name="Google Shape;2129;p38"/>
          <p:cNvSpPr/>
          <p:nvPr/>
        </p:nvSpPr>
        <p:spPr>
          <a:xfrm>
            <a:off x="561199" y="3468974"/>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tx2">
              <a:lumMod val="50000"/>
            </a:schemeClr>
          </a:solidFill>
          <a:ln w="38100" cap="flat" cmpd="sng">
            <a:solidFill>
              <a:srgbClr val="FFFFFF"/>
            </a:solidFill>
            <a:prstDash val="solid"/>
            <a:round/>
            <a:headEnd type="none" w="sm" len="sm"/>
            <a:tailEnd type="none" w="sm" len="sm"/>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2"/>
                                        </p:tgtEl>
                                        <p:attrNameLst>
                                          <p:attrName>style.color</p:attrName>
                                        </p:attrNameLst>
                                      </p:cBhvr>
                                      <p:to>
                                        <p:clrVal>
                                          <a:srgbClr val="C00000"/>
                                        </p:clrVal>
                                      </p:to>
                                    </p:set>
                                    <p:set>
                                      <p:cBhvr>
                                        <p:cTn id="7" dur="500" fill="hold"/>
                                        <p:tgtEl>
                                          <p:spTgt spid="12"/>
                                        </p:tgtEl>
                                        <p:attrNameLst>
                                          <p:attrName>fillcolor</p:attrName>
                                        </p:attrNameLst>
                                      </p:cBhvr>
                                      <p:to>
                                        <p:clrVal>
                                          <a:srgbClr val="C00000"/>
                                        </p:clrVal>
                                      </p:to>
                                    </p:set>
                                    <p:set>
                                      <p:cBhvr>
                                        <p:cTn id="8" dur="500" fill="hold"/>
                                        <p:tgtEl>
                                          <p:spTgt spid="12"/>
                                        </p:tgtEl>
                                        <p:attrNameLst>
                                          <p:attrName>fill.type</p:attrName>
                                        </p:attrNameLst>
                                      </p:cBhvr>
                                      <p:to>
                                        <p:strVal val="solid"/>
                                      </p:to>
                                    </p:set>
                                  </p:childTnLst>
                                </p:cTn>
                              </p:par>
                              <p:par>
                                <p:cTn id="9" presetID="16" presetClass="entr" presetSubtype="21"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3" name="Oval 2"/>
          <p:cNvSpPr/>
          <p:nvPr/>
        </p:nvSpPr>
        <p:spPr>
          <a:xfrm>
            <a:off x="1140541" y="3583786"/>
            <a:ext cx="1297859" cy="9349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2" name="Google Shape;772;p46"/>
          <p:cNvGrpSpPr/>
          <p:nvPr/>
        </p:nvGrpSpPr>
        <p:grpSpPr>
          <a:xfrm>
            <a:off x="848525" y="2640685"/>
            <a:ext cx="1913400" cy="943100"/>
            <a:chOff x="732675" y="2652575"/>
            <a:chExt cx="1913400" cy="943100"/>
          </a:xfrm>
        </p:grpSpPr>
        <p:sp>
          <p:nvSpPr>
            <p:cNvPr id="773" name="Google Shape;773;p46"/>
            <p:cNvSpPr/>
            <p:nvPr/>
          </p:nvSpPr>
          <p:spPr>
            <a:xfrm>
              <a:off x="732675" y="2652575"/>
              <a:ext cx="1913400" cy="680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a:solidFill>
                    <a:schemeClr val="accent3">
                      <a:lumMod val="10000"/>
                    </a:schemeClr>
                  </a:solidFill>
                  <a:latin typeface="Times New Roman" panose="02020603050405020304" pitchFamily="18" charset="0"/>
                  <a:cs typeface="Times New Roman" panose="02020603050405020304" pitchFamily="18" charset="0"/>
                </a:rPr>
                <a:t>A</a:t>
              </a: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774" name="Google Shape;774;p46"/>
            <p:cNvSpPr/>
            <p:nvPr/>
          </p:nvSpPr>
          <p:spPr>
            <a:xfrm rot="10800000">
              <a:off x="1390100" y="3255475"/>
              <a:ext cx="585900" cy="3402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grpSp>
      <p:grpSp>
        <p:nvGrpSpPr>
          <p:cNvPr id="776" name="Google Shape;776;p46"/>
          <p:cNvGrpSpPr/>
          <p:nvPr/>
        </p:nvGrpSpPr>
        <p:grpSpPr>
          <a:xfrm>
            <a:off x="2760925" y="2388785"/>
            <a:ext cx="1926000" cy="934625"/>
            <a:chOff x="2645075" y="2400675"/>
            <a:chExt cx="1926000" cy="934625"/>
          </a:xfrm>
        </p:grpSpPr>
        <p:sp>
          <p:nvSpPr>
            <p:cNvPr id="777" name="Google Shape;777;p46"/>
            <p:cNvSpPr/>
            <p:nvPr/>
          </p:nvSpPr>
          <p:spPr>
            <a:xfrm>
              <a:off x="2645075" y="2655200"/>
              <a:ext cx="1926000" cy="680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rPr>
                <a:t>B</a:t>
              </a: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778" name="Google Shape;778;p46"/>
            <p:cNvSpPr/>
            <p:nvPr/>
          </p:nvSpPr>
          <p:spPr>
            <a:xfrm>
              <a:off x="3306829" y="2400675"/>
              <a:ext cx="589800" cy="340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grpSp>
      <p:grpSp>
        <p:nvGrpSpPr>
          <p:cNvPr id="779" name="Google Shape;779;p46"/>
          <p:cNvGrpSpPr/>
          <p:nvPr/>
        </p:nvGrpSpPr>
        <p:grpSpPr>
          <a:xfrm>
            <a:off x="4683042" y="2640685"/>
            <a:ext cx="1913400" cy="943100"/>
            <a:chOff x="4578325" y="1552450"/>
            <a:chExt cx="1913400" cy="943100"/>
          </a:xfrm>
        </p:grpSpPr>
        <p:sp>
          <p:nvSpPr>
            <p:cNvPr id="780" name="Google Shape;780;p46"/>
            <p:cNvSpPr/>
            <p:nvPr/>
          </p:nvSpPr>
          <p:spPr>
            <a:xfrm>
              <a:off x="4578325" y="1552450"/>
              <a:ext cx="1913400" cy="680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rPr>
                <a:t>C</a:t>
              </a: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781" name="Google Shape;781;p46"/>
            <p:cNvSpPr/>
            <p:nvPr/>
          </p:nvSpPr>
          <p:spPr>
            <a:xfrm rot="10800000">
              <a:off x="5235750" y="2155350"/>
              <a:ext cx="585900" cy="3402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grpSp>
      <p:grpSp>
        <p:nvGrpSpPr>
          <p:cNvPr id="782" name="Google Shape;782;p46"/>
          <p:cNvGrpSpPr/>
          <p:nvPr/>
        </p:nvGrpSpPr>
        <p:grpSpPr>
          <a:xfrm>
            <a:off x="6591609" y="2388785"/>
            <a:ext cx="1926000" cy="934625"/>
            <a:chOff x="4578425" y="2400675"/>
            <a:chExt cx="1926000" cy="934625"/>
          </a:xfrm>
        </p:grpSpPr>
        <p:sp>
          <p:nvSpPr>
            <p:cNvPr id="783" name="Google Shape;783;p46"/>
            <p:cNvSpPr/>
            <p:nvPr/>
          </p:nvSpPr>
          <p:spPr>
            <a:xfrm>
              <a:off x="4578425" y="2655200"/>
              <a:ext cx="1926000" cy="680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rPr>
                <a:t>D</a:t>
              </a: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784" name="Google Shape;784;p46"/>
            <p:cNvSpPr/>
            <p:nvPr/>
          </p:nvSpPr>
          <p:spPr>
            <a:xfrm>
              <a:off x="5240179" y="2400675"/>
              <a:ext cx="589800" cy="340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grpSp>
      <p:grpSp>
        <p:nvGrpSpPr>
          <p:cNvPr id="785" name="Google Shape;785;p46"/>
          <p:cNvGrpSpPr/>
          <p:nvPr/>
        </p:nvGrpSpPr>
        <p:grpSpPr>
          <a:xfrm>
            <a:off x="1243831" y="2748697"/>
            <a:ext cx="377986" cy="431899"/>
            <a:chOff x="1599368" y="3711105"/>
            <a:chExt cx="654521" cy="747878"/>
          </a:xfrm>
        </p:grpSpPr>
        <p:sp>
          <p:nvSpPr>
            <p:cNvPr id="786" name="Google Shape;786;p46"/>
            <p:cNvSpPr/>
            <p:nvPr/>
          </p:nvSpPr>
          <p:spPr>
            <a:xfrm>
              <a:off x="1950753" y="4038948"/>
              <a:ext cx="303136" cy="420035"/>
            </a:xfrm>
            <a:custGeom>
              <a:avLst/>
              <a:gdLst/>
              <a:ahLst/>
              <a:cxnLst/>
              <a:rect l="l" t="t" r="r" b="b"/>
              <a:pathLst>
                <a:path w="8791" h="12182" extrusionOk="0">
                  <a:moveTo>
                    <a:pt x="8149" y="638"/>
                  </a:moveTo>
                  <a:lnTo>
                    <a:pt x="8152" y="999"/>
                  </a:lnTo>
                  <a:cubicBezTo>
                    <a:pt x="8152" y="1197"/>
                    <a:pt x="7988" y="1359"/>
                    <a:pt x="7790" y="1359"/>
                  </a:cubicBezTo>
                  <a:lnTo>
                    <a:pt x="998" y="1359"/>
                  </a:lnTo>
                  <a:cubicBezTo>
                    <a:pt x="800" y="1359"/>
                    <a:pt x="636" y="1197"/>
                    <a:pt x="636" y="999"/>
                  </a:cubicBezTo>
                  <a:lnTo>
                    <a:pt x="636" y="638"/>
                  </a:lnTo>
                  <a:close/>
                  <a:moveTo>
                    <a:pt x="6589" y="1995"/>
                  </a:moveTo>
                  <a:lnTo>
                    <a:pt x="4955" y="3395"/>
                  </a:lnTo>
                  <a:lnTo>
                    <a:pt x="3833" y="3395"/>
                  </a:lnTo>
                  <a:lnTo>
                    <a:pt x="2199" y="1995"/>
                  </a:lnTo>
                  <a:close/>
                  <a:moveTo>
                    <a:pt x="319" y="1"/>
                  </a:moveTo>
                  <a:cubicBezTo>
                    <a:pt x="143" y="1"/>
                    <a:pt x="1" y="141"/>
                    <a:pt x="1" y="318"/>
                  </a:cubicBezTo>
                  <a:lnTo>
                    <a:pt x="1" y="996"/>
                  </a:lnTo>
                  <a:cubicBezTo>
                    <a:pt x="1" y="1547"/>
                    <a:pt x="449" y="1995"/>
                    <a:pt x="999" y="1995"/>
                  </a:cubicBezTo>
                  <a:lnTo>
                    <a:pt x="1220" y="1995"/>
                  </a:lnTo>
                  <a:lnTo>
                    <a:pt x="3397" y="3861"/>
                  </a:lnTo>
                  <a:lnTo>
                    <a:pt x="3397" y="9828"/>
                  </a:lnTo>
                  <a:cubicBezTo>
                    <a:pt x="3397" y="9861"/>
                    <a:pt x="3403" y="9896"/>
                    <a:pt x="3414" y="9928"/>
                  </a:cubicBezTo>
                  <a:lnTo>
                    <a:pt x="4093" y="11964"/>
                  </a:lnTo>
                  <a:cubicBezTo>
                    <a:pt x="4137" y="12093"/>
                    <a:pt x="4259" y="12182"/>
                    <a:pt x="4396" y="12182"/>
                  </a:cubicBezTo>
                  <a:cubicBezTo>
                    <a:pt x="4532" y="12182"/>
                    <a:pt x="4654" y="12093"/>
                    <a:pt x="4698" y="11964"/>
                  </a:cubicBezTo>
                  <a:lnTo>
                    <a:pt x="5377" y="9928"/>
                  </a:lnTo>
                  <a:cubicBezTo>
                    <a:pt x="5388" y="9896"/>
                    <a:pt x="5394" y="9861"/>
                    <a:pt x="5394" y="9828"/>
                  </a:cubicBezTo>
                  <a:lnTo>
                    <a:pt x="5394" y="6984"/>
                  </a:lnTo>
                  <a:cubicBezTo>
                    <a:pt x="5394" y="6807"/>
                    <a:pt x="5252" y="6666"/>
                    <a:pt x="5076" y="6666"/>
                  </a:cubicBezTo>
                  <a:cubicBezTo>
                    <a:pt x="4901" y="6666"/>
                    <a:pt x="4759" y="6807"/>
                    <a:pt x="4759" y="6984"/>
                  </a:cubicBezTo>
                  <a:lnTo>
                    <a:pt x="4759" y="9777"/>
                  </a:lnTo>
                  <a:lnTo>
                    <a:pt x="4397" y="10858"/>
                  </a:lnTo>
                  <a:lnTo>
                    <a:pt x="4037" y="9777"/>
                  </a:lnTo>
                  <a:lnTo>
                    <a:pt x="4037" y="4034"/>
                  </a:lnTo>
                  <a:lnTo>
                    <a:pt x="4759" y="4034"/>
                  </a:lnTo>
                  <a:lnTo>
                    <a:pt x="4759" y="5456"/>
                  </a:lnTo>
                  <a:cubicBezTo>
                    <a:pt x="4759" y="5631"/>
                    <a:pt x="4901" y="5774"/>
                    <a:pt x="5076" y="5774"/>
                  </a:cubicBezTo>
                  <a:cubicBezTo>
                    <a:pt x="5252" y="5774"/>
                    <a:pt x="5394" y="5631"/>
                    <a:pt x="5394" y="5456"/>
                  </a:cubicBezTo>
                  <a:lnTo>
                    <a:pt x="5394" y="3861"/>
                  </a:lnTo>
                  <a:lnTo>
                    <a:pt x="7571" y="1995"/>
                  </a:lnTo>
                  <a:lnTo>
                    <a:pt x="7792" y="1995"/>
                  </a:lnTo>
                  <a:cubicBezTo>
                    <a:pt x="8342" y="1995"/>
                    <a:pt x="8790" y="1547"/>
                    <a:pt x="8790" y="996"/>
                  </a:cubicBezTo>
                  <a:lnTo>
                    <a:pt x="8790" y="317"/>
                  </a:lnTo>
                  <a:cubicBezTo>
                    <a:pt x="8787" y="144"/>
                    <a:pt x="8645" y="1"/>
                    <a:pt x="847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787" name="Google Shape;787;p46"/>
            <p:cNvSpPr/>
            <p:nvPr/>
          </p:nvSpPr>
          <p:spPr>
            <a:xfrm>
              <a:off x="1599368" y="3711105"/>
              <a:ext cx="279757" cy="584677"/>
            </a:xfrm>
            <a:custGeom>
              <a:avLst/>
              <a:gdLst/>
              <a:ahLst/>
              <a:cxnLst/>
              <a:rect l="l" t="t" r="r" b="b"/>
              <a:pathLst>
                <a:path w="8113" h="16957" extrusionOk="0">
                  <a:moveTo>
                    <a:pt x="6094" y="638"/>
                  </a:moveTo>
                  <a:cubicBezTo>
                    <a:pt x="6294" y="638"/>
                    <a:pt x="6456" y="799"/>
                    <a:pt x="6456" y="999"/>
                  </a:cubicBezTo>
                  <a:lnTo>
                    <a:pt x="6456" y="1359"/>
                  </a:lnTo>
                  <a:lnTo>
                    <a:pt x="1659" y="1359"/>
                  </a:lnTo>
                  <a:lnTo>
                    <a:pt x="1659" y="999"/>
                  </a:lnTo>
                  <a:cubicBezTo>
                    <a:pt x="1659" y="799"/>
                    <a:pt x="1820" y="638"/>
                    <a:pt x="2020" y="638"/>
                  </a:cubicBezTo>
                  <a:close/>
                  <a:moveTo>
                    <a:pt x="5480" y="1995"/>
                  </a:moveTo>
                  <a:lnTo>
                    <a:pt x="6062" y="5774"/>
                  </a:lnTo>
                  <a:lnTo>
                    <a:pt x="2050" y="5774"/>
                  </a:lnTo>
                  <a:lnTo>
                    <a:pt x="2631" y="1995"/>
                  </a:lnTo>
                  <a:close/>
                  <a:moveTo>
                    <a:pt x="7474" y="6410"/>
                  </a:moveTo>
                  <a:lnTo>
                    <a:pt x="7474" y="7111"/>
                  </a:lnTo>
                  <a:cubicBezTo>
                    <a:pt x="7474" y="7309"/>
                    <a:pt x="7310" y="7471"/>
                    <a:pt x="7112" y="7471"/>
                  </a:cubicBezTo>
                  <a:lnTo>
                    <a:pt x="1000" y="7471"/>
                  </a:lnTo>
                  <a:cubicBezTo>
                    <a:pt x="802" y="7471"/>
                    <a:pt x="639" y="7309"/>
                    <a:pt x="639" y="7111"/>
                  </a:cubicBezTo>
                  <a:lnTo>
                    <a:pt x="639" y="6410"/>
                  </a:lnTo>
                  <a:close/>
                  <a:moveTo>
                    <a:pt x="2019" y="1"/>
                  </a:moveTo>
                  <a:cubicBezTo>
                    <a:pt x="1468" y="1"/>
                    <a:pt x="1020" y="448"/>
                    <a:pt x="1020" y="999"/>
                  </a:cubicBezTo>
                  <a:lnTo>
                    <a:pt x="1020" y="1677"/>
                  </a:lnTo>
                  <a:cubicBezTo>
                    <a:pt x="1020" y="1854"/>
                    <a:pt x="1161" y="1995"/>
                    <a:pt x="1338" y="1995"/>
                  </a:cubicBezTo>
                  <a:lnTo>
                    <a:pt x="1984" y="1995"/>
                  </a:lnTo>
                  <a:lnTo>
                    <a:pt x="1403" y="5774"/>
                  </a:lnTo>
                  <a:lnTo>
                    <a:pt x="318" y="5774"/>
                  </a:lnTo>
                  <a:cubicBezTo>
                    <a:pt x="143" y="5774"/>
                    <a:pt x="0" y="5916"/>
                    <a:pt x="0" y="6091"/>
                  </a:cubicBezTo>
                  <a:lnTo>
                    <a:pt x="0" y="7111"/>
                  </a:lnTo>
                  <a:cubicBezTo>
                    <a:pt x="0" y="7660"/>
                    <a:pt x="448" y="8109"/>
                    <a:pt x="999" y="8109"/>
                  </a:cubicBezTo>
                  <a:lnTo>
                    <a:pt x="3058" y="8109"/>
                  </a:lnTo>
                  <a:lnTo>
                    <a:pt x="3058" y="14602"/>
                  </a:lnTo>
                  <a:cubicBezTo>
                    <a:pt x="3058" y="14637"/>
                    <a:pt x="3064" y="14670"/>
                    <a:pt x="3075" y="14702"/>
                  </a:cubicBezTo>
                  <a:lnTo>
                    <a:pt x="3754" y="16740"/>
                  </a:lnTo>
                  <a:cubicBezTo>
                    <a:pt x="3798" y="16869"/>
                    <a:pt x="3920" y="16956"/>
                    <a:pt x="4056" y="16956"/>
                  </a:cubicBezTo>
                  <a:cubicBezTo>
                    <a:pt x="4192" y="16956"/>
                    <a:pt x="4315" y="16869"/>
                    <a:pt x="4359" y="16740"/>
                  </a:cubicBezTo>
                  <a:lnTo>
                    <a:pt x="5038" y="14702"/>
                  </a:lnTo>
                  <a:cubicBezTo>
                    <a:pt x="5049" y="14670"/>
                    <a:pt x="5055" y="14637"/>
                    <a:pt x="5055" y="14602"/>
                  </a:cubicBezTo>
                  <a:lnTo>
                    <a:pt x="5055" y="11717"/>
                  </a:lnTo>
                  <a:cubicBezTo>
                    <a:pt x="5055" y="11540"/>
                    <a:pt x="4913" y="11400"/>
                    <a:pt x="4737" y="11400"/>
                  </a:cubicBezTo>
                  <a:cubicBezTo>
                    <a:pt x="4562" y="11400"/>
                    <a:pt x="4419" y="11540"/>
                    <a:pt x="4419" y="11717"/>
                  </a:cubicBezTo>
                  <a:lnTo>
                    <a:pt x="4419" y="14551"/>
                  </a:lnTo>
                  <a:lnTo>
                    <a:pt x="4058" y="15633"/>
                  </a:lnTo>
                  <a:lnTo>
                    <a:pt x="3698" y="14551"/>
                  </a:lnTo>
                  <a:lnTo>
                    <a:pt x="3698" y="8109"/>
                  </a:lnTo>
                  <a:lnTo>
                    <a:pt x="4419" y="8109"/>
                  </a:lnTo>
                  <a:lnTo>
                    <a:pt x="4419" y="10230"/>
                  </a:lnTo>
                  <a:cubicBezTo>
                    <a:pt x="4419" y="10406"/>
                    <a:pt x="4562" y="10548"/>
                    <a:pt x="4737" y="10548"/>
                  </a:cubicBezTo>
                  <a:cubicBezTo>
                    <a:pt x="4913" y="10548"/>
                    <a:pt x="5055" y="10406"/>
                    <a:pt x="5055" y="10230"/>
                  </a:cubicBezTo>
                  <a:lnTo>
                    <a:pt x="5055" y="8109"/>
                  </a:lnTo>
                  <a:lnTo>
                    <a:pt x="7114" y="8109"/>
                  </a:lnTo>
                  <a:cubicBezTo>
                    <a:pt x="7664" y="8109"/>
                    <a:pt x="8112" y="7660"/>
                    <a:pt x="8112" y="7111"/>
                  </a:cubicBezTo>
                  <a:lnTo>
                    <a:pt x="8112" y="6091"/>
                  </a:lnTo>
                  <a:cubicBezTo>
                    <a:pt x="8111" y="5916"/>
                    <a:pt x="7967" y="5774"/>
                    <a:pt x="7791" y="5774"/>
                  </a:cubicBezTo>
                  <a:lnTo>
                    <a:pt x="6705" y="5774"/>
                  </a:lnTo>
                  <a:lnTo>
                    <a:pt x="6126" y="1995"/>
                  </a:lnTo>
                  <a:lnTo>
                    <a:pt x="6773" y="1995"/>
                  </a:lnTo>
                  <a:cubicBezTo>
                    <a:pt x="6950" y="1995"/>
                    <a:pt x="7091" y="1854"/>
                    <a:pt x="7091" y="1677"/>
                  </a:cubicBezTo>
                  <a:lnTo>
                    <a:pt x="7091" y="999"/>
                  </a:lnTo>
                  <a:cubicBezTo>
                    <a:pt x="7091" y="448"/>
                    <a:pt x="6643" y="1"/>
                    <a:pt x="60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grpSp>
      <p:grpSp>
        <p:nvGrpSpPr>
          <p:cNvPr id="788" name="Google Shape;788;p46"/>
          <p:cNvGrpSpPr/>
          <p:nvPr/>
        </p:nvGrpSpPr>
        <p:grpSpPr>
          <a:xfrm>
            <a:off x="5059723" y="2763979"/>
            <a:ext cx="396521" cy="380299"/>
            <a:chOff x="6854198" y="3452702"/>
            <a:chExt cx="543850" cy="521600"/>
          </a:xfrm>
        </p:grpSpPr>
        <p:sp>
          <p:nvSpPr>
            <p:cNvPr id="789" name="Google Shape;789;p46"/>
            <p:cNvSpPr/>
            <p:nvPr/>
          </p:nvSpPr>
          <p:spPr>
            <a:xfrm>
              <a:off x="6854198" y="3452702"/>
              <a:ext cx="543850" cy="521600"/>
            </a:xfrm>
            <a:custGeom>
              <a:avLst/>
              <a:gdLst/>
              <a:ahLst/>
              <a:cxnLst/>
              <a:rect l="l" t="t" r="r" b="b"/>
              <a:pathLst>
                <a:path w="21754" h="20864" extrusionOk="0">
                  <a:moveTo>
                    <a:pt x="8513" y="1224"/>
                  </a:moveTo>
                  <a:lnTo>
                    <a:pt x="8684" y="1684"/>
                  </a:lnTo>
                  <a:lnTo>
                    <a:pt x="8341" y="1684"/>
                  </a:lnTo>
                  <a:lnTo>
                    <a:pt x="8513" y="1224"/>
                  </a:lnTo>
                  <a:close/>
                  <a:moveTo>
                    <a:pt x="8921" y="2321"/>
                  </a:moveTo>
                  <a:lnTo>
                    <a:pt x="9070" y="2719"/>
                  </a:lnTo>
                  <a:lnTo>
                    <a:pt x="7950" y="2719"/>
                  </a:lnTo>
                  <a:lnTo>
                    <a:pt x="8100" y="2321"/>
                  </a:lnTo>
                  <a:close/>
                  <a:moveTo>
                    <a:pt x="14647" y="2884"/>
                  </a:moveTo>
                  <a:lnTo>
                    <a:pt x="14634" y="3372"/>
                  </a:lnTo>
                  <a:lnTo>
                    <a:pt x="14315" y="3242"/>
                  </a:lnTo>
                  <a:lnTo>
                    <a:pt x="14647" y="2884"/>
                  </a:lnTo>
                  <a:close/>
                  <a:moveTo>
                    <a:pt x="2391" y="3522"/>
                  </a:moveTo>
                  <a:lnTo>
                    <a:pt x="2737" y="3869"/>
                  </a:lnTo>
                  <a:lnTo>
                    <a:pt x="2424" y="4011"/>
                  </a:lnTo>
                  <a:lnTo>
                    <a:pt x="2391" y="3522"/>
                  </a:lnTo>
                  <a:close/>
                  <a:moveTo>
                    <a:pt x="13855" y="3743"/>
                  </a:moveTo>
                  <a:lnTo>
                    <a:pt x="14617" y="4053"/>
                  </a:lnTo>
                  <a:lnTo>
                    <a:pt x="14605" y="4477"/>
                  </a:lnTo>
                  <a:lnTo>
                    <a:pt x="13569" y="4056"/>
                  </a:lnTo>
                  <a:lnTo>
                    <a:pt x="13855" y="3743"/>
                  </a:lnTo>
                  <a:close/>
                  <a:moveTo>
                    <a:pt x="3220" y="4351"/>
                  </a:moveTo>
                  <a:lnTo>
                    <a:pt x="3518" y="4649"/>
                  </a:lnTo>
                  <a:lnTo>
                    <a:pt x="3009" y="4881"/>
                  </a:lnTo>
                  <a:lnTo>
                    <a:pt x="2501" y="5111"/>
                  </a:lnTo>
                  <a:lnTo>
                    <a:pt x="2471" y="4689"/>
                  </a:lnTo>
                  <a:lnTo>
                    <a:pt x="3220" y="4351"/>
                  </a:lnTo>
                  <a:close/>
                  <a:moveTo>
                    <a:pt x="20352" y="6431"/>
                  </a:moveTo>
                  <a:lnTo>
                    <a:pt x="20858" y="7027"/>
                  </a:lnTo>
                  <a:lnTo>
                    <a:pt x="19172" y="7779"/>
                  </a:lnTo>
                  <a:lnTo>
                    <a:pt x="20352" y="6431"/>
                  </a:lnTo>
                  <a:close/>
                  <a:moveTo>
                    <a:pt x="9212" y="3354"/>
                  </a:moveTo>
                  <a:lnTo>
                    <a:pt x="9212" y="8341"/>
                  </a:lnTo>
                  <a:lnTo>
                    <a:pt x="7811" y="8341"/>
                  </a:lnTo>
                  <a:lnTo>
                    <a:pt x="7811" y="3354"/>
                  </a:lnTo>
                  <a:close/>
                  <a:moveTo>
                    <a:pt x="13198" y="4590"/>
                  </a:moveTo>
                  <a:lnTo>
                    <a:pt x="14495" y="5118"/>
                  </a:lnTo>
                  <a:lnTo>
                    <a:pt x="13185" y="8341"/>
                  </a:lnTo>
                  <a:lnTo>
                    <a:pt x="11672" y="8341"/>
                  </a:lnTo>
                  <a:lnTo>
                    <a:pt x="13198" y="4590"/>
                  </a:lnTo>
                  <a:close/>
                  <a:moveTo>
                    <a:pt x="3910" y="5171"/>
                  </a:moveTo>
                  <a:lnTo>
                    <a:pt x="5347" y="8342"/>
                  </a:lnTo>
                  <a:lnTo>
                    <a:pt x="3810" y="8342"/>
                  </a:lnTo>
                  <a:lnTo>
                    <a:pt x="2633" y="5751"/>
                  </a:lnTo>
                  <a:lnTo>
                    <a:pt x="3910" y="5171"/>
                  </a:lnTo>
                  <a:close/>
                  <a:moveTo>
                    <a:pt x="999" y="15275"/>
                  </a:moveTo>
                  <a:cubicBezTo>
                    <a:pt x="1199" y="15275"/>
                    <a:pt x="1360" y="15437"/>
                    <a:pt x="1360" y="15637"/>
                  </a:cubicBezTo>
                  <a:cubicBezTo>
                    <a:pt x="1360" y="15835"/>
                    <a:pt x="1199" y="15997"/>
                    <a:pt x="999" y="15997"/>
                  </a:cubicBezTo>
                  <a:cubicBezTo>
                    <a:pt x="801" y="15997"/>
                    <a:pt x="639" y="15835"/>
                    <a:pt x="639" y="15637"/>
                  </a:cubicBezTo>
                  <a:cubicBezTo>
                    <a:pt x="639" y="15437"/>
                    <a:pt x="801" y="15275"/>
                    <a:pt x="999" y="15275"/>
                  </a:cubicBezTo>
                  <a:close/>
                  <a:moveTo>
                    <a:pt x="17299" y="15275"/>
                  </a:moveTo>
                  <a:cubicBezTo>
                    <a:pt x="17499" y="15275"/>
                    <a:pt x="17661" y="15437"/>
                    <a:pt x="17661" y="15637"/>
                  </a:cubicBezTo>
                  <a:cubicBezTo>
                    <a:pt x="17661" y="15835"/>
                    <a:pt x="17499" y="15997"/>
                    <a:pt x="17299" y="15997"/>
                  </a:cubicBezTo>
                  <a:cubicBezTo>
                    <a:pt x="17101" y="15997"/>
                    <a:pt x="16939" y="15835"/>
                    <a:pt x="16939" y="15637"/>
                  </a:cubicBezTo>
                  <a:cubicBezTo>
                    <a:pt x="16939" y="15437"/>
                    <a:pt x="17101" y="15275"/>
                    <a:pt x="17299" y="15275"/>
                  </a:cubicBezTo>
                  <a:close/>
                  <a:moveTo>
                    <a:pt x="17661" y="8977"/>
                  </a:moveTo>
                  <a:lnTo>
                    <a:pt x="17661" y="10380"/>
                  </a:lnTo>
                  <a:lnTo>
                    <a:pt x="15573" y="10380"/>
                  </a:lnTo>
                  <a:cubicBezTo>
                    <a:pt x="15398" y="10380"/>
                    <a:pt x="15256" y="10520"/>
                    <a:pt x="15256" y="10697"/>
                  </a:cubicBezTo>
                  <a:cubicBezTo>
                    <a:pt x="15256" y="10873"/>
                    <a:pt x="15398" y="11015"/>
                    <a:pt x="15573" y="11015"/>
                  </a:cubicBezTo>
                  <a:lnTo>
                    <a:pt x="17661" y="11015"/>
                  </a:lnTo>
                  <a:lnTo>
                    <a:pt x="17661" y="14706"/>
                  </a:lnTo>
                  <a:cubicBezTo>
                    <a:pt x="17549" y="14663"/>
                    <a:pt x="17427" y="14638"/>
                    <a:pt x="17299" y="14638"/>
                  </a:cubicBezTo>
                  <a:cubicBezTo>
                    <a:pt x="16750" y="14638"/>
                    <a:pt x="16301" y="15086"/>
                    <a:pt x="16301" y="15637"/>
                  </a:cubicBezTo>
                  <a:cubicBezTo>
                    <a:pt x="16301" y="16186"/>
                    <a:pt x="16750" y="16635"/>
                    <a:pt x="17299" y="16635"/>
                  </a:cubicBezTo>
                  <a:cubicBezTo>
                    <a:pt x="17427" y="16635"/>
                    <a:pt x="17549" y="16610"/>
                    <a:pt x="17661" y="16567"/>
                  </a:cubicBezTo>
                  <a:lnTo>
                    <a:pt x="17661" y="19189"/>
                  </a:lnTo>
                  <a:cubicBezTo>
                    <a:pt x="17661" y="19762"/>
                    <a:pt x="17194" y="20230"/>
                    <a:pt x="16622" y="20230"/>
                  </a:cubicBezTo>
                  <a:lnTo>
                    <a:pt x="1678" y="20230"/>
                  </a:lnTo>
                  <a:cubicBezTo>
                    <a:pt x="1105" y="20230"/>
                    <a:pt x="639" y="19762"/>
                    <a:pt x="639" y="19189"/>
                  </a:cubicBezTo>
                  <a:lnTo>
                    <a:pt x="639" y="16567"/>
                  </a:lnTo>
                  <a:cubicBezTo>
                    <a:pt x="749" y="16610"/>
                    <a:pt x="873" y="16635"/>
                    <a:pt x="999" y="16635"/>
                  </a:cubicBezTo>
                  <a:cubicBezTo>
                    <a:pt x="1550" y="16635"/>
                    <a:pt x="1997" y="16186"/>
                    <a:pt x="1997" y="15637"/>
                  </a:cubicBezTo>
                  <a:cubicBezTo>
                    <a:pt x="1997" y="15086"/>
                    <a:pt x="1550" y="14638"/>
                    <a:pt x="999" y="14638"/>
                  </a:cubicBezTo>
                  <a:cubicBezTo>
                    <a:pt x="873" y="14638"/>
                    <a:pt x="749" y="14663"/>
                    <a:pt x="639" y="14706"/>
                  </a:cubicBezTo>
                  <a:lnTo>
                    <a:pt x="639" y="11015"/>
                  </a:lnTo>
                  <a:lnTo>
                    <a:pt x="14103" y="11015"/>
                  </a:lnTo>
                  <a:cubicBezTo>
                    <a:pt x="14278" y="11015"/>
                    <a:pt x="14421" y="10873"/>
                    <a:pt x="14421" y="10697"/>
                  </a:cubicBezTo>
                  <a:cubicBezTo>
                    <a:pt x="14421" y="10520"/>
                    <a:pt x="14278" y="10380"/>
                    <a:pt x="14103" y="10380"/>
                  </a:cubicBezTo>
                  <a:lnTo>
                    <a:pt x="639" y="10380"/>
                  </a:lnTo>
                  <a:lnTo>
                    <a:pt x="639" y="8977"/>
                  </a:lnTo>
                  <a:close/>
                  <a:moveTo>
                    <a:pt x="8513" y="1"/>
                  </a:moveTo>
                  <a:cubicBezTo>
                    <a:pt x="8389" y="1"/>
                    <a:pt x="8265" y="68"/>
                    <a:pt x="8215" y="202"/>
                  </a:cubicBezTo>
                  <a:lnTo>
                    <a:pt x="7195" y="2919"/>
                  </a:lnTo>
                  <a:cubicBezTo>
                    <a:pt x="7183" y="2955"/>
                    <a:pt x="7176" y="2993"/>
                    <a:pt x="7176" y="3031"/>
                  </a:cubicBezTo>
                  <a:lnTo>
                    <a:pt x="7176" y="8337"/>
                  </a:lnTo>
                  <a:lnTo>
                    <a:pt x="6046" y="8337"/>
                  </a:lnTo>
                  <a:lnTo>
                    <a:pt x="4357" y="4619"/>
                  </a:lnTo>
                  <a:cubicBezTo>
                    <a:pt x="4345" y="4586"/>
                    <a:pt x="4318" y="4551"/>
                    <a:pt x="4292" y="4525"/>
                  </a:cubicBezTo>
                  <a:lnTo>
                    <a:pt x="2242" y="2471"/>
                  </a:lnTo>
                  <a:cubicBezTo>
                    <a:pt x="2179" y="2408"/>
                    <a:pt x="2101" y="2380"/>
                    <a:pt x="2024" y="2380"/>
                  </a:cubicBezTo>
                  <a:cubicBezTo>
                    <a:pt x="1852" y="2380"/>
                    <a:pt x="1686" y="2519"/>
                    <a:pt x="1699" y="2717"/>
                  </a:cubicBezTo>
                  <a:lnTo>
                    <a:pt x="1894" y="5611"/>
                  </a:lnTo>
                  <a:cubicBezTo>
                    <a:pt x="1896" y="5649"/>
                    <a:pt x="1905" y="5690"/>
                    <a:pt x="1922" y="5723"/>
                  </a:cubicBezTo>
                  <a:lnTo>
                    <a:pt x="3109" y="8341"/>
                  </a:lnTo>
                  <a:lnTo>
                    <a:pt x="318" y="8341"/>
                  </a:lnTo>
                  <a:cubicBezTo>
                    <a:pt x="143" y="8341"/>
                    <a:pt x="0" y="8483"/>
                    <a:pt x="0" y="8658"/>
                  </a:cubicBezTo>
                  <a:lnTo>
                    <a:pt x="0" y="19186"/>
                  </a:lnTo>
                  <a:cubicBezTo>
                    <a:pt x="0" y="20110"/>
                    <a:pt x="754" y="20864"/>
                    <a:pt x="1678" y="20864"/>
                  </a:cubicBezTo>
                  <a:lnTo>
                    <a:pt x="16622" y="20864"/>
                  </a:lnTo>
                  <a:cubicBezTo>
                    <a:pt x="17546" y="20864"/>
                    <a:pt x="18298" y="20110"/>
                    <a:pt x="18298" y="19186"/>
                  </a:cubicBezTo>
                  <a:lnTo>
                    <a:pt x="18298" y="8864"/>
                  </a:lnTo>
                  <a:lnTo>
                    <a:pt x="21505" y="7434"/>
                  </a:lnTo>
                  <a:cubicBezTo>
                    <a:pt x="21694" y="7351"/>
                    <a:pt x="21753" y="7100"/>
                    <a:pt x="21619" y="6940"/>
                  </a:cubicBezTo>
                  <a:lnTo>
                    <a:pt x="20600" y="5737"/>
                  </a:lnTo>
                  <a:cubicBezTo>
                    <a:pt x="20537" y="5663"/>
                    <a:pt x="20446" y="5626"/>
                    <a:pt x="20356" y="5626"/>
                  </a:cubicBezTo>
                  <a:cubicBezTo>
                    <a:pt x="20268" y="5626"/>
                    <a:pt x="20181" y="5661"/>
                    <a:pt x="20118" y="5732"/>
                  </a:cubicBezTo>
                  <a:lnTo>
                    <a:pt x="17835" y="8341"/>
                  </a:lnTo>
                  <a:lnTo>
                    <a:pt x="13873" y="8341"/>
                  </a:lnTo>
                  <a:lnTo>
                    <a:pt x="15204" y="5064"/>
                  </a:lnTo>
                  <a:cubicBezTo>
                    <a:pt x="15219" y="5027"/>
                    <a:pt x="15227" y="4990"/>
                    <a:pt x="15230" y="4950"/>
                  </a:cubicBezTo>
                  <a:lnTo>
                    <a:pt x="15309" y="2049"/>
                  </a:lnTo>
                  <a:cubicBezTo>
                    <a:pt x="15314" y="1855"/>
                    <a:pt x="15150" y="1725"/>
                    <a:pt x="14983" y="1725"/>
                  </a:cubicBezTo>
                  <a:cubicBezTo>
                    <a:pt x="14902" y="1725"/>
                    <a:pt x="14820" y="1756"/>
                    <a:pt x="14756" y="1825"/>
                  </a:cubicBezTo>
                  <a:lnTo>
                    <a:pt x="12790" y="3958"/>
                  </a:lnTo>
                  <a:cubicBezTo>
                    <a:pt x="12764" y="3985"/>
                    <a:pt x="12746" y="4020"/>
                    <a:pt x="12729" y="4053"/>
                  </a:cubicBezTo>
                  <a:lnTo>
                    <a:pt x="10989" y="8337"/>
                  </a:lnTo>
                  <a:lnTo>
                    <a:pt x="9850" y="8337"/>
                  </a:lnTo>
                  <a:lnTo>
                    <a:pt x="9850" y="3031"/>
                  </a:lnTo>
                  <a:cubicBezTo>
                    <a:pt x="9850" y="2993"/>
                    <a:pt x="9843" y="2955"/>
                    <a:pt x="9831" y="2919"/>
                  </a:cubicBezTo>
                  <a:lnTo>
                    <a:pt x="8811" y="202"/>
                  </a:lnTo>
                  <a:cubicBezTo>
                    <a:pt x="8761" y="68"/>
                    <a:pt x="8637" y="1"/>
                    <a:pt x="85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790" name="Google Shape;790;p46"/>
            <p:cNvSpPr/>
            <p:nvPr/>
          </p:nvSpPr>
          <p:spPr>
            <a:xfrm>
              <a:off x="6905148" y="3746102"/>
              <a:ext cx="49950" cy="49950"/>
            </a:xfrm>
            <a:custGeom>
              <a:avLst/>
              <a:gdLst/>
              <a:ahLst/>
              <a:cxnLst/>
              <a:rect l="l" t="t" r="r" b="b"/>
              <a:pathLst>
                <a:path w="1998" h="1998" extrusionOk="0">
                  <a:moveTo>
                    <a:pt x="999" y="638"/>
                  </a:moveTo>
                  <a:cubicBezTo>
                    <a:pt x="1197" y="638"/>
                    <a:pt x="1359" y="801"/>
                    <a:pt x="1359" y="999"/>
                  </a:cubicBezTo>
                  <a:cubicBezTo>
                    <a:pt x="1359" y="1197"/>
                    <a:pt x="1197" y="1361"/>
                    <a:pt x="999" y="1361"/>
                  </a:cubicBezTo>
                  <a:cubicBezTo>
                    <a:pt x="799" y="1361"/>
                    <a:pt x="637" y="1197"/>
                    <a:pt x="637" y="999"/>
                  </a:cubicBezTo>
                  <a:cubicBezTo>
                    <a:pt x="637" y="801"/>
                    <a:pt x="799" y="638"/>
                    <a:pt x="999" y="638"/>
                  </a:cubicBezTo>
                  <a:close/>
                  <a:moveTo>
                    <a:pt x="999" y="1"/>
                  </a:moveTo>
                  <a:cubicBezTo>
                    <a:pt x="448" y="1"/>
                    <a:pt x="0" y="449"/>
                    <a:pt x="0" y="999"/>
                  </a:cubicBezTo>
                  <a:cubicBezTo>
                    <a:pt x="0" y="1550"/>
                    <a:pt x="448" y="1998"/>
                    <a:pt x="999" y="1998"/>
                  </a:cubicBezTo>
                  <a:cubicBezTo>
                    <a:pt x="1548" y="1998"/>
                    <a:pt x="1997" y="1550"/>
                    <a:pt x="1997" y="999"/>
                  </a:cubicBezTo>
                  <a:cubicBezTo>
                    <a:pt x="1997" y="449"/>
                    <a:pt x="1548" y="1"/>
                    <a:pt x="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791" name="Google Shape;791;p46"/>
            <p:cNvSpPr/>
            <p:nvPr/>
          </p:nvSpPr>
          <p:spPr>
            <a:xfrm>
              <a:off x="7006998" y="3746102"/>
              <a:ext cx="49950" cy="49950"/>
            </a:xfrm>
            <a:custGeom>
              <a:avLst/>
              <a:gdLst/>
              <a:ahLst/>
              <a:cxnLst/>
              <a:rect l="l" t="t" r="r" b="b"/>
              <a:pathLst>
                <a:path w="1998" h="1998" extrusionOk="0">
                  <a:moveTo>
                    <a:pt x="999" y="638"/>
                  </a:moveTo>
                  <a:cubicBezTo>
                    <a:pt x="1198" y="638"/>
                    <a:pt x="1360" y="801"/>
                    <a:pt x="1360" y="999"/>
                  </a:cubicBezTo>
                  <a:cubicBezTo>
                    <a:pt x="1360" y="1197"/>
                    <a:pt x="1198" y="1361"/>
                    <a:pt x="999" y="1361"/>
                  </a:cubicBezTo>
                  <a:cubicBezTo>
                    <a:pt x="800" y="1361"/>
                    <a:pt x="639" y="1197"/>
                    <a:pt x="639" y="999"/>
                  </a:cubicBezTo>
                  <a:cubicBezTo>
                    <a:pt x="639" y="801"/>
                    <a:pt x="800" y="638"/>
                    <a:pt x="999" y="638"/>
                  </a:cubicBezTo>
                  <a:close/>
                  <a:moveTo>
                    <a:pt x="999" y="1"/>
                  </a:moveTo>
                  <a:cubicBezTo>
                    <a:pt x="449" y="1"/>
                    <a:pt x="0" y="449"/>
                    <a:pt x="0" y="999"/>
                  </a:cubicBezTo>
                  <a:cubicBezTo>
                    <a:pt x="0" y="1550"/>
                    <a:pt x="449" y="1998"/>
                    <a:pt x="999" y="1998"/>
                  </a:cubicBezTo>
                  <a:cubicBezTo>
                    <a:pt x="1549" y="1998"/>
                    <a:pt x="1997" y="1550"/>
                    <a:pt x="1997" y="999"/>
                  </a:cubicBezTo>
                  <a:cubicBezTo>
                    <a:pt x="1997" y="449"/>
                    <a:pt x="1549" y="1"/>
                    <a:pt x="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792" name="Google Shape;792;p46"/>
            <p:cNvSpPr/>
            <p:nvPr/>
          </p:nvSpPr>
          <p:spPr>
            <a:xfrm>
              <a:off x="7108873" y="3746102"/>
              <a:ext cx="49950" cy="49950"/>
            </a:xfrm>
            <a:custGeom>
              <a:avLst/>
              <a:gdLst/>
              <a:ahLst/>
              <a:cxnLst/>
              <a:rect l="l" t="t" r="r" b="b"/>
              <a:pathLst>
                <a:path w="1998" h="1998" extrusionOk="0">
                  <a:moveTo>
                    <a:pt x="999" y="638"/>
                  </a:moveTo>
                  <a:cubicBezTo>
                    <a:pt x="1197" y="638"/>
                    <a:pt x="1361" y="801"/>
                    <a:pt x="1361" y="999"/>
                  </a:cubicBezTo>
                  <a:cubicBezTo>
                    <a:pt x="1361" y="1197"/>
                    <a:pt x="1200" y="1361"/>
                    <a:pt x="999" y="1361"/>
                  </a:cubicBezTo>
                  <a:cubicBezTo>
                    <a:pt x="801" y="1361"/>
                    <a:pt x="638" y="1197"/>
                    <a:pt x="638" y="999"/>
                  </a:cubicBezTo>
                  <a:cubicBezTo>
                    <a:pt x="638" y="801"/>
                    <a:pt x="801" y="638"/>
                    <a:pt x="999" y="638"/>
                  </a:cubicBezTo>
                  <a:close/>
                  <a:moveTo>
                    <a:pt x="999" y="1"/>
                  </a:moveTo>
                  <a:cubicBezTo>
                    <a:pt x="448" y="1"/>
                    <a:pt x="1" y="449"/>
                    <a:pt x="1" y="999"/>
                  </a:cubicBezTo>
                  <a:cubicBezTo>
                    <a:pt x="1" y="1550"/>
                    <a:pt x="448" y="1998"/>
                    <a:pt x="999" y="1998"/>
                  </a:cubicBezTo>
                  <a:cubicBezTo>
                    <a:pt x="1550" y="1998"/>
                    <a:pt x="1998" y="1550"/>
                    <a:pt x="1998" y="999"/>
                  </a:cubicBezTo>
                  <a:cubicBezTo>
                    <a:pt x="1998" y="449"/>
                    <a:pt x="1550" y="1"/>
                    <a:pt x="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793" name="Google Shape;793;p46"/>
            <p:cNvSpPr/>
            <p:nvPr/>
          </p:nvSpPr>
          <p:spPr>
            <a:xfrm>
              <a:off x="7210773" y="3746102"/>
              <a:ext cx="49950" cy="49950"/>
            </a:xfrm>
            <a:custGeom>
              <a:avLst/>
              <a:gdLst/>
              <a:ahLst/>
              <a:cxnLst/>
              <a:rect l="l" t="t" r="r" b="b"/>
              <a:pathLst>
                <a:path w="1998" h="1998" extrusionOk="0">
                  <a:moveTo>
                    <a:pt x="999" y="638"/>
                  </a:moveTo>
                  <a:cubicBezTo>
                    <a:pt x="1197" y="638"/>
                    <a:pt x="1360" y="801"/>
                    <a:pt x="1360" y="999"/>
                  </a:cubicBezTo>
                  <a:cubicBezTo>
                    <a:pt x="1360" y="1197"/>
                    <a:pt x="1198" y="1361"/>
                    <a:pt x="999" y="1361"/>
                  </a:cubicBezTo>
                  <a:cubicBezTo>
                    <a:pt x="801" y="1361"/>
                    <a:pt x="637" y="1197"/>
                    <a:pt x="637" y="999"/>
                  </a:cubicBezTo>
                  <a:cubicBezTo>
                    <a:pt x="637" y="801"/>
                    <a:pt x="801" y="638"/>
                    <a:pt x="999" y="638"/>
                  </a:cubicBezTo>
                  <a:close/>
                  <a:moveTo>
                    <a:pt x="999" y="1"/>
                  </a:moveTo>
                  <a:cubicBezTo>
                    <a:pt x="448" y="1"/>
                    <a:pt x="0" y="449"/>
                    <a:pt x="0" y="999"/>
                  </a:cubicBezTo>
                  <a:cubicBezTo>
                    <a:pt x="0" y="1550"/>
                    <a:pt x="448" y="1998"/>
                    <a:pt x="999" y="1998"/>
                  </a:cubicBezTo>
                  <a:cubicBezTo>
                    <a:pt x="1549" y="1998"/>
                    <a:pt x="1997" y="1550"/>
                    <a:pt x="1997" y="999"/>
                  </a:cubicBezTo>
                  <a:cubicBezTo>
                    <a:pt x="1997" y="449"/>
                    <a:pt x="1549" y="1"/>
                    <a:pt x="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794" name="Google Shape;794;p46"/>
            <p:cNvSpPr/>
            <p:nvPr/>
          </p:nvSpPr>
          <p:spPr>
            <a:xfrm>
              <a:off x="6956073" y="3818652"/>
              <a:ext cx="49950" cy="49950"/>
            </a:xfrm>
            <a:custGeom>
              <a:avLst/>
              <a:gdLst/>
              <a:ahLst/>
              <a:cxnLst/>
              <a:rect l="l" t="t" r="r" b="b"/>
              <a:pathLst>
                <a:path w="1998" h="1998" extrusionOk="0">
                  <a:moveTo>
                    <a:pt x="999" y="637"/>
                  </a:moveTo>
                  <a:cubicBezTo>
                    <a:pt x="1198" y="637"/>
                    <a:pt x="1361" y="799"/>
                    <a:pt x="1361" y="999"/>
                  </a:cubicBezTo>
                  <a:cubicBezTo>
                    <a:pt x="1361" y="1197"/>
                    <a:pt x="1198" y="1359"/>
                    <a:pt x="999" y="1359"/>
                  </a:cubicBezTo>
                  <a:cubicBezTo>
                    <a:pt x="801" y="1359"/>
                    <a:pt x="638" y="1197"/>
                    <a:pt x="638" y="999"/>
                  </a:cubicBezTo>
                  <a:cubicBezTo>
                    <a:pt x="638" y="799"/>
                    <a:pt x="801" y="637"/>
                    <a:pt x="999" y="637"/>
                  </a:cubicBezTo>
                  <a:close/>
                  <a:moveTo>
                    <a:pt x="999" y="0"/>
                  </a:moveTo>
                  <a:cubicBezTo>
                    <a:pt x="449" y="0"/>
                    <a:pt x="1" y="448"/>
                    <a:pt x="1" y="999"/>
                  </a:cubicBezTo>
                  <a:cubicBezTo>
                    <a:pt x="1" y="1548"/>
                    <a:pt x="449" y="1997"/>
                    <a:pt x="999" y="1997"/>
                  </a:cubicBezTo>
                  <a:cubicBezTo>
                    <a:pt x="1550" y="1997"/>
                    <a:pt x="1998" y="1548"/>
                    <a:pt x="1998" y="999"/>
                  </a:cubicBezTo>
                  <a:cubicBezTo>
                    <a:pt x="1996" y="448"/>
                    <a:pt x="1550" y="0"/>
                    <a:pt x="9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795" name="Google Shape;795;p46"/>
            <p:cNvSpPr/>
            <p:nvPr/>
          </p:nvSpPr>
          <p:spPr>
            <a:xfrm>
              <a:off x="7057973" y="3818652"/>
              <a:ext cx="49950" cy="49950"/>
            </a:xfrm>
            <a:custGeom>
              <a:avLst/>
              <a:gdLst/>
              <a:ahLst/>
              <a:cxnLst/>
              <a:rect l="l" t="t" r="r" b="b"/>
              <a:pathLst>
                <a:path w="1998" h="1998" extrusionOk="0">
                  <a:moveTo>
                    <a:pt x="999" y="637"/>
                  </a:moveTo>
                  <a:cubicBezTo>
                    <a:pt x="1197" y="637"/>
                    <a:pt x="1359" y="799"/>
                    <a:pt x="1359" y="999"/>
                  </a:cubicBezTo>
                  <a:cubicBezTo>
                    <a:pt x="1359" y="1197"/>
                    <a:pt x="1197" y="1359"/>
                    <a:pt x="999" y="1359"/>
                  </a:cubicBezTo>
                  <a:cubicBezTo>
                    <a:pt x="801" y="1359"/>
                    <a:pt x="637" y="1197"/>
                    <a:pt x="637" y="999"/>
                  </a:cubicBezTo>
                  <a:cubicBezTo>
                    <a:pt x="637" y="799"/>
                    <a:pt x="801" y="637"/>
                    <a:pt x="999" y="637"/>
                  </a:cubicBezTo>
                  <a:close/>
                  <a:moveTo>
                    <a:pt x="999" y="0"/>
                  </a:moveTo>
                  <a:cubicBezTo>
                    <a:pt x="448" y="0"/>
                    <a:pt x="0" y="448"/>
                    <a:pt x="0" y="999"/>
                  </a:cubicBezTo>
                  <a:cubicBezTo>
                    <a:pt x="0" y="1548"/>
                    <a:pt x="448" y="1997"/>
                    <a:pt x="999" y="1997"/>
                  </a:cubicBezTo>
                  <a:cubicBezTo>
                    <a:pt x="1548" y="1997"/>
                    <a:pt x="1997" y="1548"/>
                    <a:pt x="1997" y="999"/>
                  </a:cubicBezTo>
                  <a:cubicBezTo>
                    <a:pt x="1996" y="448"/>
                    <a:pt x="1548" y="0"/>
                    <a:pt x="9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796" name="Google Shape;796;p46"/>
            <p:cNvSpPr/>
            <p:nvPr/>
          </p:nvSpPr>
          <p:spPr>
            <a:xfrm>
              <a:off x="7159848" y="3818652"/>
              <a:ext cx="49950" cy="49950"/>
            </a:xfrm>
            <a:custGeom>
              <a:avLst/>
              <a:gdLst/>
              <a:ahLst/>
              <a:cxnLst/>
              <a:rect l="l" t="t" r="r" b="b"/>
              <a:pathLst>
                <a:path w="1998" h="1998" extrusionOk="0">
                  <a:moveTo>
                    <a:pt x="999" y="637"/>
                  </a:moveTo>
                  <a:cubicBezTo>
                    <a:pt x="1198" y="637"/>
                    <a:pt x="1359" y="799"/>
                    <a:pt x="1359" y="999"/>
                  </a:cubicBezTo>
                  <a:cubicBezTo>
                    <a:pt x="1359" y="1197"/>
                    <a:pt x="1198" y="1359"/>
                    <a:pt x="999" y="1359"/>
                  </a:cubicBezTo>
                  <a:cubicBezTo>
                    <a:pt x="800" y="1359"/>
                    <a:pt x="638" y="1197"/>
                    <a:pt x="638" y="999"/>
                  </a:cubicBezTo>
                  <a:cubicBezTo>
                    <a:pt x="638" y="799"/>
                    <a:pt x="800" y="637"/>
                    <a:pt x="999" y="637"/>
                  </a:cubicBezTo>
                  <a:close/>
                  <a:moveTo>
                    <a:pt x="999" y="0"/>
                  </a:moveTo>
                  <a:cubicBezTo>
                    <a:pt x="449" y="0"/>
                    <a:pt x="1" y="448"/>
                    <a:pt x="1" y="999"/>
                  </a:cubicBezTo>
                  <a:cubicBezTo>
                    <a:pt x="1" y="1548"/>
                    <a:pt x="449" y="1997"/>
                    <a:pt x="999" y="1997"/>
                  </a:cubicBezTo>
                  <a:cubicBezTo>
                    <a:pt x="1549" y="1997"/>
                    <a:pt x="1998" y="1548"/>
                    <a:pt x="1998" y="999"/>
                  </a:cubicBezTo>
                  <a:cubicBezTo>
                    <a:pt x="1995" y="448"/>
                    <a:pt x="1549" y="0"/>
                    <a:pt x="9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797" name="Google Shape;797;p46"/>
            <p:cNvSpPr/>
            <p:nvPr/>
          </p:nvSpPr>
          <p:spPr>
            <a:xfrm>
              <a:off x="6905148" y="3890427"/>
              <a:ext cx="49950" cy="49950"/>
            </a:xfrm>
            <a:custGeom>
              <a:avLst/>
              <a:gdLst/>
              <a:ahLst/>
              <a:cxnLst/>
              <a:rect l="l" t="t" r="r" b="b"/>
              <a:pathLst>
                <a:path w="1998" h="1998" extrusionOk="0">
                  <a:moveTo>
                    <a:pt x="999" y="639"/>
                  </a:moveTo>
                  <a:cubicBezTo>
                    <a:pt x="1197" y="639"/>
                    <a:pt x="1359" y="801"/>
                    <a:pt x="1359" y="999"/>
                  </a:cubicBezTo>
                  <a:cubicBezTo>
                    <a:pt x="1359" y="1199"/>
                    <a:pt x="1197" y="1361"/>
                    <a:pt x="999" y="1361"/>
                  </a:cubicBezTo>
                  <a:cubicBezTo>
                    <a:pt x="799" y="1361"/>
                    <a:pt x="637" y="1199"/>
                    <a:pt x="637" y="999"/>
                  </a:cubicBezTo>
                  <a:cubicBezTo>
                    <a:pt x="637" y="801"/>
                    <a:pt x="799" y="639"/>
                    <a:pt x="999" y="639"/>
                  </a:cubicBezTo>
                  <a:close/>
                  <a:moveTo>
                    <a:pt x="999" y="1"/>
                  </a:moveTo>
                  <a:cubicBezTo>
                    <a:pt x="448" y="1"/>
                    <a:pt x="0" y="448"/>
                    <a:pt x="0" y="999"/>
                  </a:cubicBezTo>
                  <a:cubicBezTo>
                    <a:pt x="0" y="1550"/>
                    <a:pt x="448" y="1998"/>
                    <a:pt x="999" y="1998"/>
                  </a:cubicBezTo>
                  <a:cubicBezTo>
                    <a:pt x="1548" y="1998"/>
                    <a:pt x="1997" y="1550"/>
                    <a:pt x="1997" y="999"/>
                  </a:cubicBezTo>
                  <a:cubicBezTo>
                    <a:pt x="1997" y="450"/>
                    <a:pt x="1548" y="1"/>
                    <a:pt x="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798" name="Google Shape;798;p46"/>
            <p:cNvSpPr/>
            <p:nvPr/>
          </p:nvSpPr>
          <p:spPr>
            <a:xfrm>
              <a:off x="7006998" y="3890427"/>
              <a:ext cx="49950" cy="49950"/>
            </a:xfrm>
            <a:custGeom>
              <a:avLst/>
              <a:gdLst/>
              <a:ahLst/>
              <a:cxnLst/>
              <a:rect l="l" t="t" r="r" b="b"/>
              <a:pathLst>
                <a:path w="1998" h="1998" extrusionOk="0">
                  <a:moveTo>
                    <a:pt x="999" y="639"/>
                  </a:moveTo>
                  <a:cubicBezTo>
                    <a:pt x="1198" y="639"/>
                    <a:pt x="1360" y="801"/>
                    <a:pt x="1360" y="999"/>
                  </a:cubicBezTo>
                  <a:cubicBezTo>
                    <a:pt x="1360" y="1199"/>
                    <a:pt x="1198" y="1361"/>
                    <a:pt x="999" y="1361"/>
                  </a:cubicBezTo>
                  <a:cubicBezTo>
                    <a:pt x="800" y="1361"/>
                    <a:pt x="639" y="1199"/>
                    <a:pt x="639" y="999"/>
                  </a:cubicBezTo>
                  <a:cubicBezTo>
                    <a:pt x="639" y="801"/>
                    <a:pt x="800" y="639"/>
                    <a:pt x="999" y="639"/>
                  </a:cubicBezTo>
                  <a:close/>
                  <a:moveTo>
                    <a:pt x="999" y="1"/>
                  </a:moveTo>
                  <a:cubicBezTo>
                    <a:pt x="449" y="1"/>
                    <a:pt x="0" y="448"/>
                    <a:pt x="0" y="999"/>
                  </a:cubicBezTo>
                  <a:cubicBezTo>
                    <a:pt x="0" y="1550"/>
                    <a:pt x="449" y="1998"/>
                    <a:pt x="999" y="1998"/>
                  </a:cubicBezTo>
                  <a:cubicBezTo>
                    <a:pt x="1549" y="1998"/>
                    <a:pt x="1997" y="1550"/>
                    <a:pt x="1997" y="999"/>
                  </a:cubicBezTo>
                  <a:cubicBezTo>
                    <a:pt x="1997" y="450"/>
                    <a:pt x="1549" y="1"/>
                    <a:pt x="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799" name="Google Shape;799;p46"/>
            <p:cNvSpPr/>
            <p:nvPr/>
          </p:nvSpPr>
          <p:spPr>
            <a:xfrm>
              <a:off x="7108873" y="3890427"/>
              <a:ext cx="49950" cy="49950"/>
            </a:xfrm>
            <a:custGeom>
              <a:avLst/>
              <a:gdLst/>
              <a:ahLst/>
              <a:cxnLst/>
              <a:rect l="l" t="t" r="r" b="b"/>
              <a:pathLst>
                <a:path w="1998" h="1998" extrusionOk="0">
                  <a:moveTo>
                    <a:pt x="999" y="639"/>
                  </a:moveTo>
                  <a:cubicBezTo>
                    <a:pt x="1197" y="639"/>
                    <a:pt x="1361" y="801"/>
                    <a:pt x="1361" y="999"/>
                  </a:cubicBezTo>
                  <a:cubicBezTo>
                    <a:pt x="1361" y="1199"/>
                    <a:pt x="1200" y="1361"/>
                    <a:pt x="999" y="1361"/>
                  </a:cubicBezTo>
                  <a:cubicBezTo>
                    <a:pt x="801" y="1361"/>
                    <a:pt x="638" y="1199"/>
                    <a:pt x="638" y="999"/>
                  </a:cubicBezTo>
                  <a:cubicBezTo>
                    <a:pt x="638" y="801"/>
                    <a:pt x="801" y="639"/>
                    <a:pt x="999" y="639"/>
                  </a:cubicBezTo>
                  <a:close/>
                  <a:moveTo>
                    <a:pt x="999" y="1"/>
                  </a:moveTo>
                  <a:cubicBezTo>
                    <a:pt x="448" y="1"/>
                    <a:pt x="1" y="448"/>
                    <a:pt x="1" y="999"/>
                  </a:cubicBezTo>
                  <a:cubicBezTo>
                    <a:pt x="1" y="1550"/>
                    <a:pt x="448" y="1998"/>
                    <a:pt x="999" y="1998"/>
                  </a:cubicBezTo>
                  <a:cubicBezTo>
                    <a:pt x="1550" y="1998"/>
                    <a:pt x="1998" y="1550"/>
                    <a:pt x="1998" y="999"/>
                  </a:cubicBezTo>
                  <a:cubicBezTo>
                    <a:pt x="1998" y="450"/>
                    <a:pt x="1550" y="1"/>
                    <a:pt x="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00" name="Google Shape;800;p46"/>
            <p:cNvSpPr/>
            <p:nvPr/>
          </p:nvSpPr>
          <p:spPr>
            <a:xfrm>
              <a:off x="7210773" y="3890427"/>
              <a:ext cx="49950" cy="49950"/>
            </a:xfrm>
            <a:custGeom>
              <a:avLst/>
              <a:gdLst/>
              <a:ahLst/>
              <a:cxnLst/>
              <a:rect l="l" t="t" r="r" b="b"/>
              <a:pathLst>
                <a:path w="1998" h="1998" extrusionOk="0">
                  <a:moveTo>
                    <a:pt x="999" y="639"/>
                  </a:moveTo>
                  <a:cubicBezTo>
                    <a:pt x="1197" y="639"/>
                    <a:pt x="1360" y="801"/>
                    <a:pt x="1360" y="999"/>
                  </a:cubicBezTo>
                  <a:cubicBezTo>
                    <a:pt x="1360" y="1199"/>
                    <a:pt x="1198" y="1361"/>
                    <a:pt x="999" y="1361"/>
                  </a:cubicBezTo>
                  <a:cubicBezTo>
                    <a:pt x="801" y="1361"/>
                    <a:pt x="637" y="1199"/>
                    <a:pt x="637" y="999"/>
                  </a:cubicBezTo>
                  <a:cubicBezTo>
                    <a:pt x="637" y="801"/>
                    <a:pt x="801" y="639"/>
                    <a:pt x="999" y="639"/>
                  </a:cubicBezTo>
                  <a:close/>
                  <a:moveTo>
                    <a:pt x="999" y="1"/>
                  </a:moveTo>
                  <a:cubicBezTo>
                    <a:pt x="448" y="1"/>
                    <a:pt x="0" y="448"/>
                    <a:pt x="0" y="999"/>
                  </a:cubicBezTo>
                  <a:cubicBezTo>
                    <a:pt x="0" y="1550"/>
                    <a:pt x="448" y="1998"/>
                    <a:pt x="999" y="1998"/>
                  </a:cubicBezTo>
                  <a:cubicBezTo>
                    <a:pt x="1549" y="1998"/>
                    <a:pt x="1997" y="1550"/>
                    <a:pt x="1997" y="999"/>
                  </a:cubicBezTo>
                  <a:cubicBezTo>
                    <a:pt x="1997" y="450"/>
                    <a:pt x="1549" y="1"/>
                    <a:pt x="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grpSp>
      <p:grpSp>
        <p:nvGrpSpPr>
          <p:cNvPr id="801" name="Google Shape;801;p46"/>
          <p:cNvGrpSpPr/>
          <p:nvPr/>
        </p:nvGrpSpPr>
        <p:grpSpPr>
          <a:xfrm>
            <a:off x="3193280" y="2753410"/>
            <a:ext cx="358280" cy="395354"/>
            <a:chOff x="4140172" y="3442404"/>
            <a:chExt cx="491400" cy="542250"/>
          </a:xfrm>
        </p:grpSpPr>
        <p:sp>
          <p:nvSpPr>
            <p:cNvPr id="802" name="Google Shape;802;p46"/>
            <p:cNvSpPr/>
            <p:nvPr/>
          </p:nvSpPr>
          <p:spPr>
            <a:xfrm>
              <a:off x="4140172" y="3442404"/>
              <a:ext cx="491400" cy="542250"/>
            </a:xfrm>
            <a:custGeom>
              <a:avLst/>
              <a:gdLst/>
              <a:ahLst/>
              <a:cxnLst/>
              <a:rect l="l" t="t" r="r" b="b"/>
              <a:pathLst>
                <a:path w="19656" h="21690" extrusionOk="0">
                  <a:moveTo>
                    <a:pt x="9826" y="632"/>
                  </a:moveTo>
                  <a:cubicBezTo>
                    <a:pt x="10079" y="632"/>
                    <a:pt x="10332" y="723"/>
                    <a:pt x="10530" y="905"/>
                  </a:cubicBezTo>
                  <a:lnTo>
                    <a:pt x="12360" y="2711"/>
                  </a:lnTo>
                  <a:lnTo>
                    <a:pt x="7291" y="2711"/>
                  </a:lnTo>
                  <a:lnTo>
                    <a:pt x="9121" y="905"/>
                  </a:lnTo>
                  <a:cubicBezTo>
                    <a:pt x="9319" y="723"/>
                    <a:pt x="9572" y="632"/>
                    <a:pt x="9826" y="632"/>
                  </a:cubicBezTo>
                  <a:close/>
                  <a:moveTo>
                    <a:pt x="16980" y="3347"/>
                  </a:moveTo>
                  <a:lnTo>
                    <a:pt x="16980" y="4748"/>
                  </a:lnTo>
                  <a:lnTo>
                    <a:pt x="2674" y="4748"/>
                  </a:lnTo>
                  <a:lnTo>
                    <a:pt x="2674" y="3347"/>
                  </a:lnTo>
                  <a:close/>
                  <a:moveTo>
                    <a:pt x="2035" y="7893"/>
                  </a:moveTo>
                  <a:lnTo>
                    <a:pt x="2035" y="8823"/>
                  </a:lnTo>
                  <a:lnTo>
                    <a:pt x="1093" y="8823"/>
                  </a:lnTo>
                  <a:lnTo>
                    <a:pt x="2035" y="7893"/>
                  </a:lnTo>
                  <a:close/>
                  <a:moveTo>
                    <a:pt x="17616" y="7893"/>
                  </a:moveTo>
                  <a:lnTo>
                    <a:pt x="18560" y="8823"/>
                  </a:lnTo>
                  <a:lnTo>
                    <a:pt x="17616" y="8823"/>
                  </a:lnTo>
                  <a:lnTo>
                    <a:pt x="17616" y="7893"/>
                  </a:lnTo>
                  <a:close/>
                  <a:moveTo>
                    <a:pt x="16980" y="5384"/>
                  </a:moveTo>
                  <a:lnTo>
                    <a:pt x="16980" y="6787"/>
                  </a:lnTo>
                  <a:lnTo>
                    <a:pt x="15262" y="6787"/>
                  </a:lnTo>
                  <a:cubicBezTo>
                    <a:pt x="15086" y="6787"/>
                    <a:pt x="14944" y="6929"/>
                    <a:pt x="14944" y="7105"/>
                  </a:cubicBezTo>
                  <a:cubicBezTo>
                    <a:pt x="14944" y="7280"/>
                    <a:pt x="15086" y="7422"/>
                    <a:pt x="15262" y="7422"/>
                  </a:cubicBezTo>
                  <a:lnTo>
                    <a:pt x="16980" y="7422"/>
                  </a:lnTo>
                  <a:lnTo>
                    <a:pt x="16980" y="8823"/>
                  </a:lnTo>
                  <a:lnTo>
                    <a:pt x="12545" y="8823"/>
                  </a:lnTo>
                  <a:cubicBezTo>
                    <a:pt x="12368" y="8823"/>
                    <a:pt x="12227" y="8965"/>
                    <a:pt x="12227" y="9141"/>
                  </a:cubicBezTo>
                  <a:cubicBezTo>
                    <a:pt x="12227" y="10463"/>
                    <a:pt x="11150" y="11539"/>
                    <a:pt x="9829" y="11539"/>
                  </a:cubicBezTo>
                  <a:cubicBezTo>
                    <a:pt x="8507" y="11539"/>
                    <a:pt x="7432" y="10463"/>
                    <a:pt x="7432" y="9141"/>
                  </a:cubicBezTo>
                  <a:cubicBezTo>
                    <a:pt x="7432" y="8965"/>
                    <a:pt x="7289" y="8823"/>
                    <a:pt x="7114" y="8823"/>
                  </a:cubicBezTo>
                  <a:lnTo>
                    <a:pt x="2674" y="8823"/>
                  </a:lnTo>
                  <a:lnTo>
                    <a:pt x="2674" y="7422"/>
                  </a:lnTo>
                  <a:lnTo>
                    <a:pt x="13775" y="7422"/>
                  </a:lnTo>
                  <a:cubicBezTo>
                    <a:pt x="13952" y="7422"/>
                    <a:pt x="14093" y="7280"/>
                    <a:pt x="14093" y="7105"/>
                  </a:cubicBezTo>
                  <a:cubicBezTo>
                    <a:pt x="14093" y="6929"/>
                    <a:pt x="13952" y="6787"/>
                    <a:pt x="13775" y="6787"/>
                  </a:cubicBezTo>
                  <a:lnTo>
                    <a:pt x="2674" y="6787"/>
                  </a:lnTo>
                  <a:lnTo>
                    <a:pt x="2674" y="5384"/>
                  </a:lnTo>
                  <a:close/>
                  <a:moveTo>
                    <a:pt x="19017" y="9460"/>
                  </a:moveTo>
                  <a:lnTo>
                    <a:pt x="19017" y="21051"/>
                  </a:lnTo>
                  <a:lnTo>
                    <a:pt x="636" y="21051"/>
                  </a:lnTo>
                  <a:lnTo>
                    <a:pt x="636" y="9460"/>
                  </a:lnTo>
                  <a:lnTo>
                    <a:pt x="6808" y="9460"/>
                  </a:lnTo>
                  <a:cubicBezTo>
                    <a:pt x="6967" y="10985"/>
                    <a:pt x="8261" y="12179"/>
                    <a:pt x="9826" y="12179"/>
                  </a:cubicBezTo>
                  <a:cubicBezTo>
                    <a:pt x="11392" y="12179"/>
                    <a:pt x="12686" y="10986"/>
                    <a:pt x="12844" y="9460"/>
                  </a:cubicBezTo>
                  <a:close/>
                  <a:moveTo>
                    <a:pt x="9826" y="0"/>
                  </a:moveTo>
                  <a:cubicBezTo>
                    <a:pt x="9416" y="0"/>
                    <a:pt x="9005" y="149"/>
                    <a:pt x="8684" y="445"/>
                  </a:cubicBezTo>
                  <a:cubicBezTo>
                    <a:pt x="8683" y="448"/>
                    <a:pt x="8681" y="450"/>
                    <a:pt x="8677" y="451"/>
                  </a:cubicBezTo>
                  <a:lnTo>
                    <a:pt x="6397" y="2699"/>
                  </a:lnTo>
                  <a:cubicBezTo>
                    <a:pt x="6392" y="2704"/>
                    <a:pt x="6389" y="2710"/>
                    <a:pt x="6383" y="2713"/>
                  </a:cubicBezTo>
                  <a:lnTo>
                    <a:pt x="2356" y="2713"/>
                  </a:lnTo>
                  <a:cubicBezTo>
                    <a:pt x="2179" y="2713"/>
                    <a:pt x="2038" y="2855"/>
                    <a:pt x="2038" y="3031"/>
                  </a:cubicBezTo>
                  <a:lnTo>
                    <a:pt x="2038" y="7008"/>
                  </a:lnTo>
                  <a:cubicBezTo>
                    <a:pt x="2025" y="7017"/>
                    <a:pt x="96" y="8917"/>
                    <a:pt x="96" y="8917"/>
                  </a:cubicBezTo>
                  <a:cubicBezTo>
                    <a:pt x="35" y="8977"/>
                    <a:pt x="1" y="9059"/>
                    <a:pt x="1" y="9144"/>
                  </a:cubicBezTo>
                  <a:lnTo>
                    <a:pt x="1" y="21372"/>
                  </a:lnTo>
                  <a:cubicBezTo>
                    <a:pt x="1" y="21547"/>
                    <a:pt x="143" y="21690"/>
                    <a:pt x="318" y="21690"/>
                  </a:cubicBezTo>
                  <a:lnTo>
                    <a:pt x="19337" y="21690"/>
                  </a:lnTo>
                  <a:cubicBezTo>
                    <a:pt x="19513" y="21690"/>
                    <a:pt x="19655" y="21547"/>
                    <a:pt x="19655" y="21372"/>
                  </a:cubicBezTo>
                  <a:cubicBezTo>
                    <a:pt x="19655" y="21369"/>
                    <a:pt x="19655" y="9120"/>
                    <a:pt x="19652" y="9111"/>
                  </a:cubicBezTo>
                  <a:cubicBezTo>
                    <a:pt x="19645" y="9036"/>
                    <a:pt x="19611" y="8968"/>
                    <a:pt x="19560" y="8915"/>
                  </a:cubicBezTo>
                  <a:cubicBezTo>
                    <a:pt x="19560" y="8915"/>
                    <a:pt x="17626" y="7011"/>
                    <a:pt x="17617" y="7003"/>
                  </a:cubicBezTo>
                  <a:lnTo>
                    <a:pt x="17617" y="3031"/>
                  </a:lnTo>
                  <a:cubicBezTo>
                    <a:pt x="17617" y="2855"/>
                    <a:pt x="17475" y="2713"/>
                    <a:pt x="17300" y="2713"/>
                  </a:cubicBezTo>
                  <a:lnTo>
                    <a:pt x="13268" y="2713"/>
                  </a:lnTo>
                  <a:cubicBezTo>
                    <a:pt x="13265" y="2710"/>
                    <a:pt x="13260" y="2704"/>
                    <a:pt x="13254" y="2699"/>
                  </a:cubicBezTo>
                  <a:lnTo>
                    <a:pt x="10975" y="451"/>
                  </a:lnTo>
                  <a:cubicBezTo>
                    <a:pt x="10973" y="450"/>
                    <a:pt x="10970" y="448"/>
                    <a:pt x="10967" y="445"/>
                  </a:cubicBezTo>
                  <a:cubicBezTo>
                    <a:pt x="10647" y="149"/>
                    <a:pt x="10237" y="0"/>
                    <a:pt x="98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03" name="Google Shape;803;p46"/>
            <p:cNvSpPr/>
            <p:nvPr/>
          </p:nvSpPr>
          <p:spPr>
            <a:xfrm>
              <a:off x="4174147" y="3688879"/>
              <a:ext cx="15900" cy="28875"/>
            </a:xfrm>
            <a:custGeom>
              <a:avLst/>
              <a:gdLst/>
              <a:ahLst/>
              <a:cxnLst/>
              <a:rect l="l" t="t" r="r" b="b"/>
              <a:pathLst>
                <a:path w="636" h="1155" extrusionOk="0">
                  <a:moveTo>
                    <a:pt x="318" y="0"/>
                  </a:moveTo>
                  <a:cubicBezTo>
                    <a:pt x="142" y="0"/>
                    <a:pt x="0" y="143"/>
                    <a:pt x="0" y="318"/>
                  </a:cubicBezTo>
                  <a:lnTo>
                    <a:pt x="0" y="837"/>
                  </a:lnTo>
                  <a:cubicBezTo>
                    <a:pt x="0" y="1012"/>
                    <a:pt x="142" y="1155"/>
                    <a:pt x="318" y="1155"/>
                  </a:cubicBezTo>
                  <a:cubicBezTo>
                    <a:pt x="493" y="1155"/>
                    <a:pt x="636" y="1012"/>
                    <a:pt x="636" y="837"/>
                  </a:cubicBezTo>
                  <a:lnTo>
                    <a:pt x="636" y="318"/>
                  </a:lnTo>
                  <a:cubicBezTo>
                    <a:pt x="636" y="143"/>
                    <a:pt x="493" y="0"/>
                    <a:pt x="3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04" name="Google Shape;804;p46"/>
            <p:cNvSpPr/>
            <p:nvPr/>
          </p:nvSpPr>
          <p:spPr>
            <a:xfrm>
              <a:off x="4174147" y="3727754"/>
              <a:ext cx="15900" cy="28850"/>
            </a:xfrm>
            <a:custGeom>
              <a:avLst/>
              <a:gdLst/>
              <a:ahLst/>
              <a:cxnLst/>
              <a:rect l="l" t="t" r="r" b="b"/>
              <a:pathLst>
                <a:path w="636" h="1154" extrusionOk="0">
                  <a:moveTo>
                    <a:pt x="318" y="1"/>
                  </a:moveTo>
                  <a:cubicBezTo>
                    <a:pt x="142" y="1"/>
                    <a:pt x="0" y="141"/>
                    <a:pt x="0" y="318"/>
                  </a:cubicBezTo>
                  <a:lnTo>
                    <a:pt x="0" y="836"/>
                  </a:lnTo>
                  <a:cubicBezTo>
                    <a:pt x="0" y="1011"/>
                    <a:pt x="142" y="1153"/>
                    <a:pt x="318" y="1153"/>
                  </a:cubicBezTo>
                  <a:cubicBezTo>
                    <a:pt x="493" y="1153"/>
                    <a:pt x="636" y="1011"/>
                    <a:pt x="636" y="836"/>
                  </a:cubicBezTo>
                  <a:lnTo>
                    <a:pt x="636" y="318"/>
                  </a:lnTo>
                  <a:cubicBezTo>
                    <a:pt x="636" y="141"/>
                    <a:pt x="493" y="1"/>
                    <a:pt x="3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05" name="Google Shape;805;p46"/>
            <p:cNvSpPr/>
            <p:nvPr/>
          </p:nvSpPr>
          <p:spPr>
            <a:xfrm>
              <a:off x="4174147" y="3766554"/>
              <a:ext cx="15900" cy="28850"/>
            </a:xfrm>
            <a:custGeom>
              <a:avLst/>
              <a:gdLst/>
              <a:ahLst/>
              <a:cxnLst/>
              <a:rect l="l" t="t" r="r" b="b"/>
              <a:pathLst>
                <a:path w="636" h="1154" extrusionOk="0">
                  <a:moveTo>
                    <a:pt x="318" y="1"/>
                  </a:moveTo>
                  <a:cubicBezTo>
                    <a:pt x="142" y="1"/>
                    <a:pt x="0" y="143"/>
                    <a:pt x="0" y="318"/>
                  </a:cubicBezTo>
                  <a:lnTo>
                    <a:pt x="0" y="836"/>
                  </a:lnTo>
                  <a:cubicBezTo>
                    <a:pt x="0" y="1013"/>
                    <a:pt x="142" y="1153"/>
                    <a:pt x="318" y="1153"/>
                  </a:cubicBezTo>
                  <a:cubicBezTo>
                    <a:pt x="493" y="1153"/>
                    <a:pt x="636" y="1013"/>
                    <a:pt x="636" y="836"/>
                  </a:cubicBezTo>
                  <a:lnTo>
                    <a:pt x="636" y="318"/>
                  </a:lnTo>
                  <a:cubicBezTo>
                    <a:pt x="636" y="144"/>
                    <a:pt x="493" y="1"/>
                    <a:pt x="3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06" name="Google Shape;806;p46"/>
            <p:cNvSpPr/>
            <p:nvPr/>
          </p:nvSpPr>
          <p:spPr>
            <a:xfrm>
              <a:off x="4174147" y="3844279"/>
              <a:ext cx="15900" cy="28850"/>
            </a:xfrm>
            <a:custGeom>
              <a:avLst/>
              <a:gdLst/>
              <a:ahLst/>
              <a:cxnLst/>
              <a:rect l="l" t="t" r="r" b="b"/>
              <a:pathLst>
                <a:path w="636" h="1154" extrusionOk="0">
                  <a:moveTo>
                    <a:pt x="318" y="1"/>
                  </a:moveTo>
                  <a:cubicBezTo>
                    <a:pt x="142" y="1"/>
                    <a:pt x="0" y="143"/>
                    <a:pt x="0" y="318"/>
                  </a:cubicBezTo>
                  <a:lnTo>
                    <a:pt x="0" y="836"/>
                  </a:lnTo>
                  <a:cubicBezTo>
                    <a:pt x="0" y="1013"/>
                    <a:pt x="142" y="1153"/>
                    <a:pt x="318" y="1153"/>
                  </a:cubicBezTo>
                  <a:cubicBezTo>
                    <a:pt x="493" y="1153"/>
                    <a:pt x="636" y="1013"/>
                    <a:pt x="636" y="836"/>
                  </a:cubicBezTo>
                  <a:lnTo>
                    <a:pt x="636" y="318"/>
                  </a:lnTo>
                  <a:cubicBezTo>
                    <a:pt x="636" y="143"/>
                    <a:pt x="493" y="1"/>
                    <a:pt x="3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07" name="Google Shape;807;p46"/>
            <p:cNvSpPr/>
            <p:nvPr/>
          </p:nvSpPr>
          <p:spPr>
            <a:xfrm>
              <a:off x="4174147" y="3883079"/>
              <a:ext cx="15900" cy="28875"/>
            </a:xfrm>
            <a:custGeom>
              <a:avLst/>
              <a:gdLst/>
              <a:ahLst/>
              <a:cxnLst/>
              <a:rect l="l" t="t" r="r" b="b"/>
              <a:pathLst>
                <a:path w="636" h="1155" extrusionOk="0">
                  <a:moveTo>
                    <a:pt x="318" y="1"/>
                  </a:moveTo>
                  <a:cubicBezTo>
                    <a:pt x="142" y="1"/>
                    <a:pt x="0" y="143"/>
                    <a:pt x="0" y="318"/>
                  </a:cubicBezTo>
                  <a:lnTo>
                    <a:pt x="0" y="837"/>
                  </a:lnTo>
                  <a:cubicBezTo>
                    <a:pt x="0" y="1013"/>
                    <a:pt x="142" y="1155"/>
                    <a:pt x="318" y="1155"/>
                  </a:cubicBezTo>
                  <a:cubicBezTo>
                    <a:pt x="493" y="1155"/>
                    <a:pt x="636" y="1013"/>
                    <a:pt x="636" y="837"/>
                  </a:cubicBezTo>
                  <a:lnTo>
                    <a:pt x="636" y="318"/>
                  </a:lnTo>
                  <a:cubicBezTo>
                    <a:pt x="636" y="144"/>
                    <a:pt x="493" y="1"/>
                    <a:pt x="3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08" name="Google Shape;808;p46"/>
            <p:cNvSpPr/>
            <p:nvPr/>
          </p:nvSpPr>
          <p:spPr>
            <a:xfrm>
              <a:off x="4174147" y="3805404"/>
              <a:ext cx="15900" cy="28875"/>
            </a:xfrm>
            <a:custGeom>
              <a:avLst/>
              <a:gdLst/>
              <a:ahLst/>
              <a:cxnLst/>
              <a:rect l="l" t="t" r="r" b="b"/>
              <a:pathLst>
                <a:path w="636" h="1155" extrusionOk="0">
                  <a:moveTo>
                    <a:pt x="318" y="0"/>
                  </a:moveTo>
                  <a:cubicBezTo>
                    <a:pt x="142" y="0"/>
                    <a:pt x="0" y="143"/>
                    <a:pt x="0" y="318"/>
                  </a:cubicBezTo>
                  <a:lnTo>
                    <a:pt x="0" y="837"/>
                  </a:lnTo>
                  <a:cubicBezTo>
                    <a:pt x="0" y="1012"/>
                    <a:pt x="142" y="1155"/>
                    <a:pt x="318" y="1155"/>
                  </a:cubicBezTo>
                  <a:cubicBezTo>
                    <a:pt x="493" y="1155"/>
                    <a:pt x="636" y="1012"/>
                    <a:pt x="636" y="837"/>
                  </a:cubicBezTo>
                  <a:lnTo>
                    <a:pt x="636" y="318"/>
                  </a:lnTo>
                  <a:cubicBezTo>
                    <a:pt x="636" y="143"/>
                    <a:pt x="493" y="0"/>
                    <a:pt x="3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09" name="Google Shape;809;p46"/>
            <p:cNvSpPr/>
            <p:nvPr/>
          </p:nvSpPr>
          <p:spPr>
            <a:xfrm>
              <a:off x="4174147" y="3919804"/>
              <a:ext cx="15900" cy="30775"/>
            </a:xfrm>
            <a:custGeom>
              <a:avLst/>
              <a:gdLst/>
              <a:ahLst/>
              <a:cxnLst/>
              <a:rect l="l" t="t" r="r" b="b"/>
              <a:pathLst>
                <a:path w="636" h="1231" extrusionOk="0">
                  <a:moveTo>
                    <a:pt x="318" y="1"/>
                  </a:moveTo>
                  <a:cubicBezTo>
                    <a:pt x="142" y="1"/>
                    <a:pt x="0" y="143"/>
                    <a:pt x="0" y="318"/>
                  </a:cubicBezTo>
                  <a:lnTo>
                    <a:pt x="0" y="913"/>
                  </a:lnTo>
                  <a:cubicBezTo>
                    <a:pt x="0" y="1088"/>
                    <a:pt x="142" y="1231"/>
                    <a:pt x="318" y="1231"/>
                  </a:cubicBezTo>
                  <a:cubicBezTo>
                    <a:pt x="493" y="1231"/>
                    <a:pt x="636" y="1088"/>
                    <a:pt x="636" y="913"/>
                  </a:cubicBezTo>
                  <a:lnTo>
                    <a:pt x="636" y="318"/>
                  </a:lnTo>
                  <a:cubicBezTo>
                    <a:pt x="636" y="143"/>
                    <a:pt x="493" y="1"/>
                    <a:pt x="3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10" name="Google Shape;810;p46"/>
            <p:cNvSpPr/>
            <p:nvPr/>
          </p:nvSpPr>
          <p:spPr>
            <a:xfrm>
              <a:off x="4538322" y="3934679"/>
              <a:ext cx="28225" cy="15900"/>
            </a:xfrm>
            <a:custGeom>
              <a:avLst/>
              <a:gdLst/>
              <a:ahLst/>
              <a:cxnLst/>
              <a:rect l="l" t="t" r="r" b="b"/>
              <a:pathLst>
                <a:path w="1129" h="636" extrusionOk="0">
                  <a:moveTo>
                    <a:pt x="318" y="0"/>
                  </a:moveTo>
                  <a:cubicBezTo>
                    <a:pt x="141" y="0"/>
                    <a:pt x="0" y="141"/>
                    <a:pt x="0" y="318"/>
                  </a:cubicBezTo>
                  <a:cubicBezTo>
                    <a:pt x="0" y="493"/>
                    <a:pt x="141" y="636"/>
                    <a:pt x="318" y="636"/>
                  </a:cubicBezTo>
                  <a:lnTo>
                    <a:pt x="811" y="636"/>
                  </a:lnTo>
                  <a:cubicBezTo>
                    <a:pt x="986" y="636"/>
                    <a:pt x="1129" y="493"/>
                    <a:pt x="1129" y="318"/>
                  </a:cubicBezTo>
                  <a:cubicBezTo>
                    <a:pt x="1129" y="144"/>
                    <a:pt x="986" y="0"/>
                    <a:pt x="81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11" name="Google Shape;811;p46"/>
            <p:cNvSpPr/>
            <p:nvPr/>
          </p:nvSpPr>
          <p:spPr>
            <a:xfrm>
              <a:off x="4427222" y="3934679"/>
              <a:ext cx="28275" cy="15900"/>
            </a:xfrm>
            <a:custGeom>
              <a:avLst/>
              <a:gdLst/>
              <a:ahLst/>
              <a:cxnLst/>
              <a:rect l="l" t="t" r="r" b="b"/>
              <a:pathLst>
                <a:path w="1131" h="636" extrusionOk="0">
                  <a:moveTo>
                    <a:pt x="319" y="0"/>
                  </a:moveTo>
                  <a:cubicBezTo>
                    <a:pt x="143" y="0"/>
                    <a:pt x="1" y="141"/>
                    <a:pt x="1" y="318"/>
                  </a:cubicBezTo>
                  <a:cubicBezTo>
                    <a:pt x="1" y="493"/>
                    <a:pt x="143" y="636"/>
                    <a:pt x="319" y="636"/>
                  </a:cubicBezTo>
                  <a:lnTo>
                    <a:pt x="813" y="636"/>
                  </a:lnTo>
                  <a:cubicBezTo>
                    <a:pt x="989" y="636"/>
                    <a:pt x="1131" y="493"/>
                    <a:pt x="1131" y="318"/>
                  </a:cubicBezTo>
                  <a:cubicBezTo>
                    <a:pt x="1131" y="144"/>
                    <a:pt x="989" y="0"/>
                    <a:pt x="8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12" name="Google Shape;812;p46"/>
            <p:cNvSpPr/>
            <p:nvPr/>
          </p:nvSpPr>
          <p:spPr>
            <a:xfrm>
              <a:off x="4464247" y="3934679"/>
              <a:ext cx="28250" cy="15900"/>
            </a:xfrm>
            <a:custGeom>
              <a:avLst/>
              <a:gdLst/>
              <a:ahLst/>
              <a:cxnLst/>
              <a:rect l="l" t="t" r="r" b="b"/>
              <a:pathLst>
                <a:path w="1130" h="636" extrusionOk="0">
                  <a:moveTo>
                    <a:pt x="319" y="0"/>
                  </a:moveTo>
                  <a:cubicBezTo>
                    <a:pt x="143" y="0"/>
                    <a:pt x="1" y="141"/>
                    <a:pt x="1" y="318"/>
                  </a:cubicBezTo>
                  <a:cubicBezTo>
                    <a:pt x="1" y="493"/>
                    <a:pt x="143" y="636"/>
                    <a:pt x="319" y="636"/>
                  </a:cubicBezTo>
                  <a:lnTo>
                    <a:pt x="812" y="636"/>
                  </a:lnTo>
                  <a:cubicBezTo>
                    <a:pt x="989" y="636"/>
                    <a:pt x="1130" y="493"/>
                    <a:pt x="1130" y="318"/>
                  </a:cubicBezTo>
                  <a:cubicBezTo>
                    <a:pt x="1130" y="144"/>
                    <a:pt x="989" y="0"/>
                    <a:pt x="8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13" name="Google Shape;813;p46"/>
            <p:cNvSpPr/>
            <p:nvPr/>
          </p:nvSpPr>
          <p:spPr>
            <a:xfrm>
              <a:off x="4205147" y="3934679"/>
              <a:ext cx="28275" cy="15900"/>
            </a:xfrm>
            <a:custGeom>
              <a:avLst/>
              <a:gdLst/>
              <a:ahLst/>
              <a:cxnLst/>
              <a:rect l="l" t="t" r="r" b="b"/>
              <a:pathLst>
                <a:path w="1131" h="636" extrusionOk="0">
                  <a:moveTo>
                    <a:pt x="318" y="0"/>
                  </a:moveTo>
                  <a:cubicBezTo>
                    <a:pt x="143" y="0"/>
                    <a:pt x="1" y="141"/>
                    <a:pt x="1" y="318"/>
                  </a:cubicBezTo>
                  <a:cubicBezTo>
                    <a:pt x="1" y="493"/>
                    <a:pt x="143" y="636"/>
                    <a:pt x="318" y="636"/>
                  </a:cubicBezTo>
                  <a:lnTo>
                    <a:pt x="812" y="636"/>
                  </a:lnTo>
                  <a:cubicBezTo>
                    <a:pt x="987" y="636"/>
                    <a:pt x="1129" y="493"/>
                    <a:pt x="1129" y="318"/>
                  </a:cubicBezTo>
                  <a:cubicBezTo>
                    <a:pt x="1131" y="144"/>
                    <a:pt x="987" y="0"/>
                    <a:pt x="8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14" name="Google Shape;814;p46"/>
            <p:cNvSpPr/>
            <p:nvPr/>
          </p:nvSpPr>
          <p:spPr>
            <a:xfrm>
              <a:off x="4501272" y="3934679"/>
              <a:ext cx="28250" cy="15900"/>
            </a:xfrm>
            <a:custGeom>
              <a:avLst/>
              <a:gdLst/>
              <a:ahLst/>
              <a:cxnLst/>
              <a:rect l="l" t="t" r="r" b="b"/>
              <a:pathLst>
                <a:path w="1130" h="636" extrusionOk="0">
                  <a:moveTo>
                    <a:pt x="319" y="0"/>
                  </a:moveTo>
                  <a:cubicBezTo>
                    <a:pt x="143" y="0"/>
                    <a:pt x="1" y="141"/>
                    <a:pt x="1" y="318"/>
                  </a:cubicBezTo>
                  <a:cubicBezTo>
                    <a:pt x="1" y="493"/>
                    <a:pt x="143" y="636"/>
                    <a:pt x="319" y="636"/>
                  </a:cubicBezTo>
                  <a:lnTo>
                    <a:pt x="812" y="636"/>
                  </a:lnTo>
                  <a:cubicBezTo>
                    <a:pt x="987" y="636"/>
                    <a:pt x="1130" y="493"/>
                    <a:pt x="1130" y="318"/>
                  </a:cubicBezTo>
                  <a:cubicBezTo>
                    <a:pt x="1130" y="144"/>
                    <a:pt x="987" y="0"/>
                    <a:pt x="8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15" name="Google Shape;815;p46"/>
            <p:cNvSpPr/>
            <p:nvPr/>
          </p:nvSpPr>
          <p:spPr>
            <a:xfrm>
              <a:off x="4316197" y="3934679"/>
              <a:ext cx="28225" cy="15900"/>
            </a:xfrm>
            <a:custGeom>
              <a:avLst/>
              <a:gdLst/>
              <a:ahLst/>
              <a:cxnLst/>
              <a:rect l="l" t="t" r="r" b="b"/>
              <a:pathLst>
                <a:path w="1129" h="636" extrusionOk="0">
                  <a:moveTo>
                    <a:pt x="318" y="0"/>
                  </a:moveTo>
                  <a:cubicBezTo>
                    <a:pt x="142" y="0"/>
                    <a:pt x="0" y="141"/>
                    <a:pt x="0" y="318"/>
                  </a:cubicBezTo>
                  <a:cubicBezTo>
                    <a:pt x="0" y="493"/>
                    <a:pt x="142" y="636"/>
                    <a:pt x="318" y="636"/>
                  </a:cubicBezTo>
                  <a:lnTo>
                    <a:pt x="811" y="636"/>
                  </a:lnTo>
                  <a:cubicBezTo>
                    <a:pt x="987" y="636"/>
                    <a:pt x="1129" y="493"/>
                    <a:pt x="1129" y="318"/>
                  </a:cubicBezTo>
                  <a:cubicBezTo>
                    <a:pt x="1129" y="144"/>
                    <a:pt x="988" y="0"/>
                    <a:pt x="81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16" name="Google Shape;816;p46"/>
            <p:cNvSpPr/>
            <p:nvPr/>
          </p:nvSpPr>
          <p:spPr>
            <a:xfrm>
              <a:off x="4279172" y="3934679"/>
              <a:ext cx="28225" cy="15900"/>
            </a:xfrm>
            <a:custGeom>
              <a:avLst/>
              <a:gdLst/>
              <a:ahLst/>
              <a:cxnLst/>
              <a:rect l="l" t="t" r="r" b="b"/>
              <a:pathLst>
                <a:path w="1129" h="636" extrusionOk="0">
                  <a:moveTo>
                    <a:pt x="318" y="0"/>
                  </a:moveTo>
                  <a:cubicBezTo>
                    <a:pt x="142" y="0"/>
                    <a:pt x="0" y="141"/>
                    <a:pt x="0" y="318"/>
                  </a:cubicBezTo>
                  <a:cubicBezTo>
                    <a:pt x="0" y="493"/>
                    <a:pt x="142" y="636"/>
                    <a:pt x="318" y="636"/>
                  </a:cubicBezTo>
                  <a:lnTo>
                    <a:pt x="813" y="636"/>
                  </a:lnTo>
                  <a:cubicBezTo>
                    <a:pt x="988" y="636"/>
                    <a:pt x="1129" y="493"/>
                    <a:pt x="1129" y="318"/>
                  </a:cubicBezTo>
                  <a:cubicBezTo>
                    <a:pt x="1129" y="144"/>
                    <a:pt x="988" y="0"/>
                    <a:pt x="8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17" name="Google Shape;817;p46"/>
            <p:cNvSpPr/>
            <p:nvPr/>
          </p:nvSpPr>
          <p:spPr>
            <a:xfrm>
              <a:off x="4242172" y="3934679"/>
              <a:ext cx="28250" cy="15900"/>
            </a:xfrm>
            <a:custGeom>
              <a:avLst/>
              <a:gdLst/>
              <a:ahLst/>
              <a:cxnLst/>
              <a:rect l="l" t="t" r="r" b="b"/>
              <a:pathLst>
                <a:path w="1130" h="636" extrusionOk="0">
                  <a:moveTo>
                    <a:pt x="318" y="0"/>
                  </a:moveTo>
                  <a:cubicBezTo>
                    <a:pt x="141" y="0"/>
                    <a:pt x="1" y="141"/>
                    <a:pt x="1" y="318"/>
                  </a:cubicBezTo>
                  <a:cubicBezTo>
                    <a:pt x="1" y="493"/>
                    <a:pt x="141" y="636"/>
                    <a:pt x="318" y="636"/>
                  </a:cubicBezTo>
                  <a:lnTo>
                    <a:pt x="812" y="636"/>
                  </a:lnTo>
                  <a:cubicBezTo>
                    <a:pt x="987" y="636"/>
                    <a:pt x="1129" y="493"/>
                    <a:pt x="1129" y="318"/>
                  </a:cubicBezTo>
                  <a:cubicBezTo>
                    <a:pt x="1129" y="144"/>
                    <a:pt x="987" y="0"/>
                    <a:pt x="8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18" name="Google Shape;818;p46"/>
            <p:cNvSpPr/>
            <p:nvPr/>
          </p:nvSpPr>
          <p:spPr>
            <a:xfrm>
              <a:off x="4353222" y="3934679"/>
              <a:ext cx="28225" cy="15900"/>
            </a:xfrm>
            <a:custGeom>
              <a:avLst/>
              <a:gdLst/>
              <a:ahLst/>
              <a:cxnLst/>
              <a:rect l="l" t="t" r="r" b="b"/>
              <a:pathLst>
                <a:path w="1129" h="636" extrusionOk="0">
                  <a:moveTo>
                    <a:pt x="318" y="0"/>
                  </a:moveTo>
                  <a:cubicBezTo>
                    <a:pt x="143" y="0"/>
                    <a:pt x="0" y="141"/>
                    <a:pt x="0" y="318"/>
                  </a:cubicBezTo>
                  <a:cubicBezTo>
                    <a:pt x="0" y="493"/>
                    <a:pt x="143" y="636"/>
                    <a:pt x="318" y="636"/>
                  </a:cubicBezTo>
                  <a:lnTo>
                    <a:pt x="811" y="636"/>
                  </a:lnTo>
                  <a:cubicBezTo>
                    <a:pt x="987" y="636"/>
                    <a:pt x="1129" y="493"/>
                    <a:pt x="1129" y="318"/>
                  </a:cubicBezTo>
                  <a:cubicBezTo>
                    <a:pt x="1129" y="144"/>
                    <a:pt x="987" y="0"/>
                    <a:pt x="81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19" name="Google Shape;819;p46"/>
            <p:cNvSpPr/>
            <p:nvPr/>
          </p:nvSpPr>
          <p:spPr>
            <a:xfrm>
              <a:off x="4390247" y="3934679"/>
              <a:ext cx="28225" cy="15900"/>
            </a:xfrm>
            <a:custGeom>
              <a:avLst/>
              <a:gdLst/>
              <a:ahLst/>
              <a:cxnLst/>
              <a:rect l="l" t="t" r="r" b="b"/>
              <a:pathLst>
                <a:path w="1129" h="636" extrusionOk="0">
                  <a:moveTo>
                    <a:pt x="318" y="0"/>
                  </a:moveTo>
                  <a:cubicBezTo>
                    <a:pt x="141" y="0"/>
                    <a:pt x="0" y="141"/>
                    <a:pt x="0" y="318"/>
                  </a:cubicBezTo>
                  <a:cubicBezTo>
                    <a:pt x="0" y="493"/>
                    <a:pt x="141" y="636"/>
                    <a:pt x="318" y="636"/>
                  </a:cubicBezTo>
                  <a:lnTo>
                    <a:pt x="811" y="636"/>
                  </a:lnTo>
                  <a:cubicBezTo>
                    <a:pt x="987" y="636"/>
                    <a:pt x="1129" y="493"/>
                    <a:pt x="1129" y="318"/>
                  </a:cubicBezTo>
                  <a:cubicBezTo>
                    <a:pt x="1129" y="144"/>
                    <a:pt x="987" y="0"/>
                    <a:pt x="81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20" name="Google Shape;820;p46"/>
            <p:cNvSpPr/>
            <p:nvPr/>
          </p:nvSpPr>
          <p:spPr>
            <a:xfrm>
              <a:off x="4581647" y="3919804"/>
              <a:ext cx="15950" cy="30775"/>
            </a:xfrm>
            <a:custGeom>
              <a:avLst/>
              <a:gdLst/>
              <a:ahLst/>
              <a:cxnLst/>
              <a:rect l="l" t="t" r="r" b="b"/>
              <a:pathLst>
                <a:path w="638" h="1231" extrusionOk="0">
                  <a:moveTo>
                    <a:pt x="318" y="1"/>
                  </a:moveTo>
                  <a:cubicBezTo>
                    <a:pt x="143" y="1"/>
                    <a:pt x="1" y="143"/>
                    <a:pt x="1" y="318"/>
                  </a:cubicBezTo>
                  <a:lnTo>
                    <a:pt x="1" y="913"/>
                  </a:lnTo>
                  <a:cubicBezTo>
                    <a:pt x="1" y="1088"/>
                    <a:pt x="143" y="1231"/>
                    <a:pt x="318" y="1231"/>
                  </a:cubicBezTo>
                  <a:cubicBezTo>
                    <a:pt x="494" y="1231"/>
                    <a:pt x="636" y="1088"/>
                    <a:pt x="636" y="913"/>
                  </a:cubicBezTo>
                  <a:lnTo>
                    <a:pt x="636" y="318"/>
                  </a:lnTo>
                  <a:cubicBezTo>
                    <a:pt x="638" y="143"/>
                    <a:pt x="494" y="1"/>
                    <a:pt x="3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21" name="Google Shape;821;p46"/>
            <p:cNvSpPr/>
            <p:nvPr/>
          </p:nvSpPr>
          <p:spPr>
            <a:xfrm>
              <a:off x="4581647" y="3804329"/>
              <a:ext cx="15950" cy="28850"/>
            </a:xfrm>
            <a:custGeom>
              <a:avLst/>
              <a:gdLst/>
              <a:ahLst/>
              <a:cxnLst/>
              <a:rect l="l" t="t" r="r" b="b"/>
              <a:pathLst>
                <a:path w="638" h="1154" extrusionOk="0">
                  <a:moveTo>
                    <a:pt x="318" y="1"/>
                  </a:moveTo>
                  <a:cubicBezTo>
                    <a:pt x="143" y="1"/>
                    <a:pt x="1" y="142"/>
                    <a:pt x="1" y="319"/>
                  </a:cubicBezTo>
                  <a:lnTo>
                    <a:pt x="1" y="836"/>
                  </a:lnTo>
                  <a:cubicBezTo>
                    <a:pt x="1" y="1012"/>
                    <a:pt x="143" y="1154"/>
                    <a:pt x="318" y="1154"/>
                  </a:cubicBezTo>
                  <a:cubicBezTo>
                    <a:pt x="494" y="1154"/>
                    <a:pt x="636" y="1012"/>
                    <a:pt x="636" y="836"/>
                  </a:cubicBezTo>
                  <a:lnTo>
                    <a:pt x="636" y="319"/>
                  </a:lnTo>
                  <a:cubicBezTo>
                    <a:pt x="638" y="145"/>
                    <a:pt x="494" y="1"/>
                    <a:pt x="3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22" name="Google Shape;822;p46"/>
            <p:cNvSpPr/>
            <p:nvPr/>
          </p:nvSpPr>
          <p:spPr>
            <a:xfrm>
              <a:off x="4581647" y="3726654"/>
              <a:ext cx="15950" cy="28850"/>
            </a:xfrm>
            <a:custGeom>
              <a:avLst/>
              <a:gdLst/>
              <a:ahLst/>
              <a:cxnLst/>
              <a:rect l="l" t="t" r="r" b="b"/>
              <a:pathLst>
                <a:path w="638" h="1154" extrusionOk="0">
                  <a:moveTo>
                    <a:pt x="318" y="1"/>
                  </a:moveTo>
                  <a:cubicBezTo>
                    <a:pt x="143" y="1"/>
                    <a:pt x="1" y="141"/>
                    <a:pt x="1" y="318"/>
                  </a:cubicBezTo>
                  <a:lnTo>
                    <a:pt x="1" y="836"/>
                  </a:lnTo>
                  <a:cubicBezTo>
                    <a:pt x="1" y="1011"/>
                    <a:pt x="143" y="1153"/>
                    <a:pt x="318" y="1153"/>
                  </a:cubicBezTo>
                  <a:cubicBezTo>
                    <a:pt x="494" y="1153"/>
                    <a:pt x="636" y="1011"/>
                    <a:pt x="636" y="836"/>
                  </a:cubicBezTo>
                  <a:lnTo>
                    <a:pt x="636" y="318"/>
                  </a:lnTo>
                  <a:cubicBezTo>
                    <a:pt x="638" y="144"/>
                    <a:pt x="494" y="1"/>
                    <a:pt x="3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23" name="Google Shape;823;p46"/>
            <p:cNvSpPr/>
            <p:nvPr/>
          </p:nvSpPr>
          <p:spPr>
            <a:xfrm>
              <a:off x="4581647" y="3687854"/>
              <a:ext cx="15950" cy="28850"/>
            </a:xfrm>
            <a:custGeom>
              <a:avLst/>
              <a:gdLst/>
              <a:ahLst/>
              <a:cxnLst/>
              <a:rect l="l" t="t" r="r" b="b"/>
              <a:pathLst>
                <a:path w="638" h="1154" extrusionOk="0">
                  <a:moveTo>
                    <a:pt x="318" y="1"/>
                  </a:moveTo>
                  <a:cubicBezTo>
                    <a:pt x="143" y="1"/>
                    <a:pt x="1" y="141"/>
                    <a:pt x="1" y="318"/>
                  </a:cubicBezTo>
                  <a:lnTo>
                    <a:pt x="1" y="836"/>
                  </a:lnTo>
                  <a:cubicBezTo>
                    <a:pt x="1" y="1011"/>
                    <a:pt x="143" y="1153"/>
                    <a:pt x="318" y="1153"/>
                  </a:cubicBezTo>
                  <a:cubicBezTo>
                    <a:pt x="494" y="1153"/>
                    <a:pt x="636" y="1011"/>
                    <a:pt x="636" y="836"/>
                  </a:cubicBezTo>
                  <a:lnTo>
                    <a:pt x="636" y="318"/>
                  </a:lnTo>
                  <a:cubicBezTo>
                    <a:pt x="638" y="141"/>
                    <a:pt x="494" y="1"/>
                    <a:pt x="3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24" name="Google Shape;824;p46"/>
            <p:cNvSpPr/>
            <p:nvPr/>
          </p:nvSpPr>
          <p:spPr>
            <a:xfrm>
              <a:off x="4581647" y="3843179"/>
              <a:ext cx="15950" cy="28850"/>
            </a:xfrm>
            <a:custGeom>
              <a:avLst/>
              <a:gdLst/>
              <a:ahLst/>
              <a:cxnLst/>
              <a:rect l="l" t="t" r="r" b="b"/>
              <a:pathLst>
                <a:path w="638" h="1154" extrusionOk="0">
                  <a:moveTo>
                    <a:pt x="318" y="1"/>
                  </a:moveTo>
                  <a:cubicBezTo>
                    <a:pt x="143" y="1"/>
                    <a:pt x="1" y="143"/>
                    <a:pt x="1" y="318"/>
                  </a:cubicBezTo>
                  <a:lnTo>
                    <a:pt x="1" y="836"/>
                  </a:lnTo>
                  <a:cubicBezTo>
                    <a:pt x="1" y="1013"/>
                    <a:pt x="143" y="1153"/>
                    <a:pt x="318" y="1153"/>
                  </a:cubicBezTo>
                  <a:cubicBezTo>
                    <a:pt x="494" y="1153"/>
                    <a:pt x="636" y="1013"/>
                    <a:pt x="636" y="836"/>
                  </a:cubicBezTo>
                  <a:lnTo>
                    <a:pt x="636" y="318"/>
                  </a:lnTo>
                  <a:cubicBezTo>
                    <a:pt x="638" y="144"/>
                    <a:pt x="494" y="1"/>
                    <a:pt x="3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25" name="Google Shape;825;p46"/>
            <p:cNvSpPr/>
            <p:nvPr/>
          </p:nvSpPr>
          <p:spPr>
            <a:xfrm>
              <a:off x="4581647" y="3765504"/>
              <a:ext cx="15950" cy="28875"/>
            </a:xfrm>
            <a:custGeom>
              <a:avLst/>
              <a:gdLst/>
              <a:ahLst/>
              <a:cxnLst/>
              <a:rect l="l" t="t" r="r" b="b"/>
              <a:pathLst>
                <a:path w="638" h="1155" extrusionOk="0">
                  <a:moveTo>
                    <a:pt x="318" y="0"/>
                  </a:moveTo>
                  <a:cubicBezTo>
                    <a:pt x="143" y="0"/>
                    <a:pt x="1" y="143"/>
                    <a:pt x="1" y="318"/>
                  </a:cubicBezTo>
                  <a:lnTo>
                    <a:pt x="1" y="837"/>
                  </a:lnTo>
                  <a:cubicBezTo>
                    <a:pt x="1" y="1012"/>
                    <a:pt x="143" y="1155"/>
                    <a:pt x="318" y="1155"/>
                  </a:cubicBezTo>
                  <a:cubicBezTo>
                    <a:pt x="494" y="1155"/>
                    <a:pt x="636" y="1012"/>
                    <a:pt x="636" y="837"/>
                  </a:cubicBezTo>
                  <a:lnTo>
                    <a:pt x="636" y="318"/>
                  </a:lnTo>
                  <a:cubicBezTo>
                    <a:pt x="638" y="143"/>
                    <a:pt x="494" y="0"/>
                    <a:pt x="3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26" name="Google Shape;826;p46"/>
            <p:cNvSpPr/>
            <p:nvPr/>
          </p:nvSpPr>
          <p:spPr>
            <a:xfrm>
              <a:off x="4581647" y="3882054"/>
              <a:ext cx="15950" cy="28850"/>
            </a:xfrm>
            <a:custGeom>
              <a:avLst/>
              <a:gdLst/>
              <a:ahLst/>
              <a:cxnLst/>
              <a:rect l="l" t="t" r="r" b="b"/>
              <a:pathLst>
                <a:path w="638" h="1154" extrusionOk="0">
                  <a:moveTo>
                    <a:pt x="318" y="1"/>
                  </a:moveTo>
                  <a:cubicBezTo>
                    <a:pt x="143" y="1"/>
                    <a:pt x="1" y="142"/>
                    <a:pt x="1" y="319"/>
                  </a:cubicBezTo>
                  <a:lnTo>
                    <a:pt x="1" y="836"/>
                  </a:lnTo>
                  <a:cubicBezTo>
                    <a:pt x="1" y="1011"/>
                    <a:pt x="143" y="1154"/>
                    <a:pt x="318" y="1154"/>
                  </a:cubicBezTo>
                  <a:cubicBezTo>
                    <a:pt x="494" y="1154"/>
                    <a:pt x="636" y="1011"/>
                    <a:pt x="636" y="836"/>
                  </a:cubicBezTo>
                  <a:lnTo>
                    <a:pt x="636" y="319"/>
                  </a:lnTo>
                  <a:cubicBezTo>
                    <a:pt x="638" y="142"/>
                    <a:pt x="494" y="1"/>
                    <a:pt x="3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27" name="Google Shape;827;p46"/>
            <p:cNvSpPr/>
            <p:nvPr/>
          </p:nvSpPr>
          <p:spPr>
            <a:xfrm>
              <a:off x="4309947" y="3858279"/>
              <a:ext cx="151800" cy="15900"/>
            </a:xfrm>
            <a:custGeom>
              <a:avLst/>
              <a:gdLst/>
              <a:ahLst/>
              <a:cxnLst/>
              <a:rect l="l" t="t" r="r" b="b"/>
              <a:pathLst>
                <a:path w="6072" h="636" extrusionOk="0">
                  <a:moveTo>
                    <a:pt x="318" y="0"/>
                  </a:moveTo>
                  <a:cubicBezTo>
                    <a:pt x="143" y="0"/>
                    <a:pt x="1" y="142"/>
                    <a:pt x="1" y="318"/>
                  </a:cubicBezTo>
                  <a:cubicBezTo>
                    <a:pt x="1" y="493"/>
                    <a:pt x="143" y="636"/>
                    <a:pt x="318" y="636"/>
                  </a:cubicBezTo>
                  <a:lnTo>
                    <a:pt x="5754" y="636"/>
                  </a:lnTo>
                  <a:cubicBezTo>
                    <a:pt x="5929" y="636"/>
                    <a:pt x="6072" y="493"/>
                    <a:pt x="6072" y="318"/>
                  </a:cubicBezTo>
                  <a:cubicBezTo>
                    <a:pt x="6072" y="142"/>
                    <a:pt x="5929" y="0"/>
                    <a:pt x="57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grpSp>
      <p:sp>
        <p:nvSpPr>
          <p:cNvPr id="828" name="Google Shape;828;p46"/>
          <p:cNvSpPr/>
          <p:nvPr/>
        </p:nvSpPr>
        <p:spPr>
          <a:xfrm>
            <a:off x="7019390" y="2745207"/>
            <a:ext cx="359100" cy="395354"/>
          </a:xfrm>
          <a:custGeom>
            <a:avLst/>
            <a:gdLst/>
            <a:ahLst/>
            <a:cxnLst/>
            <a:rect l="l" t="t" r="r" b="b"/>
            <a:pathLst>
              <a:path w="19701" h="21690" extrusionOk="0">
                <a:moveTo>
                  <a:pt x="12833" y="1659"/>
                </a:moveTo>
                <a:cubicBezTo>
                  <a:pt x="13002" y="1659"/>
                  <a:pt x="13088" y="1865"/>
                  <a:pt x="12967" y="1984"/>
                </a:cubicBezTo>
                <a:lnTo>
                  <a:pt x="10631" y="4320"/>
                </a:lnTo>
                <a:cubicBezTo>
                  <a:pt x="10441" y="4510"/>
                  <a:pt x="10356" y="4781"/>
                  <a:pt x="10402" y="5048"/>
                </a:cubicBezTo>
                <a:lnTo>
                  <a:pt x="11060" y="8831"/>
                </a:lnTo>
                <a:lnTo>
                  <a:pt x="8657" y="8831"/>
                </a:lnTo>
                <a:lnTo>
                  <a:pt x="9315" y="5048"/>
                </a:lnTo>
                <a:cubicBezTo>
                  <a:pt x="9365" y="4783"/>
                  <a:pt x="9278" y="4510"/>
                  <a:pt x="9088" y="4320"/>
                </a:cubicBezTo>
                <a:lnTo>
                  <a:pt x="6751" y="1984"/>
                </a:lnTo>
                <a:cubicBezTo>
                  <a:pt x="6633" y="1865"/>
                  <a:pt x="6718" y="1659"/>
                  <a:pt x="6886" y="1659"/>
                </a:cubicBezTo>
                <a:close/>
                <a:moveTo>
                  <a:pt x="6871" y="9469"/>
                </a:moveTo>
                <a:lnTo>
                  <a:pt x="5211" y="19020"/>
                </a:lnTo>
                <a:lnTo>
                  <a:pt x="2651" y="19020"/>
                </a:lnTo>
                <a:lnTo>
                  <a:pt x="742" y="9469"/>
                </a:lnTo>
                <a:close/>
                <a:moveTo>
                  <a:pt x="11173" y="9469"/>
                </a:moveTo>
                <a:lnTo>
                  <a:pt x="12833" y="19020"/>
                </a:lnTo>
                <a:lnTo>
                  <a:pt x="6887" y="19020"/>
                </a:lnTo>
                <a:lnTo>
                  <a:pt x="8548" y="9469"/>
                </a:lnTo>
                <a:close/>
                <a:moveTo>
                  <a:pt x="12834" y="642"/>
                </a:moveTo>
                <a:cubicBezTo>
                  <a:pt x="13335" y="642"/>
                  <a:pt x="13762" y="927"/>
                  <a:pt x="13952" y="1388"/>
                </a:cubicBezTo>
                <a:cubicBezTo>
                  <a:pt x="14143" y="1849"/>
                  <a:pt x="14043" y="2355"/>
                  <a:pt x="13689" y="2707"/>
                </a:cubicBezTo>
                <a:lnTo>
                  <a:pt x="11541" y="4855"/>
                </a:lnTo>
                <a:cubicBezTo>
                  <a:pt x="11468" y="4928"/>
                  <a:pt x="11435" y="5032"/>
                  <a:pt x="11453" y="5135"/>
                </a:cubicBezTo>
                <a:lnTo>
                  <a:pt x="12574" y="11584"/>
                </a:lnTo>
                <a:cubicBezTo>
                  <a:pt x="12601" y="11740"/>
                  <a:pt x="12735" y="11849"/>
                  <a:pt x="12888" y="11849"/>
                </a:cubicBezTo>
                <a:cubicBezTo>
                  <a:pt x="12906" y="11849"/>
                  <a:pt x="12925" y="11848"/>
                  <a:pt x="12943" y="11845"/>
                </a:cubicBezTo>
                <a:cubicBezTo>
                  <a:pt x="13117" y="11814"/>
                  <a:pt x="13232" y="11649"/>
                  <a:pt x="13202" y="11475"/>
                </a:cubicBezTo>
                <a:lnTo>
                  <a:pt x="12854" y="9469"/>
                </a:lnTo>
                <a:lnTo>
                  <a:pt x="18982" y="9469"/>
                </a:lnTo>
                <a:lnTo>
                  <a:pt x="17072" y="19020"/>
                </a:lnTo>
                <a:lnTo>
                  <a:pt x="14515" y="19020"/>
                </a:lnTo>
                <a:lnTo>
                  <a:pt x="13457" y="12943"/>
                </a:lnTo>
                <a:cubicBezTo>
                  <a:pt x="13431" y="12788"/>
                  <a:pt x="13297" y="12679"/>
                  <a:pt x="13146" y="12679"/>
                </a:cubicBezTo>
                <a:cubicBezTo>
                  <a:pt x="13127" y="12679"/>
                  <a:pt x="13108" y="12681"/>
                  <a:pt x="13088" y="12684"/>
                </a:cubicBezTo>
                <a:cubicBezTo>
                  <a:pt x="12914" y="12714"/>
                  <a:pt x="12799" y="12878"/>
                  <a:pt x="12830" y="13052"/>
                </a:cubicBezTo>
                <a:lnTo>
                  <a:pt x="13867" y="19020"/>
                </a:lnTo>
                <a:lnTo>
                  <a:pt x="13480" y="19020"/>
                </a:lnTo>
                <a:lnTo>
                  <a:pt x="11031" y="4940"/>
                </a:lnTo>
                <a:cubicBezTo>
                  <a:pt x="11020" y="4880"/>
                  <a:pt x="11040" y="4815"/>
                  <a:pt x="11084" y="4772"/>
                </a:cubicBezTo>
                <a:lnTo>
                  <a:pt x="13420" y="2436"/>
                </a:lnTo>
                <a:cubicBezTo>
                  <a:pt x="13707" y="2149"/>
                  <a:pt x="13701" y="1781"/>
                  <a:pt x="13600" y="1535"/>
                </a:cubicBezTo>
                <a:cubicBezTo>
                  <a:pt x="13497" y="1287"/>
                  <a:pt x="13241" y="1023"/>
                  <a:pt x="12834" y="1023"/>
                </a:cubicBezTo>
                <a:lnTo>
                  <a:pt x="6887" y="1023"/>
                </a:lnTo>
                <a:cubicBezTo>
                  <a:pt x="6479" y="1023"/>
                  <a:pt x="6226" y="1288"/>
                  <a:pt x="6123" y="1535"/>
                </a:cubicBezTo>
                <a:cubicBezTo>
                  <a:pt x="6022" y="1781"/>
                  <a:pt x="6014" y="2149"/>
                  <a:pt x="6303" y="2436"/>
                </a:cubicBezTo>
                <a:lnTo>
                  <a:pt x="8639" y="4772"/>
                </a:lnTo>
                <a:cubicBezTo>
                  <a:pt x="8681" y="4815"/>
                  <a:pt x="8703" y="4878"/>
                  <a:pt x="8692" y="4940"/>
                </a:cubicBezTo>
                <a:lnTo>
                  <a:pt x="6243" y="19020"/>
                </a:lnTo>
                <a:lnTo>
                  <a:pt x="5856" y="19020"/>
                </a:lnTo>
                <a:lnTo>
                  <a:pt x="8270" y="5135"/>
                </a:lnTo>
                <a:cubicBezTo>
                  <a:pt x="8287" y="5032"/>
                  <a:pt x="8255" y="4928"/>
                  <a:pt x="8181" y="4855"/>
                </a:cubicBezTo>
                <a:lnTo>
                  <a:pt x="6033" y="2707"/>
                </a:lnTo>
                <a:cubicBezTo>
                  <a:pt x="5682" y="2355"/>
                  <a:pt x="5579" y="1848"/>
                  <a:pt x="5769" y="1388"/>
                </a:cubicBezTo>
                <a:cubicBezTo>
                  <a:pt x="5961" y="927"/>
                  <a:pt x="6388" y="642"/>
                  <a:pt x="6887" y="642"/>
                </a:cubicBezTo>
                <a:close/>
                <a:moveTo>
                  <a:pt x="17693" y="19655"/>
                </a:moveTo>
                <a:lnTo>
                  <a:pt x="17693" y="21058"/>
                </a:lnTo>
                <a:lnTo>
                  <a:pt x="15368" y="21058"/>
                </a:lnTo>
                <a:lnTo>
                  <a:pt x="14078" y="20412"/>
                </a:lnTo>
                <a:cubicBezTo>
                  <a:pt x="14033" y="20389"/>
                  <a:pt x="13984" y="20378"/>
                  <a:pt x="13935" y="20378"/>
                </a:cubicBezTo>
                <a:cubicBezTo>
                  <a:pt x="13886" y="20378"/>
                  <a:pt x="13837" y="20389"/>
                  <a:pt x="13792" y="20412"/>
                </a:cubicBezTo>
                <a:lnTo>
                  <a:pt x="12500" y="21058"/>
                </a:lnTo>
                <a:lnTo>
                  <a:pt x="7217" y="21058"/>
                </a:lnTo>
                <a:lnTo>
                  <a:pt x="5925" y="20412"/>
                </a:lnTo>
                <a:cubicBezTo>
                  <a:pt x="5880" y="20389"/>
                  <a:pt x="5832" y="20378"/>
                  <a:pt x="5783" y="20378"/>
                </a:cubicBezTo>
                <a:cubicBezTo>
                  <a:pt x="5734" y="20378"/>
                  <a:pt x="5685" y="20389"/>
                  <a:pt x="5639" y="20412"/>
                </a:cubicBezTo>
                <a:lnTo>
                  <a:pt x="4349" y="21058"/>
                </a:lnTo>
                <a:lnTo>
                  <a:pt x="2030" y="21058"/>
                </a:lnTo>
                <a:lnTo>
                  <a:pt x="2030" y="19655"/>
                </a:lnTo>
                <a:close/>
                <a:moveTo>
                  <a:pt x="6892" y="1"/>
                </a:moveTo>
                <a:cubicBezTo>
                  <a:pt x="6131" y="1"/>
                  <a:pt x="5477" y="436"/>
                  <a:pt x="5185" y="1141"/>
                </a:cubicBezTo>
                <a:cubicBezTo>
                  <a:pt x="4895" y="1845"/>
                  <a:pt x="5048" y="2616"/>
                  <a:pt x="5586" y="3153"/>
                </a:cubicBezTo>
                <a:lnTo>
                  <a:pt x="7619" y="5185"/>
                </a:lnTo>
                <a:lnTo>
                  <a:pt x="6986" y="8831"/>
                </a:lnTo>
                <a:lnTo>
                  <a:pt x="352" y="8831"/>
                </a:lnTo>
                <a:cubicBezTo>
                  <a:pt x="154" y="8831"/>
                  <a:pt x="1" y="9019"/>
                  <a:pt x="40" y="9211"/>
                </a:cubicBezTo>
                <a:lnTo>
                  <a:pt x="2001" y="19018"/>
                </a:lnTo>
                <a:lnTo>
                  <a:pt x="1712" y="19018"/>
                </a:lnTo>
                <a:cubicBezTo>
                  <a:pt x="1536" y="19018"/>
                  <a:pt x="1394" y="19161"/>
                  <a:pt x="1394" y="19336"/>
                </a:cubicBezTo>
                <a:lnTo>
                  <a:pt x="1394" y="21372"/>
                </a:lnTo>
                <a:cubicBezTo>
                  <a:pt x="1394" y="21549"/>
                  <a:pt x="1536" y="21690"/>
                  <a:pt x="1712" y="21690"/>
                </a:cubicBezTo>
                <a:lnTo>
                  <a:pt x="4429" y="21690"/>
                </a:lnTo>
                <a:cubicBezTo>
                  <a:pt x="4479" y="21690"/>
                  <a:pt x="4527" y="21679"/>
                  <a:pt x="4571" y="21657"/>
                </a:cubicBezTo>
                <a:lnTo>
                  <a:pt x="5787" y="21047"/>
                </a:lnTo>
                <a:lnTo>
                  <a:pt x="7004" y="21657"/>
                </a:lnTo>
                <a:cubicBezTo>
                  <a:pt x="7046" y="21679"/>
                  <a:pt x="7096" y="21690"/>
                  <a:pt x="7144" y="21690"/>
                </a:cubicBezTo>
                <a:lnTo>
                  <a:pt x="12577" y="21690"/>
                </a:lnTo>
                <a:cubicBezTo>
                  <a:pt x="12627" y="21690"/>
                  <a:pt x="12677" y="21679"/>
                  <a:pt x="12719" y="21657"/>
                </a:cubicBezTo>
                <a:lnTo>
                  <a:pt x="13935" y="21047"/>
                </a:lnTo>
                <a:lnTo>
                  <a:pt x="15152" y="21657"/>
                </a:lnTo>
                <a:cubicBezTo>
                  <a:pt x="15194" y="21679"/>
                  <a:pt x="15244" y="21690"/>
                  <a:pt x="15292" y="21690"/>
                </a:cubicBezTo>
                <a:lnTo>
                  <a:pt x="18011" y="21690"/>
                </a:lnTo>
                <a:cubicBezTo>
                  <a:pt x="18187" y="21690"/>
                  <a:pt x="18329" y="21549"/>
                  <a:pt x="18329" y="21372"/>
                </a:cubicBezTo>
                <a:lnTo>
                  <a:pt x="18329" y="19336"/>
                </a:lnTo>
                <a:cubicBezTo>
                  <a:pt x="18329" y="19161"/>
                  <a:pt x="18187" y="19018"/>
                  <a:pt x="18011" y="19018"/>
                </a:cubicBezTo>
                <a:lnTo>
                  <a:pt x="17719" y="19018"/>
                </a:lnTo>
                <a:lnTo>
                  <a:pt x="19680" y="9211"/>
                </a:lnTo>
                <a:cubicBezTo>
                  <a:pt x="19701" y="9118"/>
                  <a:pt x="19677" y="9023"/>
                  <a:pt x="19616" y="8949"/>
                </a:cubicBezTo>
                <a:cubicBezTo>
                  <a:pt x="19556" y="8875"/>
                  <a:pt x="19465" y="8831"/>
                  <a:pt x="19371" y="8831"/>
                </a:cubicBezTo>
                <a:lnTo>
                  <a:pt x="12745" y="8831"/>
                </a:lnTo>
                <a:lnTo>
                  <a:pt x="12111" y="5185"/>
                </a:lnTo>
                <a:lnTo>
                  <a:pt x="14144" y="3153"/>
                </a:lnTo>
                <a:cubicBezTo>
                  <a:pt x="14683" y="2613"/>
                  <a:pt x="14836" y="1845"/>
                  <a:pt x="14545" y="1141"/>
                </a:cubicBezTo>
                <a:cubicBezTo>
                  <a:pt x="14253" y="436"/>
                  <a:pt x="13600" y="1"/>
                  <a:pt x="12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chemeClr val="accent3">
                  <a:lumMod val="1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58" name="Google Shape;1180;p57"/>
          <p:cNvSpPr txBox="1"/>
          <p:nvPr/>
        </p:nvSpPr>
        <p:spPr>
          <a:xfrm>
            <a:off x="500426" y="288665"/>
            <a:ext cx="8092968" cy="1468427"/>
          </a:xfrm>
          <a:prstGeom prst="rect">
            <a:avLst/>
          </a:prstGeom>
          <a:noFill/>
          <a:ln>
            <a:noFill/>
          </a:ln>
        </p:spPr>
        <p:txBody>
          <a:bodyPr spcFirstLastPara="1" wrap="square" lIns="91425" tIns="91425" rIns="91425" bIns="91425" anchor="t" anchorCtr="0">
            <a:noAutofit/>
          </a:bodyPr>
          <a:lstStyle/>
          <a:p>
            <a:pPr lvl="0">
              <a:lnSpc>
                <a:spcPct val="150000"/>
              </a:lnSpc>
            </a:pPr>
            <a:r>
              <a:rPr lang="en-US" sz="1800">
                <a:solidFill>
                  <a:srgbClr val="C00000"/>
                </a:solidFill>
                <a:latin typeface="Quicksand Light"/>
                <a:ea typeface="Quicksand Light"/>
                <a:cs typeface="Quicksand Light"/>
              </a:rPr>
              <a:t>17.2.</a:t>
            </a:r>
            <a:r>
              <a:rPr lang="en-US" sz="1800">
                <a:solidFill>
                  <a:srgbClr val="4E3930"/>
                </a:solidFill>
                <a:latin typeface="Quicksand Light"/>
                <a:ea typeface="Quicksand Light"/>
                <a:cs typeface="Quicksand Light"/>
              </a:rPr>
              <a:t> Đặt một hiệu điện thế U vào hai đầu của một điện trở R thì cường độ dòng điện chạy qua là I. Công thức nào dưới đây </a:t>
            </a:r>
            <a:r>
              <a:rPr lang="en-US" sz="1800" b="1">
                <a:solidFill>
                  <a:srgbClr val="4E3930"/>
                </a:solidFill>
                <a:latin typeface="Quicksand Light"/>
                <a:ea typeface="Quicksand Light"/>
                <a:cs typeface="Quicksand Light"/>
              </a:rPr>
              <a:t>không phải </a:t>
            </a:r>
            <a:r>
              <a:rPr lang="en-US" sz="1800">
                <a:solidFill>
                  <a:srgbClr val="4E3930"/>
                </a:solidFill>
                <a:latin typeface="Quicksand Light"/>
                <a:ea typeface="Quicksand Light"/>
                <a:cs typeface="Quicksand Light"/>
              </a:rPr>
              <a:t>là công thức tính nhiệt lượng tỏa ra trên dây dẫn trong thời gian t ?</a:t>
            </a:r>
            <a:endParaRPr sz="1800">
              <a:solidFill>
                <a:srgbClr val="4E3930"/>
              </a:solidFill>
              <a:latin typeface="Quicksand Light"/>
              <a:ea typeface="Quicksand Light"/>
              <a:cs typeface="Quicksand Light"/>
              <a:sym typeface="Quicksand Light"/>
            </a:endParaRPr>
          </a:p>
        </p:txBody>
      </p:sp>
      <mc:AlternateContent xmlns:mc="http://schemas.openxmlformats.org/markup-compatibility/2006" xmlns:a14="http://schemas.microsoft.com/office/drawing/2010/main">
        <mc:Choice Requires="a14">
          <p:sp>
            <p:nvSpPr>
              <p:cNvPr id="2" name="TextBox 1"/>
              <p:cNvSpPr txBox="1"/>
              <p:nvPr/>
            </p:nvSpPr>
            <p:spPr>
              <a:xfrm>
                <a:off x="1324611" y="3689248"/>
                <a:ext cx="820546" cy="574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Q</m:t>
                      </m:r>
                      <m:r>
                        <a:rPr lang="en-US" sz="2000" b="0" i="0" smtClean="0">
                          <a:latin typeface="Cambria Math" panose="02040503050406030204" pitchFamily="18" charset="0"/>
                        </a:rPr>
                        <m:t>=</m:t>
                      </m:r>
                      <m:f>
                        <m:fPr>
                          <m:ctrlPr>
                            <a:rPr lang="en-US" sz="2000" i="1" smtClean="0">
                              <a:latin typeface="Cambria Math" panose="02040503050406030204" pitchFamily="18" charset="0"/>
                            </a:rPr>
                          </m:ctrlPr>
                        </m:fPr>
                        <m:num>
                          <m:r>
                            <m:rPr>
                              <m:sty m:val="p"/>
                            </m:rPr>
                            <a:rPr lang="en-US" sz="2000" b="0" i="0" smtClean="0">
                              <a:latin typeface="Cambria Math" panose="02040503050406030204" pitchFamily="18" charset="0"/>
                            </a:rPr>
                            <m:t>Ut</m:t>
                          </m:r>
                        </m:num>
                        <m:den>
                          <m:r>
                            <m:rPr>
                              <m:sty m:val="p"/>
                            </m:rPr>
                            <a:rPr lang="en-US" sz="2000" b="0" i="0" smtClean="0">
                              <a:latin typeface="Cambria Math" panose="02040503050406030204" pitchFamily="18" charset="0"/>
                            </a:rPr>
                            <m:t>I</m:t>
                          </m:r>
                        </m:den>
                      </m:f>
                    </m:oMath>
                  </m:oMathPara>
                </a14:m>
                <a:endParaRPr lang="en-US" sz="200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324611" y="3689248"/>
                <a:ext cx="820546" cy="57419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267648" y="1991529"/>
                <a:ext cx="9039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Q</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UIt</m:t>
                      </m:r>
                    </m:oMath>
                  </m:oMathPara>
                </a14:m>
                <a:endParaRPr lang="en-US" sz="2000">
                  <a:latin typeface="Times New Roman" panose="02020603050405020304" pitchFamily="18" charset="0"/>
                  <a:cs typeface="Times New Roman" panose="02020603050405020304" pitchFamily="18"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3267648" y="1991529"/>
                <a:ext cx="903902" cy="307777"/>
              </a:xfrm>
              <a:prstGeom prst="rect">
                <a:avLst/>
              </a:prstGeom>
              <a:blipFill>
                <a:blip r:embed="rId4"/>
                <a:stretch>
                  <a:fillRect l="-8108" r="-6757"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170419" y="3722444"/>
                <a:ext cx="94833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Q</m:t>
                      </m:r>
                      <m:r>
                        <a:rPr lang="en-US" sz="2000" b="0" i="0" smtClean="0">
                          <a:latin typeface="Cambria Math" panose="02040503050406030204" pitchFamily="18" charset="0"/>
                        </a:rPr>
                        <m:t>=</m:t>
                      </m:r>
                      <m:f>
                        <m:fPr>
                          <m:ctrlPr>
                            <a:rPr lang="en-US" sz="2000" i="1" smtClean="0">
                              <a:latin typeface="Cambria Math" panose="02040503050406030204" pitchFamily="18" charset="0"/>
                            </a:rPr>
                          </m:ctrlPr>
                        </m:fPr>
                        <m:num>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U</m:t>
                              </m:r>
                            </m:e>
                            <m:sup>
                              <m:r>
                                <a:rPr lang="en-US" sz="2000" b="0" i="0" smtClean="0">
                                  <a:latin typeface="Cambria Math" panose="02040503050406030204" pitchFamily="18" charset="0"/>
                                </a:rPr>
                                <m:t>2</m:t>
                              </m:r>
                            </m:sup>
                          </m:sSup>
                          <m:r>
                            <m:rPr>
                              <m:sty m:val="p"/>
                            </m:rPr>
                            <a:rPr lang="en-US" sz="2000" b="0" i="0" smtClean="0">
                              <a:latin typeface="Cambria Math" panose="02040503050406030204" pitchFamily="18" charset="0"/>
                            </a:rPr>
                            <m:t>t</m:t>
                          </m:r>
                        </m:num>
                        <m:den>
                          <m:r>
                            <m:rPr>
                              <m:sty m:val="p"/>
                            </m:rPr>
                            <a:rPr lang="en-US" sz="2000" b="0" i="0" smtClean="0">
                              <a:latin typeface="Cambria Math" panose="02040503050406030204" pitchFamily="18" charset="0"/>
                            </a:rPr>
                            <m:t>R</m:t>
                          </m:r>
                        </m:den>
                      </m:f>
                    </m:oMath>
                  </m:oMathPara>
                </a14:m>
                <a:endParaRPr lang="en-US" sz="2000">
                  <a:latin typeface="Times New Roman" panose="02020603050405020304" pitchFamily="18" charset="0"/>
                  <a:cs typeface="Times New Roman" panose="020206030504050203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170419" y="3722444"/>
                <a:ext cx="948337" cy="61555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020307" y="1925807"/>
                <a:ext cx="10797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Q</m:t>
                      </m:r>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I</m:t>
                          </m:r>
                        </m:e>
                        <m:sup>
                          <m:r>
                            <a:rPr lang="en-US" sz="2000" b="0" i="0" smtClean="0">
                              <a:latin typeface="Cambria Math" panose="02040503050406030204" pitchFamily="18" charset="0"/>
                            </a:rPr>
                            <m:t>2</m:t>
                          </m:r>
                        </m:sup>
                      </m:sSup>
                      <m:r>
                        <m:rPr>
                          <m:sty m:val="p"/>
                        </m:rPr>
                        <a:rPr lang="en-US" sz="2000" b="0" i="0" smtClean="0">
                          <a:latin typeface="Cambria Math" panose="02040503050406030204" pitchFamily="18" charset="0"/>
                        </a:rPr>
                        <m:t>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m:t>
                      </m:r>
                    </m:oMath>
                  </m:oMathPara>
                </a14:m>
                <a:endParaRPr lang="en-US" sz="2000">
                  <a:latin typeface="Times New Roman" panose="02020603050405020304" pitchFamily="18" charset="0"/>
                  <a:cs typeface="Times New Roman" panose="02020603050405020304" pitchFamily="18"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7020307" y="1925807"/>
                <a:ext cx="1079783" cy="307777"/>
              </a:xfrm>
              <a:prstGeom prst="rect">
                <a:avLst/>
              </a:prstGeom>
              <a:blipFill>
                <a:blip r:embed="rId6"/>
                <a:stretch>
                  <a:fillRect l="-7345" t="-2000" r="-4520" b="-32000"/>
                </a:stretch>
              </a:blipFill>
            </p:spPr>
            <p:txBody>
              <a:bodyPr/>
              <a:lstStyle/>
              <a:p>
                <a:r>
                  <a:rPr lang="en-US">
                    <a:noFill/>
                  </a:rPr>
                  <a:t> </a:t>
                </a:r>
              </a:p>
            </p:txBody>
          </p:sp>
        </mc:Fallback>
      </mc:AlternateContent>
      <p:sp>
        <p:nvSpPr>
          <p:cNvPr id="64" name="Google Shape;2129;p38"/>
          <p:cNvSpPr/>
          <p:nvPr/>
        </p:nvSpPr>
        <p:spPr>
          <a:xfrm>
            <a:off x="1943697" y="27927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tx2">
              <a:lumMod val="50000"/>
            </a:schemeClr>
          </a:solidFill>
          <a:ln w="38100" cap="flat" cmpd="sng">
            <a:solidFill>
              <a:srgbClr val="FFFFFF"/>
            </a:solidFill>
            <a:prstDash val="solid"/>
            <a:round/>
            <a:headEnd type="none" w="sm" len="sm"/>
            <a:tailEnd type="none" w="sm" len="sm"/>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41988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4" name="Rounded Rectangle 13"/>
          <p:cNvSpPr/>
          <p:nvPr/>
        </p:nvSpPr>
        <p:spPr>
          <a:xfrm>
            <a:off x="1006459" y="450125"/>
            <a:ext cx="6846713" cy="985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a:solidFill>
                  <a:srgbClr val="C00000"/>
                </a:solidFill>
                <a:latin typeface="Quicksand Light"/>
                <a:ea typeface="Quicksand Light"/>
                <a:cs typeface="Quicksand Light"/>
              </a:rPr>
              <a:t>17.3.</a:t>
            </a:r>
            <a:r>
              <a:rPr lang="en-US" sz="1800">
                <a:solidFill>
                  <a:srgbClr val="4E3930"/>
                </a:solidFill>
                <a:latin typeface="Quicksand Light"/>
                <a:ea typeface="Quicksand Light"/>
                <a:cs typeface="Quicksand Light"/>
              </a:rPr>
              <a:t> Mắc các dây dẫn vào một hiệu điện thế không đổi. Trong cùng một thời gian thì nhiệt lượng tỏa ra trên dây dẫn phụ thuộc như thế nào vào điện trở dây dẫn ?</a:t>
            </a:r>
          </a:p>
        </p:txBody>
      </p:sp>
      <p:sp>
        <p:nvSpPr>
          <p:cNvPr id="1181" name="Google Shape;1181;p57"/>
          <p:cNvSpPr/>
          <p:nvPr/>
        </p:nvSpPr>
        <p:spPr>
          <a:xfrm>
            <a:off x="1144111" y="1726572"/>
            <a:ext cx="401437" cy="377198"/>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4E3930"/>
                </a:solidFill>
                <a:latin typeface="Quicksand Light"/>
                <a:ea typeface="Quicksand Light"/>
                <a:cs typeface="Quicksand Light"/>
              </a:rPr>
              <a:t>A</a:t>
            </a:r>
            <a:endParaRPr sz="1800">
              <a:solidFill>
                <a:srgbClr val="4E3930"/>
              </a:solidFill>
              <a:latin typeface="Quicksand Light"/>
              <a:ea typeface="Quicksand Light"/>
              <a:cs typeface="Quicksand Light"/>
            </a:endParaRPr>
          </a:p>
        </p:txBody>
      </p:sp>
      <p:cxnSp>
        <p:nvCxnSpPr>
          <p:cNvPr id="1183" name="Google Shape;1183;p57"/>
          <p:cNvCxnSpPr/>
          <p:nvPr/>
        </p:nvCxnSpPr>
        <p:spPr>
          <a:xfrm rot="10800000">
            <a:off x="1662259" y="2096465"/>
            <a:ext cx="4043704" cy="0"/>
          </a:xfrm>
          <a:prstGeom prst="straightConnector1">
            <a:avLst/>
          </a:prstGeom>
          <a:noFill/>
          <a:ln w="19050" cap="flat" cmpd="sng">
            <a:solidFill>
              <a:schemeClr val="accent1"/>
            </a:solidFill>
            <a:prstDash val="dash"/>
            <a:round/>
            <a:headEnd type="none" w="med" len="med"/>
            <a:tailEnd type="none" w="med" len="med"/>
          </a:ln>
        </p:spPr>
      </p:cxnSp>
      <p:sp>
        <p:nvSpPr>
          <p:cNvPr id="1185" name="Google Shape;1185;p57"/>
          <p:cNvSpPr/>
          <p:nvPr/>
        </p:nvSpPr>
        <p:spPr>
          <a:xfrm>
            <a:off x="1144111" y="2428604"/>
            <a:ext cx="396162" cy="377198"/>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a:solidFill>
                  <a:srgbClr val="4E3930"/>
                </a:solidFill>
                <a:latin typeface="Quicksand Light"/>
                <a:ea typeface="Quicksand Light"/>
                <a:cs typeface="Quicksand Light"/>
              </a:rPr>
              <a:t>B</a:t>
            </a:r>
            <a:endParaRPr sz="1800">
              <a:solidFill>
                <a:srgbClr val="4E3930"/>
              </a:solidFill>
              <a:latin typeface="Quicksand Light"/>
              <a:ea typeface="Quicksand Light"/>
              <a:cs typeface="Quicksand Light"/>
            </a:endParaRPr>
          </a:p>
        </p:txBody>
      </p:sp>
      <p:cxnSp>
        <p:nvCxnSpPr>
          <p:cNvPr id="1186" name="Google Shape;1186;p57"/>
          <p:cNvCxnSpPr/>
          <p:nvPr/>
        </p:nvCxnSpPr>
        <p:spPr>
          <a:xfrm rot="10800000">
            <a:off x="1662259" y="2763535"/>
            <a:ext cx="4043704" cy="0"/>
          </a:xfrm>
          <a:prstGeom prst="straightConnector1">
            <a:avLst/>
          </a:prstGeom>
          <a:noFill/>
          <a:ln w="19050" cap="flat" cmpd="sng">
            <a:solidFill>
              <a:schemeClr val="accent1"/>
            </a:solidFill>
            <a:prstDash val="dash"/>
            <a:round/>
            <a:headEnd type="none" w="med" len="med"/>
            <a:tailEnd type="none" w="med" len="med"/>
          </a:ln>
        </p:spPr>
      </p:cxnSp>
      <p:sp>
        <p:nvSpPr>
          <p:cNvPr id="1190" name="Google Shape;1190;p57"/>
          <p:cNvSpPr/>
          <p:nvPr/>
        </p:nvSpPr>
        <p:spPr>
          <a:xfrm>
            <a:off x="1144111" y="3119179"/>
            <a:ext cx="396162" cy="379814"/>
          </a:xfrm>
          <a:prstGeom prst="rect">
            <a:avLst/>
          </a:prstGeom>
          <a:solidFill>
            <a:schemeClr val="lt2"/>
          </a:solidFill>
          <a:ln>
            <a:noFill/>
          </a:ln>
        </p:spPr>
        <p:txBody>
          <a:bodyPr spcFirstLastPara="1" wrap="square" lIns="91425" tIns="91425" rIns="91425" bIns="91425" anchor="ctr" anchorCtr="0">
            <a:noAutofit/>
          </a:bodyPr>
          <a:lstStyle/>
          <a:p>
            <a:r>
              <a:rPr lang="en-US" sz="1800">
                <a:solidFill>
                  <a:srgbClr val="4E3930"/>
                </a:solidFill>
                <a:latin typeface="Quicksand Light"/>
                <a:ea typeface="Quicksand Light"/>
                <a:cs typeface="Quicksand Light"/>
              </a:rPr>
              <a:t>C</a:t>
            </a:r>
            <a:endParaRPr sz="1800">
              <a:solidFill>
                <a:srgbClr val="4E3930"/>
              </a:solidFill>
              <a:latin typeface="Quicksand Light"/>
              <a:ea typeface="Quicksand Light"/>
              <a:cs typeface="Quicksand Light"/>
            </a:endParaRPr>
          </a:p>
        </p:txBody>
      </p:sp>
      <p:cxnSp>
        <p:nvCxnSpPr>
          <p:cNvPr id="1191" name="Google Shape;1191;p57"/>
          <p:cNvCxnSpPr/>
          <p:nvPr/>
        </p:nvCxnSpPr>
        <p:spPr>
          <a:xfrm rot="10800000">
            <a:off x="1662259" y="3430604"/>
            <a:ext cx="4043704" cy="0"/>
          </a:xfrm>
          <a:prstGeom prst="straightConnector1">
            <a:avLst/>
          </a:prstGeom>
          <a:noFill/>
          <a:ln w="19050" cap="flat" cmpd="sng">
            <a:solidFill>
              <a:schemeClr val="accent1"/>
            </a:solidFill>
            <a:prstDash val="dash"/>
            <a:round/>
            <a:headEnd type="none" w="med" len="med"/>
            <a:tailEnd type="none" w="med" len="med"/>
          </a:ln>
        </p:spPr>
      </p:cxnSp>
      <p:sp>
        <p:nvSpPr>
          <p:cNvPr id="1194" name="Google Shape;1194;p57"/>
          <p:cNvSpPr/>
          <p:nvPr/>
        </p:nvSpPr>
        <p:spPr>
          <a:xfrm>
            <a:off x="1144111" y="3806691"/>
            <a:ext cx="396162" cy="385430"/>
          </a:xfrm>
          <a:prstGeom prst="rect">
            <a:avLst/>
          </a:prstGeom>
          <a:solidFill>
            <a:schemeClr val="accent3"/>
          </a:solidFill>
          <a:ln>
            <a:noFill/>
          </a:ln>
        </p:spPr>
        <p:txBody>
          <a:bodyPr spcFirstLastPara="1" wrap="square" lIns="91425" tIns="91425" rIns="91425" bIns="91425" anchor="ctr" anchorCtr="0">
            <a:noAutofit/>
          </a:bodyPr>
          <a:lstStyle/>
          <a:p>
            <a:pPr marL="0" lvl="0" indent="0">
              <a:buFont typeface="Arial"/>
              <a:buNone/>
            </a:pPr>
            <a:r>
              <a:rPr lang="en-US" sz="1800">
                <a:solidFill>
                  <a:srgbClr val="4E3930"/>
                </a:solidFill>
                <a:latin typeface="Quicksand Light"/>
                <a:ea typeface="Quicksand Light"/>
                <a:cs typeface="Quicksand Light"/>
              </a:rPr>
              <a:t>D</a:t>
            </a:r>
            <a:endParaRPr sz="1800">
              <a:solidFill>
                <a:srgbClr val="4E3930"/>
              </a:solidFill>
              <a:latin typeface="Quicksand Light"/>
              <a:ea typeface="Quicksand Light"/>
              <a:cs typeface="Quicksand Light"/>
            </a:endParaRPr>
          </a:p>
        </p:txBody>
      </p:sp>
      <p:cxnSp>
        <p:nvCxnSpPr>
          <p:cNvPr id="1195" name="Google Shape;1195;p57"/>
          <p:cNvCxnSpPr/>
          <p:nvPr/>
        </p:nvCxnSpPr>
        <p:spPr>
          <a:xfrm rot="10800000">
            <a:off x="1662259" y="4097673"/>
            <a:ext cx="4043704" cy="0"/>
          </a:xfrm>
          <a:prstGeom prst="straightConnector1">
            <a:avLst/>
          </a:prstGeom>
          <a:noFill/>
          <a:ln w="19050" cap="flat" cmpd="sng">
            <a:solidFill>
              <a:schemeClr val="accent1"/>
            </a:solidFill>
            <a:prstDash val="dash"/>
            <a:round/>
            <a:headEnd type="none" w="med" len="med"/>
            <a:tailEnd type="none" w="med" len="med"/>
          </a:ln>
        </p:spPr>
      </p:cxnSp>
      <p:sp>
        <p:nvSpPr>
          <p:cNvPr id="9" name="Rectangle 8"/>
          <p:cNvSpPr/>
          <p:nvPr/>
        </p:nvSpPr>
        <p:spPr>
          <a:xfrm>
            <a:off x="1623583" y="1722275"/>
            <a:ext cx="6229590" cy="369332"/>
          </a:xfrm>
          <a:prstGeom prst="rect">
            <a:avLst/>
          </a:prstGeom>
        </p:spPr>
        <p:txBody>
          <a:bodyPr wrap="none">
            <a:spAutoFit/>
          </a:bodyPr>
          <a:lstStyle/>
          <a:p>
            <a:pPr lvl="0"/>
            <a:r>
              <a:rPr lang="en-US" sz="1800">
                <a:solidFill>
                  <a:srgbClr val="4E3930"/>
                </a:solidFill>
                <a:latin typeface="Quicksand Light"/>
                <a:ea typeface="Quicksand Light"/>
                <a:cs typeface="Quicksand Light"/>
              </a:rPr>
              <a:t>Tăng gấp đôi khi điện trở của dây dẫn tăng lên gấp đôi.</a:t>
            </a:r>
            <a:endParaRPr lang="vi-VN" sz="1800">
              <a:solidFill>
                <a:srgbClr val="4E3930"/>
              </a:solidFill>
              <a:latin typeface="Quicksand Light"/>
              <a:ea typeface="Quicksand Light"/>
              <a:cs typeface="Quicksand Light"/>
            </a:endParaRPr>
          </a:p>
        </p:txBody>
      </p:sp>
      <p:sp>
        <p:nvSpPr>
          <p:cNvPr id="15" name="Rectangle 14"/>
          <p:cNvSpPr/>
          <p:nvPr/>
        </p:nvSpPr>
        <p:spPr>
          <a:xfrm>
            <a:off x="1662258" y="2378371"/>
            <a:ext cx="6226384" cy="369332"/>
          </a:xfrm>
          <a:prstGeom prst="rect">
            <a:avLst/>
          </a:prstGeom>
        </p:spPr>
        <p:txBody>
          <a:bodyPr wrap="none">
            <a:spAutoFit/>
          </a:bodyPr>
          <a:lstStyle/>
          <a:p>
            <a:pPr lvl="0"/>
            <a:r>
              <a:rPr lang="en-US" sz="1800">
                <a:solidFill>
                  <a:srgbClr val="4E3930"/>
                </a:solidFill>
                <a:latin typeface="Quicksand Light"/>
                <a:ea typeface="Quicksand Light"/>
                <a:cs typeface="Quicksand Light"/>
              </a:rPr>
              <a:t>Tăng gấp đôi khi điện trở của dây dẫn giảm đi một nửa.</a:t>
            </a:r>
            <a:endParaRPr lang="vi-VN" sz="1800">
              <a:solidFill>
                <a:srgbClr val="4E3930"/>
              </a:solidFill>
              <a:latin typeface="Quicksand Light"/>
              <a:ea typeface="Quicksand Light"/>
              <a:cs typeface="Quicksand Light"/>
            </a:endParaRPr>
          </a:p>
        </p:txBody>
      </p:sp>
      <p:sp>
        <p:nvSpPr>
          <p:cNvPr id="16" name="Rectangle 15"/>
          <p:cNvSpPr/>
          <p:nvPr/>
        </p:nvSpPr>
        <p:spPr>
          <a:xfrm>
            <a:off x="1662258" y="3026379"/>
            <a:ext cx="6309741" cy="369332"/>
          </a:xfrm>
          <a:prstGeom prst="rect">
            <a:avLst/>
          </a:prstGeom>
        </p:spPr>
        <p:txBody>
          <a:bodyPr wrap="none">
            <a:spAutoFit/>
          </a:bodyPr>
          <a:lstStyle/>
          <a:p>
            <a:pPr lvl="0"/>
            <a:r>
              <a:rPr lang="en-US" sz="1800">
                <a:solidFill>
                  <a:srgbClr val="4E3930"/>
                </a:solidFill>
                <a:latin typeface="Quicksand Light"/>
                <a:ea typeface="Quicksand Light"/>
                <a:cs typeface="Quicksand Light"/>
              </a:rPr>
              <a:t>Tăng gấp bốn khi điện trở của dây dẫn giảm đi một nửa.</a:t>
            </a:r>
            <a:endParaRPr lang="vi-VN" sz="1800">
              <a:solidFill>
                <a:srgbClr val="4E3930"/>
              </a:solidFill>
              <a:latin typeface="Quicksand Light"/>
              <a:ea typeface="Quicksand Light"/>
              <a:cs typeface="Quicksand Light"/>
            </a:endParaRPr>
          </a:p>
        </p:txBody>
      </p:sp>
      <p:sp>
        <p:nvSpPr>
          <p:cNvPr id="17" name="Rectangle 16"/>
          <p:cNvSpPr/>
          <p:nvPr/>
        </p:nvSpPr>
        <p:spPr>
          <a:xfrm>
            <a:off x="1623583" y="3728341"/>
            <a:ext cx="6654386" cy="369332"/>
          </a:xfrm>
          <a:prstGeom prst="rect">
            <a:avLst/>
          </a:prstGeom>
        </p:spPr>
        <p:txBody>
          <a:bodyPr wrap="none">
            <a:spAutoFit/>
          </a:bodyPr>
          <a:lstStyle/>
          <a:p>
            <a:pPr lvl="0"/>
            <a:r>
              <a:rPr lang="en-US" sz="1800">
                <a:solidFill>
                  <a:srgbClr val="4E3930"/>
                </a:solidFill>
                <a:latin typeface="Quicksand Light"/>
                <a:ea typeface="Quicksand Light"/>
                <a:cs typeface="Quicksand Light"/>
              </a:rPr>
              <a:t>Giảm đi một nửa khi điện trở của dây dẫn tăng lên gấp bốn.</a:t>
            </a:r>
            <a:endParaRPr lang="vi-VN" sz="1800">
              <a:solidFill>
                <a:srgbClr val="4E3930"/>
              </a:solidFill>
              <a:latin typeface="Quicksand Light"/>
              <a:ea typeface="Quicksand Light"/>
              <a:cs typeface="Quicksand Light"/>
            </a:endParaRPr>
          </a:p>
        </p:txBody>
      </p:sp>
      <p:sp>
        <p:nvSpPr>
          <p:cNvPr id="18" name="Google Shape;2129;p38"/>
          <p:cNvSpPr/>
          <p:nvPr/>
        </p:nvSpPr>
        <p:spPr>
          <a:xfrm>
            <a:off x="634677" y="2489250"/>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tx2">
              <a:lumMod val="50000"/>
            </a:schemeClr>
          </a:solidFill>
          <a:ln w="38100" cap="flat" cmpd="sng">
            <a:solidFill>
              <a:srgbClr val="FFFFFF"/>
            </a:solidFill>
            <a:prstDash val="solid"/>
            <a:round/>
            <a:headEnd type="none" w="sm" len="sm"/>
            <a:tailEnd type="none" w="sm" len="sm"/>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2587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mph" presetSubtype="0" fill="hold" nodeType="withEffect">
                                  <p:stCondLst>
                                    <p:cond delay="0"/>
                                  </p:stCondLst>
                                  <p:iterate type="lt">
                                    <p:tmPct val="4000"/>
                                  </p:iterate>
                                  <p:childTnLst>
                                    <p:set>
                                      <p:cBhvr override="childStyle">
                                        <p:cTn id="9" dur="500" fill="hold"/>
                                        <p:tgtEl>
                                          <p:spTgt spid="15">
                                            <p:txEl>
                                              <p:pRg st="0" end="0"/>
                                            </p:txEl>
                                          </p:spTgt>
                                        </p:tgtEl>
                                        <p:attrNameLst>
                                          <p:attrName>style.color</p:attrName>
                                        </p:attrNameLst>
                                      </p:cBhvr>
                                      <p:to>
                                        <p:clrVal>
                                          <a:srgbClr val="C00000"/>
                                        </p:clrVal>
                                      </p:to>
                                    </p:set>
                                    <p:set>
                                      <p:cBhvr>
                                        <p:cTn id="10" dur="500" fill="hold"/>
                                        <p:tgtEl>
                                          <p:spTgt spid="15">
                                            <p:txEl>
                                              <p:pRg st="0" end="0"/>
                                            </p:txEl>
                                          </p:spTgt>
                                        </p:tgtEl>
                                        <p:attrNameLst>
                                          <p:attrName>fillcolor</p:attrName>
                                        </p:attrNameLst>
                                      </p:cBhvr>
                                      <p:to>
                                        <p:clrVal>
                                          <a:srgbClr val="C00000"/>
                                        </p:clrVal>
                                      </p:to>
                                    </p:set>
                                    <p:set>
                                      <p:cBhvr>
                                        <p:cTn id="11" dur="500" fill="hold"/>
                                        <p:tgtEl>
                                          <p:spTgt spid="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7" name="Google Shape;1157;p56"/>
          <p:cNvSpPr/>
          <p:nvPr/>
        </p:nvSpPr>
        <p:spPr>
          <a:xfrm rot="-5400000">
            <a:off x="-210301" y="-3934"/>
            <a:ext cx="1891200" cy="9087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6"/>
          <p:cNvSpPr txBox="1">
            <a:spLocks noGrp="1"/>
          </p:cNvSpPr>
          <p:nvPr>
            <p:ph type="ctrTitle" idx="4294967295"/>
          </p:nvPr>
        </p:nvSpPr>
        <p:spPr>
          <a:xfrm>
            <a:off x="316649" y="154858"/>
            <a:ext cx="873000" cy="88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chemeClr val="lt1"/>
                </a:solidFill>
                <a:latin typeface="Quicksand"/>
                <a:ea typeface="Quicksand"/>
                <a:cs typeface="Quicksand"/>
                <a:sym typeface="Quicksand"/>
              </a:rPr>
              <a:t>2021</a:t>
            </a:r>
            <a:endParaRPr sz="2300" b="1">
              <a:solidFill>
                <a:schemeClr val="lt1"/>
              </a:solidFill>
              <a:latin typeface="Quicksand"/>
              <a:ea typeface="Quicksand"/>
              <a:cs typeface="Quicksand"/>
              <a:sym typeface="Quicksand"/>
            </a:endParaRPr>
          </a:p>
        </p:txBody>
      </p:sp>
      <p:sp>
        <p:nvSpPr>
          <p:cNvPr id="1159" name="Google Shape;1159;p56"/>
          <p:cNvSpPr/>
          <p:nvPr/>
        </p:nvSpPr>
        <p:spPr>
          <a:xfrm>
            <a:off x="3874145" y="711001"/>
            <a:ext cx="3955800" cy="406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6"/>
          <p:cNvSpPr/>
          <p:nvPr/>
        </p:nvSpPr>
        <p:spPr>
          <a:xfrm>
            <a:off x="3874145" y="703826"/>
            <a:ext cx="3955800" cy="954300"/>
          </a:xfrm>
          <a:prstGeom prst="wedgeRectCallout">
            <a:avLst>
              <a:gd name="adj1" fmla="val -19690"/>
              <a:gd name="adj2" fmla="val 86805"/>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2" name="Google Shape;1162;p56"/>
          <p:cNvCxnSpPr/>
          <p:nvPr/>
        </p:nvCxnSpPr>
        <p:spPr>
          <a:xfrm>
            <a:off x="3881295" y="930326"/>
            <a:ext cx="3961500" cy="0"/>
          </a:xfrm>
          <a:prstGeom prst="straightConnector1">
            <a:avLst/>
          </a:prstGeom>
          <a:noFill/>
          <a:ln w="19050" cap="flat" cmpd="sng">
            <a:solidFill>
              <a:schemeClr val="lt1"/>
            </a:solidFill>
            <a:prstDash val="solid"/>
            <a:round/>
            <a:headEnd type="none" w="med" len="med"/>
            <a:tailEnd type="none" w="med" len="med"/>
          </a:ln>
        </p:spPr>
      </p:cxnSp>
      <p:cxnSp>
        <p:nvCxnSpPr>
          <p:cNvPr id="1163" name="Google Shape;1163;p56"/>
          <p:cNvCxnSpPr/>
          <p:nvPr/>
        </p:nvCxnSpPr>
        <p:spPr>
          <a:xfrm>
            <a:off x="3881295" y="1130926"/>
            <a:ext cx="3961500" cy="0"/>
          </a:xfrm>
          <a:prstGeom prst="straightConnector1">
            <a:avLst/>
          </a:prstGeom>
          <a:noFill/>
          <a:ln w="19050" cap="flat" cmpd="sng">
            <a:solidFill>
              <a:schemeClr val="lt1"/>
            </a:solidFill>
            <a:prstDash val="solid"/>
            <a:round/>
            <a:headEnd type="none" w="med" len="med"/>
            <a:tailEnd type="none" w="med" len="med"/>
          </a:ln>
        </p:spPr>
      </p:cxnSp>
      <p:cxnSp>
        <p:nvCxnSpPr>
          <p:cNvPr id="1164" name="Google Shape;1164;p56"/>
          <p:cNvCxnSpPr/>
          <p:nvPr/>
        </p:nvCxnSpPr>
        <p:spPr>
          <a:xfrm>
            <a:off x="3881295" y="1331526"/>
            <a:ext cx="3961500" cy="0"/>
          </a:xfrm>
          <a:prstGeom prst="straightConnector1">
            <a:avLst/>
          </a:prstGeom>
          <a:noFill/>
          <a:ln w="19050" cap="flat" cmpd="sng">
            <a:solidFill>
              <a:schemeClr val="lt1"/>
            </a:solidFill>
            <a:prstDash val="solid"/>
            <a:round/>
            <a:headEnd type="none" w="med" len="med"/>
            <a:tailEnd type="none" w="med" len="med"/>
          </a:ln>
        </p:spPr>
      </p:cxnSp>
      <p:cxnSp>
        <p:nvCxnSpPr>
          <p:cNvPr id="1165" name="Google Shape;1165;p56"/>
          <p:cNvCxnSpPr/>
          <p:nvPr/>
        </p:nvCxnSpPr>
        <p:spPr>
          <a:xfrm>
            <a:off x="3881295" y="1532126"/>
            <a:ext cx="3961500" cy="0"/>
          </a:xfrm>
          <a:prstGeom prst="straightConnector1">
            <a:avLst/>
          </a:prstGeom>
          <a:noFill/>
          <a:ln w="19050" cap="flat" cmpd="sng">
            <a:solidFill>
              <a:schemeClr val="lt1"/>
            </a:solidFill>
            <a:prstDash val="solid"/>
            <a:round/>
            <a:headEnd type="none" w="med" len="med"/>
            <a:tailEnd type="none" w="med" len="med"/>
          </a:ln>
        </p:spPr>
      </p:cxnSp>
      <p:sp>
        <p:nvSpPr>
          <p:cNvPr id="16" name="Rectangle 15"/>
          <p:cNvSpPr/>
          <p:nvPr/>
        </p:nvSpPr>
        <p:spPr>
          <a:xfrm>
            <a:off x="4426787" y="2430039"/>
            <a:ext cx="3189024" cy="1446550"/>
          </a:xfrm>
          <a:prstGeom prst="rect">
            <a:avLst/>
          </a:prstGeom>
        </p:spPr>
        <p:txBody>
          <a:bodyPr wrap="square">
            <a:spAutoFit/>
          </a:bodyPr>
          <a:lstStyle/>
          <a:p>
            <a:pPr algn="ctr"/>
            <a:r>
              <a:rPr lang="en-US" sz="4400" b="1">
                <a:solidFill>
                  <a:schemeClr val="bg1"/>
                </a:solidFill>
                <a:latin typeface="UTM Amerika Sans" panose="02040603050506020204" pitchFamily="18" charset="0"/>
                <a:sym typeface="Sue Ellen Francisco"/>
              </a:rPr>
              <a:t>BÀI TẬP TỰ LUẬN</a:t>
            </a:r>
            <a:endParaRPr lang="en-US" sz="4400">
              <a:solidFill>
                <a:schemeClr val="bg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8042" y="2575266"/>
            <a:ext cx="1212894" cy="11560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8" name="Google Shape;838;p47"/>
          <p:cNvSpPr txBox="1">
            <a:spLocks noGrp="1"/>
          </p:cNvSpPr>
          <p:nvPr>
            <p:ph type="subTitle" idx="1"/>
          </p:nvPr>
        </p:nvSpPr>
        <p:spPr>
          <a:xfrm>
            <a:off x="799344" y="561195"/>
            <a:ext cx="3713662" cy="3570388"/>
          </a:xfrm>
          <a:prstGeom prst="rect">
            <a:avLst/>
          </a:prstGeom>
        </p:spPr>
        <p:txBody>
          <a:bodyPr spcFirstLastPara="1" wrap="square" lIns="91425" tIns="91425" rIns="91425" bIns="91425" anchor="t" anchorCtr="0">
            <a:noAutofit/>
          </a:bodyPr>
          <a:lstStyle/>
          <a:p>
            <a:pPr marL="0" indent="0" algn="just"/>
            <a:r>
              <a:rPr lang="en-US" sz="1600">
                <a:latin typeface="Times New Roman" panose="02020603050405020304" pitchFamily="18" charset="0"/>
                <a:cs typeface="Times New Roman" panose="02020603050405020304" pitchFamily="18" charset="0"/>
              </a:rPr>
              <a:t>Một bếp điện khi hoạt động bình thường có điện trở R = 80</a:t>
            </a:r>
            <a:r>
              <a:rPr lang="el-GR" sz="1600">
                <a:latin typeface="Times New Roman" panose="02020603050405020304" pitchFamily="18" charset="0"/>
                <a:cs typeface="Times New Roman" panose="02020603050405020304" pitchFamily="18" charset="0"/>
              </a:rPr>
              <a:t>Ω</a:t>
            </a:r>
            <a:r>
              <a:rPr lang="en-US" sz="1600">
                <a:latin typeface="Times New Roman" panose="02020603050405020304" pitchFamily="18" charset="0"/>
                <a:cs typeface="Times New Roman" panose="02020603050405020304" pitchFamily="18" charset="0"/>
              </a:rPr>
              <a:t> và cường độ dòng điện qua bếp khi đó là I = 2,5A.</a:t>
            </a:r>
          </a:p>
          <a:p>
            <a:pPr marL="0" indent="0" algn="just"/>
            <a:r>
              <a:rPr lang="en-US" sz="1600">
                <a:latin typeface="Times New Roman" panose="02020603050405020304" pitchFamily="18" charset="0"/>
                <a:cs typeface="Times New Roman" panose="02020603050405020304" pitchFamily="18" charset="0"/>
              </a:rPr>
              <a:t>a) </a:t>
            </a:r>
            <a:r>
              <a:rPr lang="vi-VN" sz="1600">
                <a:latin typeface="Times New Roman" panose="02020603050405020304" pitchFamily="18" charset="0"/>
                <a:cs typeface="Times New Roman" panose="02020603050405020304" pitchFamily="18" charset="0"/>
              </a:rPr>
              <a:t>Tính nhiệt lượng mà bếp tỏa ra trong 1s.</a:t>
            </a:r>
            <a:endParaRPr lang="en-US" sz="1600">
              <a:latin typeface="Times New Roman" panose="02020603050405020304" pitchFamily="18" charset="0"/>
              <a:cs typeface="Times New Roman" panose="02020603050405020304" pitchFamily="18" charset="0"/>
            </a:endParaRPr>
          </a:p>
          <a:p>
            <a:pPr marL="0" indent="0" algn="just"/>
            <a:r>
              <a:rPr lang="vi-VN" sz="1600">
                <a:latin typeface="Times New Roman" panose="02020603050405020304" pitchFamily="18" charset="0"/>
                <a:cs typeface="Times New Roman" panose="02020603050405020304" pitchFamily="18" charset="0"/>
              </a:rPr>
              <a:t>b) Dùng bếp điện </a:t>
            </a:r>
            <a:r>
              <a:rPr lang="en-US" sz="1600">
                <a:latin typeface="Times New Roman" panose="02020603050405020304" pitchFamily="18" charset="0"/>
                <a:cs typeface="Times New Roman" panose="02020603050405020304" pitchFamily="18" charset="0"/>
              </a:rPr>
              <a:t>trên </a:t>
            </a:r>
            <a:r>
              <a:rPr lang="vi-VN" sz="1600">
                <a:latin typeface="Times New Roman" panose="02020603050405020304" pitchFamily="18" charset="0"/>
                <a:cs typeface="Times New Roman" panose="02020603050405020304" pitchFamily="18" charset="0"/>
              </a:rPr>
              <a:t>để đun sôi 1,5</a:t>
            </a:r>
            <a:r>
              <a:rPr lang="vi-VN" sz="1600" i="1">
                <a:latin typeface="Times New Roman" panose="02020603050405020304" pitchFamily="18" charset="0"/>
                <a:cs typeface="Times New Roman" panose="02020603050405020304" pitchFamily="18" charset="0"/>
              </a:rPr>
              <a:t>l</a:t>
            </a:r>
            <a:r>
              <a:rPr lang="vi-VN" sz="1600">
                <a:latin typeface="Times New Roman" panose="02020603050405020304" pitchFamily="18" charset="0"/>
                <a:cs typeface="Times New Roman" panose="02020603050405020304" pitchFamily="18" charset="0"/>
              </a:rPr>
              <a:t> nước có nhiệt độ ban đầu là 25</a:t>
            </a:r>
            <a:r>
              <a:rPr lang="en-US" sz="1600" baseline="30000">
                <a:latin typeface="Times New Roman" panose="02020603050405020304" pitchFamily="18" charset="0"/>
                <a:cs typeface="Times New Roman" panose="02020603050405020304" pitchFamily="18" charset="0"/>
              </a:rPr>
              <a:t>0</a:t>
            </a:r>
            <a:r>
              <a:rPr lang="vi-VN" sz="1600">
                <a:latin typeface="Times New Roman" panose="02020603050405020304" pitchFamily="18" charset="0"/>
                <a:cs typeface="Times New Roman" panose="02020603050405020304" pitchFamily="18" charset="0"/>
              </a:rPr>
              <a:t>C thì thời gian đun nước là 20 phút. Coi rằng nhiệt lượng cung cấp để đun sôi nước là có ích, tính hiệu suất của bếp. Cho biết nhiệt dung riêng của nước là c = 4 200J/kg.K.</a:t>
            </a:r>
            <a:endParaRPr lang="en-US" sz="1600">
              <a:latin typeface="Times New Roman" panose="02020603050405020304" pitchFamily="18" charset="0"/>
              <a:cs typeface="Times New Roman" panose="02020603050405020304" pitchFamily="18" charset="0"/>
            </a:endParaRPr>
          </a:p>
          <a:p>
            <a:pPr marL="0" indent="0" algn="just"/>
            <a:r>
              <a:rPr lang="en-US" sz="1600">
                <a:latin typeface="Times New Roman" panose="02020603050405020304" pitchFamily="18" charset="0"/>
                <a:cs typeface="Times New Roman" panose="02020603050405020304" pitchFamily="18" charset="0"/>
              </a:rPr>
              <a:t>c) </a:t>
            </a:r>
            <a:r>
              <a:rPr lang="vi-VN" sz="1600">
                <a:latin typeface="Times New Roman" panose="02020603050405020304" pitchFamily="18" charset="0"/>
                <a:cs typeface="Times New Roman" panose="02020603050405020304" pitchFamily="18" charset="0"/>
              </a:rPr>
              <a:t>Mỗi ngày sử dụng bếp điện này 3 giờ. Tính tiền điện phải trả cho việc sử dụng bếp điện đó trong 30 ngày, nếu giá 1kW.h là 700 đồng.</a:t>
            </a:r>
          </a:p>
        </p:txBody>
      </p:sp>
      <p:grpSp>
        <p:nvGrpSpPr>
          <p:cNvPr id="839" name="Google Shape;839;p47"/>
          <p:cNvGrpSpPr/>
          <p:nvPr/>
        </p:nvGrpSpPr>
        <p:grpSpPr>
          <a:xfrm rot="2090058">
            <a:off x="890384" y="4440301"/>
            <a:ext cx="478242" cy="468795"/>
            <a:chOff x="77623" y="2619709"/>
            <a:chExt cx="478247" cy="468800"/>
          </a:xfrm>
        </p:grpSpPr>
        <p:sp>
          <p:nvSpPr>
            <p:cNvPr id="840" name="Google Shape;840;p47"/>
            <p:cNvSpPr/>
            <p:nvPr/>
          </p:nvSpPr>
          <p:spPr>
            <a:xfrm rot="4069117">
              <a:off x="212321" y="2559140"/>
              <a:ext cx="117603" cy="370139"/>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7"/>
            <p:cNvSpPr/>
            <p:nvPr/>
          </p:nvSpPr>
          <p:spPr>
            <a:xfrm rot="2184174">
              <a:off x="260406" y="2702944"/>
              <a:ext cx="117784" cy="370271"/>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7"/>
            <p:cNvSpPr/>
            <p:nvPr/>
          </p:nvSpPr>
          <p:spPr>
            <a:xfrm rot="298184">
              <a:off x="422148" y="2713998"/>
              <a:ext cx="117743" cy="370121"/>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hevron 1"/>
          <p:cNvSpPr/>
          <p:nvPr/>
        </p:nvSpPr>
        <p:spPr>
          <a:xfrm>
            <a:off x="1750480" y="234346"/>
            <a:ext cx="1016025" cy="3268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dk2"/>
                </a:solidFill>
                <a:latin typeface="Times New Roman" panose="02020603050405020304" pitchFamily="18" charset="0"/>
                <a:ea typeface="Quicksand Light"/>
                <a:cs typeface="Times New Roman" panose="02020603050405020304" pitchFamily="18" charset="0"/>
                <a:sym typeface="Quicksand Light"/>
              </a:rPr>
              <a:t>BÀI 1</a:t>
            </a:r>
          </a:p>
        </p:txBody>
      </p:sp>
      <p:sp>
        <p:nvSpPr>
          <p:cNvPr id="5" name="Rectangle 2"/>
          <p:cNvSpPr>
            <a:spLocks noChangeArrowheads="1"/>
          </p:cNvSpPr>
          <p:nvPr/>
        </p:nvSpPr>
        <p:spPr bwMode="auto">
          <a:xfrm>
            <a:off x="4801674" y="234346"/>
            <a:ext cx="262877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7814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7814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7814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7814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7814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7814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7814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7814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7814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781425" algn="l"/>
              </a:tabLst>
            </a:pPr>
            <a:r>
              <a:rPr lang="en-US" altLang="en-US" sz="1600" b="1">
                <a:solidFill>
                  <a:schemeClr val="accent5">
                    <a:lumMod val="75000"/>
                  </a:schemeClr>
                </a:solidFill>
                <a:latin typeface="Times New Roman" panose="02020603050405020304" pitchFamily="18" charset="0"/>
                <a:ea typeface="Quicksand Light"/>
                <a:cs typeface="Times New Roman" panose="02020603050405020304" pitchFamily="18" charset="0"/>
                <a:sym typeface="Quicksand Light"/>
              </a:rPr>
              <a:t>Tóm tắt</a:t>
            </a:r>
            <a:br>
              <a:rPr lang="en-US" altLang="en-US" sz="1600" b="1">
                <a:solidFill>
                  <a:schemeClr val="accent5">
                    <a:lumMod val="75000"/>
                  </a:schemeClr>
                </a:solidFill>
                <a:latin typeface="Times New Roman" panose="02020603050405020304" pitchFamily="18" charset="0"/>
                <a:ea typeface="Quicksand Light"/>
                <a:cs typeface="Times New Roman" panose="02020603050405020304" pitchFamily="18" charset="0"/>
                <a:sym typeface="Quicksand Light"/>
              </a:rPr>
            </a:b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R = 80Ω</a:t>
            </a:r>
          </a:p>
          <a:p>
            <a:pPr marL="0" marR="0" lvl="0" indent="0" algn="l" defTabSz="914400" rtl="0" eaLnBrk="0" fontAlgn="base" latinLnBrk="0" hangingPunct="0">
              <a:lnSpc>
                <a:spcPct val="100000"/>
              </a:lnSpc>
              <a:spcBef>
                <a:spcPct val="0"/>
              </a:spcBef>
              <a:spcAft>
                <a:spcPct val="0"/>
              </a:spcAft>
              <a:buClrTx/>
              <a:buSzTx/>
              <a:buFontTx/>
              <a:buNone/>
              <a:tabLst>
                <a:tab pos="3781425" algn="l"/>
              </a:tabLst>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I = 2,5A</a:t>
            </a:r>
          </a:p>
          <a:p>
            <a:pPr lvl="0">
              <a:buClrTx/>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a) t = 1s → Q = ?</a:t>
            </a:r>
          </a:p>
          <a:p>
            <a:pPr>
              <a:buClrTx/>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b) V = 1,5</a:t>
            </a:r>
            <a:r>
              <a:rPr lang="en-US" altLang="en-US" sz="1600" i="1">
                <a:solidFill>
                  <a:schemeClr val="dk2"/>
                </a:solidFill>
                <a:latin typeface="Times New Roman" panose="02020603050405020304" pitchFamily="18" charset="0"/>
                <a:ea typeface="Quicksand Light"/>
                <a:cs typeface="Times New Roman" panose="02020603050405020304" pitchFamily="18" charset="0"/>
                <a:sym typeface="Quicksand Light"/>
              </a:rPr>
              <a:t>l</a:t>
            </a: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 → m = 1,5kg</a:t>
            </a:r>
          </a:p>
          <a:p>
            <a:pPr>
              <a:buClrTx/>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t</a:t>
            </a:r>
            <a:r>
              <a:rPr lang="en-US" altLang="en-US" sz="1600" baseline="-25000">
                <a:solidFill>
                  <a:schemeClr val="dk2"/>
                </a:solidFill>
                <a:latin typeface="Times New Roman" panose="02020603050405020304" pitchFamily="18" charset="0"/>
                <a:ea typeface="Quicksand Light"/>
                <a:cs typeface="Times New Roman" panose="02020603050405020304" pitchFamily="18" charset="0"/>
                <a:sym typeface="Quicksand Light"/>
              </a:rPr>
              <a:t>1</a:t>
            </a: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 = 25</a:t>
            </a:r>
            <a:r>
              <a:rPr lang="en-US" altLang="en-US" sz="1600" baseline="30000">
                <a:solidFill>
                  <a:schemeClr val="dk2"/>
                </a:solidFill>
                <a:latin typeface="Times New Roman" panose="02020603050405020304" pitchFamily="18" charset="0"/>
                <a:ea typeface="Quicksand Light"/>
                <a:cs typeface="Times New Roman" panose="02020603050405020304" pitchFamily="18" charset="0"/>
                <a:sym typeface="Quicksand Light"/>
              </a:rPr>
              <a:t>0</a:t>
            </a: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C; t</a:t>
            </a:r>
            <a:r>
              <a:rPr lang="en-US" altLang="en-US" sz="1600" baseline="-25000">
                <a:solidFill>
                  <a:schemeClr val="dk2"/>
                </a:solidFill>
                <a:latin typeface="Times New Roman" panose="02020603050405020304" pitchFamily="18" charset="0"/>
                <a:ea typeface="Quicksand Light"/>
                <a:cs typeface="Times New Roman" panose="02020603050405020304" pitchFamily="18" charset="0"/>
                <a:sym typeface="Quicksand Light"/>
              </a:rPr>
              <a:t>2</a:t>
            </a: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 = 100</a:t>
            </a:r>
            <a:r>
              <a:rPr lang="en-US" altLang="en-US" sz="1600" baseline="30000">
                <a:solidFill>
                  <a:schemeClr val="dk2"/>
                </a:solidFill>
                <a:latin typeface="Times New Roman" panose="02020603050405020304" pitchFamily="18" charset="0"/>
                <a:ea typeface="Quicksand Light"/>
                <a:cs typeface="Times New Roman" panose="02020603050405020304" pitchFamily="18" charset="0"/>
                <a:sym typeface="Quicksand Light"/>
              </a:rPr>
              <a:t>0</a:t>
            </a: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C</a:t>
            </a:r>
          </a:p>
          <a:p>
            <a:pPr>
              <a:buClrTx/>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t = 20 phút = 1 200s</a:t>
            </a:r>
          </a:p>
          <a:p>
            <a:pPr>
              <a:buClrTx/>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c = 4 200J/kg.K</a:t>
            </a:r>
          </a:p>
          <a:p>
            <a:pPr>
              <a:buClrTx/>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H = ?</a:t>
            </a:r>
          </a:p>
          <a:p>
            <a:pPr>
              <a:buClrTx/>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c) t = 3h/ngày</a:t>
            </a:r>
          </a:p>
          <a:p>
            <a:pPr>
              <a:buClrTx/>
            </a:pPr>
            <a:r>
              <a:rPr lang="vi-VN" sz="1600">
                <a:solidFill>
                  <a:srgbClr val="383838"/>
                </a:solidFill>
                <a:latin typeface="Times New Roman" panose="02020603050405020304" pitchFamily="18" charset="0"/>
                <a:cs typeface="Times New Roman" panose="02020603050405020304" pitchFamily="18" charset="0"/>
                <a:sym typeface="Quicksand Light"/>
              </a:rPr>
              <a:t>1kW.h </a:t>
            </a:r>
            <a:r>
              <a:rPr lang="en-US" sz="1600">
                <a:solidFill>
                  <a:srgbClr val="383838"/>
                </a:solidFill>
                <a:latin typeface="Times New Roman" panose="02020603050405020304" pitchFamily="18" charset="0"/>
                <a:cs typeface="Times New Roman" panose="02020603050405020304" pitchFamily="18" charset="0"/>
                <a:sym typeface="Quicksand Light"/>
              </a:rPr>
              <a:t>giá</a:t>
            </a:r>
            <a:r>
              <a:rPr lang="vi-VN" sz="1600">
                <a:solidFill>
                  <a:srgbClr val="383838"/>
                </a:solidFill>
                <a:latin typeface="Times New Roman" panose="02020603050405020304" pitchFamily="18" charset="0"/>
                <a:cs typeface="Times New Roman" panose="02020603050405020304" pitchFamily="18" charset="0"/>
                <a:sym typeface="Quicksand Light"/>
              </a:rPr>
              <a:t> 700 đồng</a:t>
            </a:r>
            <a:endParaRPr lang="en-US" sz="1600">
              <a:solidFill>
                <a:srgbClr val="383838"/>
              </a:solidFill>
              <a:latin typeface="Times New Roman" panose="02020603050405020304" pitchFamily="18" charset="0"/>
              <a:cs typeface="Times New Roman" panose="02020603050405020304" pitchFamily="18" charset="0"/>
              <a:sym typeface="Quicksand Light"/>
            </a:endParaRPr>
          </a:p>
          <a:p>
            <a:pPr>
              <a:buClrTx/>
            </a:pPr>
            <a:r>
              <a:rPr lang="en-US" altLang="en-US" sz="1600">
                <a:solidFill>
                  <a:schemeClr val="dk2"/>
                </a:solidFill>
                <a:latin typeface="Times New Roman" panose="02020603050405020304" pitchFamily="18" charset="0"/>
                <a:ea typeface="Quicksand Light"/>
                <a:cs typeface="Times New Roman" panose="02020603050405020304" pitchFamily="18" charset="0"/>
                <a:sym typeface="Quicksand Light"/>
              </a:rPr>
              <a:t>Tiền điện =  ? trong 30 ngày</a:t>
            </a:r>
          </a:p>
        </p:txBody>
      </p:sp>
      <p:sp>
        <p:nvSpPr>
          <p:cNvPr id="12" name="Rectangle 11"/>
          <p:cNvSpPr>
            <a:spLocks noChangeArrowheads="1"/>
          </p:cNvSpPr>
          <p:nvPr/>
        </p:nvSpPr>
        <p:spPr bwMode="auto">
          <a:xfrm>
            <a:off x="4556426" y="3450563"/>
            <a:ext cx="3870377" cy="120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lnSpc>
                <a:spcPct val="150000"/>
              </a:lnSpc>
              <a:spcBef>
                <a:spcPct val="0"/>
              </a:spcBef>
              <a:spcAft>
                <a:spcPct val="0"/>
              </a:spcAft>
              <a:buClrTx/>
              <a:tabLst>
                <a:tab pos="3781425" algn="l"/>
              </a:tabLst>
            </a:pPr>
            <a:r>
              <a:rPr lang="en-US" altLang="en-US" sz="1600" b="1">
                <a:solidFill>
                  <a:schemeClr val="accent5">
                    <a:lumMod val="75000"/>
                  </a:schemeClr>
                </a:solidFill>
                <a:latin typeface="Times New Roman" panose="02020603050405020304" pitchFamily="18" charset="0"/>
                <a:ea typeface="Quicksand Light"/>
                <a:cs typeface="Times New Roman" panose="02020603050405020304" pitchFamily="18" charset="0"/>
                <a:sym typeface="Quicksand Light"/>
              </a:rPr>
              <a:t>Giải</a:t>
            </a:r>
            <a:endParaRPr lang="en-US" altLang="en-US" sz="1600" b="1">
              <a:solidFill>
                <a:schemeClr val="accent5">
                  <a:lumMod val="75000"/>
                </a:schemeClr>
              </a:solidFill>
              <a:latin typeface="Times New Roman" panose="02020603050405020304" pitchFamily="18" charset="0"/>
              <a:ea typeface="Quicksand Light"/>
              <a:cs typeface="Times New Roman" panose="02020603050405020304" pitchFamily="18" charset="0"/>
            </a:endParaRPr>
          </a:p>
          <a:p>
            <a:pPr marL="342900" lvl="0" indent="-342900" defTabSz="914400" eaLnBrk="0" fontAlgn="base" latinLnBrk="0" hangingPunct="0">
              <a:lnSpc>
                <a:spcPct val="150000"/>
              </a:lnSpc>
              <a:spcBef>
                <a:spcPct val="0"/>
              </a:spcBef>
              <a:spcAft>
                <a:spcPct val="0"/>
              </a:spcAft>
              <a:buClrTx/>
              <a:buSzTx/>
              <a:buFont typeface="Arial"/>
              <a:buAutoNum type="alphaLcParenR"/>
              <a:tabLst>
                <a:tab pos="3781425" algn="l"/>
              </a:tabLst>
            </a:pPr>
            <a:r>
              <a:rPr lang="en-US" altLang="en-US" sz="1600">
                <a:solidFill>
                  <a:schemeClr val="dk2"/>
                </a:solidFill>
                <a:latin typeface="Times New Roman" panose="02020603050405020304" pitchFamily="18" charset="0"/>
                <a:ea typeface="Quicksand Light"/>
                <a:cs typeface="Times New Roman" panose="02020603050405020304" pitchFamily="18" charset="0"/>
              </a:rPr>
              <a:t>Áp dụng định luật Jun – Len-xơ ta có:</a:t>
            </a:r>
          </a:p>
          <a:p>
            <a:pPr lvl="0" defTabSz="914400" eaLnBrk="0" fontAlgn="base" latinLnBrk="0" hangingPunct="0">
              <a:lnSpc>
                <a:spcPct val="150000"/>
              </a:lnSpc>
              <a:spcBef>
                <a:spcPct val="0"/>
              </a:spcBef>
              <a:spcAft>
                <a:spcPct val="0"/>
              </a:spcAft>
              <a:buClrTx/>
              <a:buSzTx/>
              <a:tabLst>
                <a:tab pos="3781425" algn="l"/>
              </a:tabLst>
            </a:pPr>
            <a:r>
              <a:rPr lang="en-US" altLang="en-US" sz="1600">
                <a:solidFill>
                  <a:schemeClr val="dk2"/>
                </a:solidFill>
                <a:latin typeface="Times New Roman" panose="02020603050405020304" pitchFamily="18" charset="0"/>
                <a:ea typeface="Quicksand Light"/>
                <a:cs typeface="Times New Roman" panose="02020603050405020304" pitchFamily="18" charset="0"/>
              </a:rPr>
              <a:t>                   Q = I</a:t>
            </a:r>
            <a:r>
              <a:rPr lang="en-US" altLang="en-US" sz="1600" baseline="30000">
                <a:solidFill>
                  <a:schemeClr val="dk2"/>
                </a:solidFill>
                <a:latin typeface="Times New Roman" panose="02020603050405020304" pitchFamily="18" charset="0"/>
                <a:ea typeface="Quicksand Light"/>
                <a:cs typeface="Times New Roman" panose="02020603050405020304" pitchFamily="18" charset="0"/>
              </a:rPr>
              <a:t>2</a:t>
            </a:r>
            <a:r>
              <a:rPr lang="en-US" altLang="en-US" sz="1600">
                <a:solidFill>
                  <a:schemeClr val="dk2"/>
                </a:solidFill>
                <a:latin typeface="Times New Roman" panose="02020603050405020304" pitchFamily="18" charset="0"/>
                <a:ea typeface="Quicksand Light"/>
                <a:cs typeface="Times New Roman" panose="02020603050405020304" pitchFamily="18" charset="0"/>
              </a:rPr>
              <a:t>Rt = 2,5</a:t>
            </a:r>
            <a:r>
              <a:rPr lang="en-US" altLang="en-US" sz="1600" baseline="30000">
                <a:solidFill>
                  <a:schemeClr val="dk2"/>
                </a:solidFill>
                <a:latin typeface="Times New Roman" panose="02020603050405020304" pitchFamily="18" charset="0"/>
                <a:ea typeface="Quicksand Light"/>
                <a:cs typeface="Times New Roman" panose="02020603050405020304" pitchFamily="18" charset="0"/>
              </a:rPr>
              <a:t>2</a:t>
            </a:r>
            <a:r>
              <a:rPr lang="en-US" altLang="en-US" sz="1600">
                <a:solidFill>
                  <a:schemeClr val="dk2"/>
                </a:solidFill>
                <a:latin typeface="Times New Roman" panose="02020603050405020304" pitchFamily="18" charset="0"/>
                <a:ea typeface="Quicksand Light"/>
                <a:cs typeface="Times New Roman" panose="02020603050405020304" pitchFamily="18" charset="0"/>
              </a:rPr>
              <a:t>.80.1 = 500(J)</a:t>
            </a:r>
          </a:p>
        </p:txBody>
      </p:sp>
    </p:spTree>
    <p:extLst>
      <p:ext uri="{BB962C8B-B14F-4D97-AF65-F5344CB8AC3E}">
        <p14:creationId xmlns:p14="http://schemas.microsoft.com/office/powerpoint/2010/main" val="2202133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outVertical)">
                                      <p:cBhvr>
                                        <p:cTn id="12" dur="500"/>
                                        <p:tgtEl>
                                          <p:spTgt spid="12">
                                            <p:txEl>
                                              <p:pRg st="0" end="0"/>
                                            </p:txEl>
                                          </p:spTgt>
                                        </p:tgtEl>
                                      </p:cBhvr>
                                    </p:animEffect>
                                  </p:childTnLst>
                                </p:cTn>
                              </p:par>
                              <p:par>
                                <p:cTn id="13" presetID="16" presetClass="entr" presetSubtype="37"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arn(outVertical)">
                                      <p:cBhvr>
                                        <p:cTn id="15" dur="500"/>
                                        <p:tgtEl>
                                          <p:spTgt spid="12">
                                            <p:txEl>
                                              <p:pRg st="1" end="1"/>
                                            </p:txEl>
                                          </p:spTgt>
                                        </p:tgtEl>
                                      </p:cBhvr>
                                    </p:animEffect>
                                  </p:childTnLst>
                                </p:cTn>
                              </p:par>
                              <p:par>
                                <p:cTn id="16" presetID="16" presetClass="entr" presetSubtype="37" fill="hold"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barn(outVertical)">
                                      <p:cBhvr>
                                        <p:cTn id="18"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November Daily Slides by Slidesgo">
  <a:themeElements>
    <a:clrScheme name="Simple Light">
      <a:dk1>
        <a:srgbClr val="191919"/>
      </a:dk1>
      <a:lt1>
        <a:srgbClr val="FFFFFF"/>
      </a:lt1>
      <a:dk2>
        <a:srgbClr val="383838"/>
      </a:dk2>
      <a:lt2>
        <a:srgbClr val="F97370"/>
      </a:lt2>
      <a:accent1>
        <a:srgbClr val="FF9F98"/>
      </a:accent1>
      <a:accent2>
        <a:srgbClr val="84C7C3"/>
      </a:accent2>
      <a:accent3>
        <a:srgbClr val="C7EAE4"/>
      </a:accent3>
      <a:accent4>
        <a:srgbClr val="EFEFEF"/>
      </a:accent4>
      <a:accent5>
        <a:srgbClr val="FFE188"/>
      </a:accent5>
      <a:accent6>
        <a:srgbClr val="B7B7B7"/>
      </a:accent6>
      <a:hlink>
        <a:srgbClr val="4E39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ovember Daily Slides by Slidesgo">
  <a:themeElements>
    <a:clrScheme name="Simple Light">
      <a:dk1>
        <a:srgbClr val="191919"/>
      </a:dk1>
      <a:lt1>
        <a:srgbClr val="FFFFFF"/>
      </a:lt1>
      <a:dk2>
        <a:srgbClr val="383838"/>
      </a:dk2>
      <a:lt2>
        <a:srgbClr val="F97370"/>
      </a:lt2>
      <a:accent1>
        <a:srgbClr val="FF9F98"/>
      </a:accent1>
      <a:accent2>
        <a:srgbClr val="84C7C3"/>
      </a:accent2>
      <a:accent3>
        <a:srgbClr val="C7EAE4"/>
      </a:accent3>
      <a:accent4>
        <a:srgbClr val="EFEFEF"/>
      </a:accent4>
      <a:accent5>
        <a:srgbClr val="FFE188"/>
      </a:accent5>
      <a:accent6>
        <a:srgbClr val="B7B7B7"/>
      </a:accent6>
      <a:hlink>
        <a:srgbClr val="4E39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TotalTime>
  <Words>1335</Words>
  <Application>Microsoft Office PowerPoint</Application>
  <PresentationFormat>On-screen Show (16:9)</PresentationFormat>
  <Paragraphs>135</Paragraphs>
  <Slides>13</Slides>
  <Notes>13</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13</vt:i4>
      </vt:variant>
    </vt:vector>
  </HeadingPairs>
  <TitlesOfParts>
    <vt:vector size="32" baseType="lpstr">
      <vt:lpstr>UVN Ke Chuyen1</vt:lpstr>
      <vt:lpstr>Arial</vt:lpstr>
      <vt:lpstr>Quicksand Light</vt:lpstr>
      <vt:lpstr>Cambria Math</vt:lpstr>
      <vt:lpstr>Muli</vt:lpstr>
      <vt:lpstr>Quicksand</vt:lpstr>
      <vt:lpstr>Odibee Sans</vt:lpstr>
      <vt:lpstr>UTM Amerika Sans</vt:lpstr>
      <vt:lpstr>Roboto Condensed</vt:lpstr>
      <vt:lpstr>Bellota Text</vt:lpstr>
      <vt:lpstr>Bebas Neue</vt:lpstr>
      <vt:lpstr>Times New Roman</vt:lpstr>
      <vt:lpstr>Didact Gothic</vt:lpstr>
      <vt:lpstr>Sue Ellen Francisco</vt:lpstr>
      <vt:lpstr>Abel</vt:lpstr>
      <vt:lpstr>UTM Americana</vt:lpstr>
      <vt:lpstr>November Daily Slides by Slidesgo</vt:lpstr>
      <vt:lpstr>1_November Daily Slides by Slidesgo</vt:lpstr>
      <vt:lpstr>End of the School Year by Slidesgo</vt:lpstr>
      <vt:lpstr>VẬT LÍ 9</vt:lpstr>
      <vt:lpstr>PowerPoint Presentation</vt:lpstr>
      <vt:lpstr>PowerPoint Presentation</vt:lpstr>
      <vt:lpstr>2021</vt:lpstr>
      <vt:lpstr>PowerPoint Presentation</vt:lpstr>
      <vt:lpstr>PowerPoint Presentation</vt:lpstr>
      <vt:lpstr>PowerPoint Presentation</vt:lpstr>
      <vt:lpstr>2021</vt:lpstr>
      <vt:lpstr>PowerPoint Presentation</vt:lpstr>
      <vt:lpstr>PowerPoint Presentation</vt:lpstr>
      <vt:lpstr>TRUE OR FALSE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VẬT LÍ 9</dc:title>
  <cp:lastModifiedBy>Trần Quang Minh</cp:lastModifiedBy>
  <cp:revision>71</cp:revision>
  <dcterms:modified xsi:type="dcterms:W3CDTF">2024-05-10T14:43:00Z</dcterms:modified>
</cp:coreProperties>
</file>