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media/audio2.wav" ContentType="audio/x-wav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63" r:id="rId2"/>
    <p:sldId id="266" r:id="rId3"/>
    <p:sldId id="265" r:id="rId4"/>
    <p:sldId id="268" r:id="rId5"/>
    <p:sldId id="298" r:id="rId6"/>
    <p:sldId id="290" r:id="rId7"/>
    <p:sldId id="299" r:id="rId8"/>
    <p:sldId id="301" r:id="rId9"/>
    <p:sldId id="291" r:id="rId10"/>
    <p:sldId id="302" r:id="rId11"/>
    <p:sldId id="304" r:id="rId12"/>
    <p:sldId id="305" r:id="rId13"/>
    <p:sldId id="306" r:id="rId14"/>
    <p:sldId id="295" r:id="rId15"/>
    <p:sldId id="293" r:id="rId16"/>
    <p:sldId id="308" r:id="rId17"/>
    <p:sldId id="307" r:id="rId18"/>
    <p:sldId id="315" r:id="rId19"/>
    <p:sldId id="316" r:id="rId20"/>
    <p:sldId id="309" r:id="rId21"/>
    <p:sldId id="310" r:id="rId22"/>
    <p:sldId id="311" r:id="rId23"/>
    <p:sldId id="312" r:id="rId24"/>
    <p:sldId id="313" r:id="rId25"/>
    <p:sldId id="314" r:id="rId26"/>
    <p:sldId id="294" r:id="rId27"/>
    <p:sldId id="285" r:id="rId28"/>
    <p:sldId id="28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7A7"/>
    <a:srgbClr val="993300"/>
    <a:srgbClr val="448868"/>
    <a:srgbClr val="82BC90"/>
    <a:srgbClr val="FF0000"/>
    <a:srgbClr val="311482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575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71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70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5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Relationship Id="rId9" Type="http://schemas.openxmlformats.org/officeDocument/2006/relationships/image" Target="../media/image7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image" Target="../media/image95.wmf"/><Relationship Id="rId18" Type="http://schemas.openxmlformats.org/officeDocument/2006/relationships/image" Target="../media/image10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12" Type="http://schemas.openxmlformats.org/officeDocument/2006/relationships/image" Target="../media/image94.wmf"/><Relationship Id="rId17" Type="http://schemas.openxmlformats.org/officeDocument/2006/relationships/image" Target="../media/image99.wmf"/><Relationship Id="rId2" Type="http://schemas.openxmlformats.org/officeDocument/2006/relationships/image" Target="../media/image84.wmf"/><Relationship Id="rId16" Type="http://schemas.openxmlformats.org/officeDocument/2006/relationships/image" Target="../media/image98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11" Type="http://schemas.openxmlformats.org/officeDocument/2006/relationships/image" Target="../media/image93.wmf"/><Relationship Id="rId5" Type="http://schemas.openxmlformats.org/officeDocument/2006/relationships/image" Target="../media/image87.wmf"/><Relationship Id="rId15" Type="http://schemas.openxmlformats.org/officeDocument/2006/relationships/image" Target="../media/image9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Relationship Id="rId14" Type="http://schemas.openxmlformats.org/officeDocument/2006/relationships/image" Target="../media/image9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3.wmf"/><Relationship Id="rId7" Type="http://schemas.openxmlformats.org/officeDocument/2006/relationships/image" Target="../media/image105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4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4" Type="http://schemas.openxmlformats.org/officeDocument/2006/relationships/image" Target="../media/image1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4" Type="http://schemas.openxmlformats.org/officeDocument/2006/relationships/image" Target="../media/image12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4" Type="http://schemas.openxmlformats.org/officeDocument/2006/relationships/image" Target="../media/image13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4" Type="http://schemas.openxmlformats.org/officeDocument/2006/relationships/image" Target="../media/image13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144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7" Type="http://schemas.openxmlformats.org/officeDocument/2006/relationships/image" Target="../media/image57.wmf"/><Relationship Id="rId2" Type="http://schemas.openxmlformats.org/officeDocument/2006/relationships/image" Target="../media/image5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4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12" Type="http://schemas.openxmlformats.org/officeDocument/2006/relationships/image" Target="../media/image63.wmf"/><Relationship Id="rId17" Type="http://schemas.openxmlformats.org/officeDocument/2006/relationships/image" Target="../media/image68.wmf"/><Relationship Id="rId2" Type="http://schemas.openxmlformats.org/officeDocument/2006/relationships/image" Target="../media/image5.wmf"/><Relationship Id="rId16" Type="http://schemas.openxmlformats.org/officeDocument/2006/relationships/image" Target="../media/image67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5" Type="http://schemas.openxmlformats.org/officeDocument/2006/relationships/image" Target="../media/image6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Relationship Id="rId14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2.wmf"/><Relationship Id="rId6" Type="http://schemas.openxmlformats.org/officeDocument/2006/relationships/image" Target="../media/image69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74A2D66-286E-44B8-A836-B778A853B1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04A58D-2935-493F-AAC2-E7D6F4F2AE5D}" type="slidenum">
              <a:rPr lang="en-US" altLang="en-US" sz="1200" b="0"/>
              <a:pPr eaLnBrk="1" hangingPunct="1"/>
              <a:t>1</a:t>
            </a:fld>
            <a:endParaRPr lang="en-US" altLang="en-US" sz="1200" b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Chµo mõng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C93884-3FBC-4C7B-BA2A-3DB4E4539D81}" type="slidenum">
              <a:rPr lang="en-US" altLang="en-US" sz="1200" b="0"/>
              <a:pPr eaLnBrk="1" hangingPunct="1"/>
              <a:t>28</a:t>
            </a:fld>
            <a:endParaRPr lang="en-US" altLang="en-US" sz="1200" b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Chµo mõng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A893F-7C96-4146-9FD8-0C0648999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8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39B40-4FF1-4ECA-B36F-B46FE9AC8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12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391E4-76B6-4990-9553-2F3EC1DFF8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058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43609-E50C-4908-96A7-E03F74F7C0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908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9D17E-8FD5-4097-99B0-7184A24FC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62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826A5-4BD0-429B-9C25-BB1AA213A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0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E0ACA-D92F-439D-8AC9-ADAA11EE21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4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76C7C-1C45-4CA1-BA7F-EAD6C2F13F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16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A77C7-A78D-4D19-A352-ABCE9BF63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12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AD5E9-1F20-46E1-9B8D-FC5245A9B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32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5F755-50B9-406E-B066-313798DE6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33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1C665-C97E-444B-8401-8BE9222A1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75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102CF-896A-4C88-B37C-FAB45511F6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45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81AD4E54-D8C6-49EA-B996-69D0F469C9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3.gif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59.wmf"/><Relationship Id="rId26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21" Type="http://schemas.openxmlformats.org/officeDocument/2006/relationships/oleObject" Target="../embeddings/oleObject67.bin"/><Relationship Id="rId34" Type="http://schemas.openxmlformats.org/officeDocument/2006/relationships/image" Target="../media/image67.wmf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65.bin"/><Relationship Id="rId25" Type="http://schemas.openxmlformats.org/officeDocument/2006/relationships/oleObject" Target="../embeddings/oleObject69.bin"/><Relationship Id="rId33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29" Type="http://schemas.openxmlformats.org/officeDocument/2006/relationships/oleObject" Target="../embeddings/oleObject71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2.bin"/><Relationship Id="rId24" Type="http://schemas.openxmlformats.org/officeDocument/2006/relationships/image" Target="../media/image62.wmf"/><Relationship Id="rId32" Type="http://schemas.openxmlformats.org/officeDocument/2006/relationships/image" Target="../media/image66.wmf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8.bin"/><Relationship Id="rId28" Type="http://schemas.openxmlformats.org/officeDocument/2006/relationships/image" Target="../media/image64.wmf"/><Relationship Id="rId36" Type="http://schemas.openxmlformats.org/officeDocument/2006/relationships/image" Target="../media/image68.wmf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66.bin"/><Relationship Id="rId31" Type="http://schemas.openxmlformats.org/officeDocument/2006/relationships/oleObject" Target="../embeddings/oleObject72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57.wmf"/><Relationship Id="rId22" Type="http://schemas.openxmlformats.org/officeDocument/2006/relationships/image" Target="../media/image61.wmf"/><Relationship Id="rId27" Type="http://schemas.openxmlformats.org/officeDocument/2006/relationships/oleObject" Target="../embeddings/oleObject70.bin"/><Relationship Id="rId30" Type="http://schemas.openxmlformats.org/officeDocument/2006/relationships/image" Target="../media/image65.wmf"/><Relationship Id="rId35" Type="http://schemas.openxmlformats.org/officeDocument/2006/relationships/oleObject" Target="../embeddings/oleObject7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56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6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87.bin"/><Relationship Id="rId18" Type="http://schemas.openxmlformats.org/officeDocument/2006/relationships/oleObject" Target="../embeddings/oleObject90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7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0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66.wmf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8.w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10" Type="http://schemas.openxmlformats.org/officeDocument/2006/relationships/image" Target="../media/image65.wmf"/><Relationship Id="rId19" Type="http://schemas.openxmlformats.org/officeDocument/2006/relationships/oleObject" Target="../embeddings/oleObject9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67.wmf"/><Relationship Id="rId22" Type="http://schemas.openxmlformats.org/officeDocument/2006/relationships/oleObject" Target="../embeddings/oleObject10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3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10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1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113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11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121.bin"/><Relationship Id="rId18" Type="http://schemas.openxmlformats.org/officeDocument/2006/relationships/image" Target="../media/image90.wmf"/><Relationship Id="rId26" Type="http://schemas.openxmlformats.org/officeDocument/2006/relationships/image" Target="../media/image94.wmf"/><Relationship Id="rId3" Type="http://schemas.openxmlformats.org/officeDocument/2006/relationships/oleObject" Target="../embeddings/oleObject116.bin"/><Relationship Id="rId21" Type="http://schemas.openxmlformats.org/officeDocument/2006/relationships/oleObject" Target="../embeddings/oleObject125.bin"/><Relationship Id="rId34" Type="http://schemas.openxmlformats.org/officeDocument/2006/relationships/image" Target="../media/image98.wmf"/><Relationship Id="rId7" Type="http://schemas.openxmlformats.org/officeDocument/2006/relationships/oleObject" Target="../embeddings/oleObject118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123.bin"/><Relationship Id="rId25" Type="http://schemas.openxmlformats.org/officeDocument/2006/relationships/oleObject" Target="../embeddings/oleObject127.bin"/><Relationship Id="rId33" Type="http://schemas.openxmlformats.org/officeDocument/2006/relationships/oleObject" Target="../embeddings/oleObject131.bin"/><Relationship Id="rId38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9.wmf"/><Relationship Id="rId20" Type="http://schemas.openxmlformats.org/officeDocument/2006/relationships/image" Target="../media/image91.wmf"/><Relationship Id="rId29" Type="http://schemas.openxmlformats.org/officeDocument/2006/relationships/oleObject" Target="../embeddings/oleObject129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120.bin"/><Relationship Id="rId24" Type="http://schemas.openxmlformats.org/officeDocument/2006/relationships/image" Target="../media/image93.wmf"/><Relationship Id="rId32" Type="http://schemas.openxmlformats.org/officeDocument/2006/relationships/image" Target="../media/image97.wmf"/><Relationship Id="rId37" Type="http://schemas.openxmlformats.org/officeDocument/2006/relationships/oleObject" Target="../embeddings/oleObject133.bin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2.bin"/><Relationship Id="rId23" Type="http://schemas.openxmlformats.org/officeDocument/2006/relationships/oleObject" Target="../embeddings/oleObject126.bin"/><Relationship Id="rId28" Type="http://schemas.openxmlformats.org/officeDocument/2006/relationships/image" Target="../media/image95.wmf"/><Relationship Id="rId36" Type="http://schemas.openxmlformats.org/officeDocument/2006/relationships/image" Target="../media/image99.wmf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124.bin"/><Relationship Id="rId31" Type="http://schemas.openxmlformats.org/officeDocument/2006/relationships/oleObject" Target="../embeddings/oleObject130.bin"/><Relationship Id="rId4" Type="http://schemas.openxmlformats.org/officeDocument/2006/relationships/image" Target="../media/image83.wmf"/><Relationship Id="rId9" Type="http://schemas.openxmlformats.org/officeDocument/2006/relationships/oleObject" Target="../embeddings/oleObject119.bin"/><Relationship Id="rId14" Type="http://schemas.openxmlformats.org/officeDocument/2006/relationships/image" Target="../media/image88.wmf"/><Relationship Id="rId22" Type="http://schemas.openxmlformats.org/officeDocument/2006/relationships/image" Target="../media/image92.wmf"/><Relationship Id="rId27" Type="http://schemas.openxmlformats.org/officeDocument/2006/relationships/oleObject" Target="../embeddings/oleObject128.bin"/><Relationship Id="rId30" Type="http://schemas.openxmlformats.org/officeDocument/2006/relationships/image" Target="../media/image96.wmf"/><Relationship Id="rId35" Type="http://schemas.openxmlformats.org/officeDocument/2006/relationships/oleObject" Target="../embeddings/oleObject13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139.bin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12" Type="http://schemas.openxmlformats.org/officeDocument/2006/relationships/image" Target="../media/image10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38.bin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104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37.bin"/><Relationship Id="rId14" Type="http://schemas.openxmlformats.org/officeDocument/2006/relationships/image" Target="../media/image10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145.bin"/><Relationship Id="rId18" Type="http://schemas.openxmlformats.org/officeDocument/2006/relationships/image" Target="../media/image106.wmf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2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47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05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44.bin"/><Relationship Id="rId5" Type="http://schemas.openxmlformats.org/officeDocument/2006/relationships/oleObject" Target="../embeddings/oleObject141.bin"/><Relationship Id="rId15" Type="http://schemas.openxmlformats.org/officeDocument/2006/relationships/oleObject" Target="../embeddings/oleObject146.bin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43.bin"/><Relationship Id="rId14" Type="http://schemas.openxmlformats.org/officeDocument/2006/relationships/image" Target="../media/image10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6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13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10.wmf"/><Relationship Id="rId3" Type="http://schemas.openxmlformats.org/officeDocument/2006/relationships/audio" Target="../media/audio1.wav"/><Relationship Id="rId7" Type="http://schemas.openxmlformats.org/officeDocument/2006/relationships/image" Target="../media/image115.gif"/><Relationship Id="rId12" Type="http://schemas.openxmlformats.org/officeDocument/2006/relationships/oleObject" Target="../embeddings/oleObject149.bin"/><Relationship Id="rId17" Type="http://schemas.openxmlformats.org/officeDocument/2006/relationships/image" Target="../media/image1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1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14.jpeg"/><Relationship Id="rId11" Type="http://schemas.openxmlformats.org/officeDocument/2006/relationships/image" Target="../media/image109.wmf"/><Relationship Id="rId5" Type="http://schemas.openxmlformats.org/officeDocument/2006/relationships/image" Target="../media/image113.jpeg"/><Relationship Id="rId15" Type="http://schemas.openxmlformats.org/officeDocument/2006/relationships/image" Target="../media/image111.wmf"/><Relationship Id="rId10" Type="http://schemas.openxmlformats.org/officeDocument/2006/relationships/oleObject" Target="../embeddings/oleObject148.bin"/><Relationship Id="rId4" Type="http://schemas.openxmlformats.org/officeDocument/2006/relationships/audio" Target="../media/audio2.wav"/><Relationship Id="rId9" Type="http://schemas.openxmlformats.org/officeDocument/2006/relationships/image" Target="../media/image117.jpeg"/><Relationship Id="rId14" Type="http://schemas.openxmlformats.org/officeDocument/2006/relationships/oleObject" Target="../embeddings/oleObject15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19.wmf"/><Relationship Id="rId3" Type="http://schemas.openxmlformats.org/officeDocument/2006/relationships/audio" Target="../media/audio1.wav"/><Relationship Id="rId7" Type="http://schemas.openxmlformats.org/officeDocument/2006/relationships/image" Target="../media/image115.gif"/><Relationship Id="rId12" Type="http://schemas.openxmlformats.org/officeDocument/2006/relationships/oleObject" Target="../embeddings/oleObject153.bin"/><Relationship Id="rId17" Type="http://schemas.openxmlformats.org/officeDocument/2006/relationships/image" Target="../media/image12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5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14.jpeg"/><Relationship Id="rId11" Type="http://schemas.openxmlformats.org/officeDocument/2006/relationships/image" Target="../media/image118.wmf"/><Relationship Id="rId5" Type="http://schemas.openxmlformats.org/officeDocument/2006/relationships/image" Target="../media/image113.jpeg"/><Relationship Id="rId15" Type="http://schemas.openxmlformats.org/officeDocument/2006/relationships/image" Target="../media/image120.wmf"/><Relationship Id="rId10" Type="http://schemas.openxmlformats.org/officeDocument/2006/relationships/oleObject" Target="../embeddings/oleObject152.bin"/><Relationship Id="rId4" Type="http://schemas.openxmlformats.org/officeDocument/2006/relationships/audio" Target="../media/audio2.wav"/><Relationship Id="rId9" Type="http://schemas.openxmlformats.org/officeDocument/2006/relationships/image" Target="../media/image117.jpeg"/><Relationship Id="rId14" Type="http://schemas.openxmlformats.org/officeDocument/2006/relationships/oleObject" Target="../embeddings/oleObject15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24.wmf"/><Relationship Id="rId3" Type="http://schemas.openxmlformats.org/officeDocument/2006/relationships/audio" Target="../media/audio1.wav"/><Relationship Id="rId7" Type="http://schemas.openxmlformats.org/officeDocument/2006/relationships/image" Target="../media/image115.gif"/><Relationship Id="rId12" Type="http://schemas.openxmlformats.org/officeDocument/2006/relationships/oleObject" Target="../embeddings/oleObject157.bin"/><Relationship Id="rId17" Type="http://schemas.openxmlformats.org/officeDocument/2006/relationships/image" Target="../media/image1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9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14.jpeg"/><Relationship Id="rId11" Type="http://schemas.openxmlformats.org/officeDocument/2006/relationships/image" Target="../media/image123.wmf"/><Relationship Id="rId5" Type="http://schemas.openxmlformats.org/officeDocument/2006/relationships/image" Target="../media/image113.jpeg"/><Relationship Id="rId15" Type="http://schemas.openxmlformats.org/officeDocument/2006/relationships/image" Target="../media/image125.wmf"/><Relationship Id="rId10" Type="http://schemas.openxmlformats.org/officeDocument/2006/relationships/oleObject" Target="../embeddings/oleObject156.bin"/><Relationship Id="rId4" Type="http://schemas.openxmlformats.org/officeDocument/2006/relationships/audio" Target="../media/audio2.wav"/><Relationship Id="rId9" Type="http://schemas.openxmlformats.org/officeDocument/2006/relationships/image" Target="../media/image117.jpeg"/><Relationship Id="rId14" Type="http://schemas.openxmlformats.org/officeDocument/2006/relationships/oleObject" Target="../embeddings/oleObject1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gif"/><Relationship Id="rId13" Type="http://schemas.openxmlformats.org/officeDocument/2006/relationships/oleObject" Target="../embeddings/oleObject161.bin"/><Relationship Id="rId18" Type="http://schemas.openxmlformats.org/officeDocument/2006/relationships/image" Target="../media/image131.wmf"/><Relationship Id="rId3" Type="http://schemas.openxmlformats.org/officeDocument/2006/relationships/audio" Target="../media/audio1.wav"/><Relationship Id="rId7" Type="http://schemas.openxmlformats.org/officeDocument/2006/relationships/image" Target="../media/image132.png"/><Relationship Id="rId12" Type="http://schemas.openxmlformats.org/officeDocument/2006/relationships/image" Target="../media/image128.wmf"/><Relationship Id="rId17" Type="http://schemas.openxmlformats.org/officeDocument/2006/relationships/oleObject" Target="../embeddings/oleObject16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0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14.jpeg"/><Relationship Id="rId11" Type="http://schemas.openxmlformats.org/officeDocument/2006/relationships/oleObject" Target="../embeddings/oleObject160.bin"/><Relationship Id="rId5" Type="http://schemas.openxmlformats.org/officeDocument/2006/relationships/image" Target="../media/image113.jpeg"/><Relationship Id="rId15" Type="http://schemas.openxmlformats.org/officeDocument/2006/relationships/oleObject" Target="../embeddings/oleObject162.bin"/><Relationship Id="rId10" Type="http://schemas.openxmlformats.org/officeDocument/2006/relationships/image" Target="../media/image117.jpeg"/><Relationship Id="rId4" Type="http://schemas.openxmlformats.org/officeDocument/2006/relationships/audio" Target="../media/audio2.wav"/><Relationship Id="rId9" Type="http://schemas.openxmlformats.org/officeDocument/2006/relationships/image" Target="../media/image133.png"/><Relationship Id="rId14" Type="http://schemas.openxmlformats.org/officeDocument/2006/relationships/image" Target="../media/image12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35.wmf"/><Relationship Id="rId3" Type="http://schemas.openxmlformats.org/officeDocument/2006/relationships/audio" Target="../media/audio1.wav"/><Relationship Id="rId7" Type="http://schemas.openxmlformats.org/officeDocument/2006/relationships/image" Target="../media/image115.gif"/><Relationship Id="rId12" Type="http://schemas.openxmlformats.org/officeDocument/2006/relationships/oleObject" Target="../embeddings/oleObject165.bin"/><Relationship Id="rId17" Type="http://schemas.openxmlformats.org/officeDocument/2006/relationships/image" Target="../media/image13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7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4.jpeg"/><Relationship Id="rId11" Type="http://schemas.openxmlformats.org/officeDocument/2006/relationships/image" Target="../media/image134.wmf"/><Relationship Id="rId5" Type="http://schemas.openxmlformats.org/officeDocument/2006/relationships/image" Target="../media/image113.jpeg"/><Relationship Id="rId15" Type="http://schemas.openxmlformats.org/officeDocument/2006/relationships/image" Target="../media/image136.wmf"/><Relationship Id="rId10" Type="http://schemas.openxmlformats.org/officeDocument/2006/relationships/oleObject" Target="../embeddings/oleObject164.bin"/><Relationship Id="rId4" Type="http://schemas.openxmlformats.org/officeDocument/2006/relationships/audio" Target="../media/audio2.wav"/><Relationship Id="rId9" Type="http://schemas.openxmlformats.org/officeDocument/2006/relationships/image" Target="../media/image117.jpeg"/><Relationship Id="rId14" Type="http://schemas.openxmlformats.org/officeDocument/2006/relationships/oleObject" Target="../embeddings/oleObject16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gif"/><Relationship Id="rId13" Type="http://schemas.openxmlformats.org/officeDocument/2006/relationships/oleObject" Target="../embeddings/oleObject169.bin"/><Relationship Id="rId3" Type="http://schemas.openxmlformats.org/officeDocument/2006/relationships/audio" Target="../media/audio1.wav"/><Relationship Id="rId7" Type="http://schemas.openxmlformats.org/officeDocument/2006/relationships/image" Target="../media/image142.png"/><Relationship Id="rId12" Type="http://schemas.openxmlformats.org/officeDocument/2006/relationships/image" Target="../media/image13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1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14.jpeg"/><Relationship Id="rId11" Type="http://schemas.openxmlformats.org/officeDocument/2006/relationships/oleObject" Target="../embeddings/oleObject168.bin"/><Relationship Id="rId5" Type="http://schemas.openxmlformats.org/officeDocument/2006/relationships/image" Target="../media/image113.jpeg"/><Relationship Id="rId15" Type="http://schemas.openxmlformats.org/officeDocument/2006/relationships/oleObject" Target="../embeddings/oleObject170.bin"/><Relationship Id="rId10" Type="http://schemas.openxmlformats.org/officeDocument/2006/relationships/image" Target="../media/image117.jpeg"/><Relationship Id="rId4" Type="http://schemas.openxmlformats.org/officeDocument/2006/relationships/audio" Target="../media/audio2.wav"/><Relationship Id="rId9" Type="http://schemas.openxmlformats.org/officeDocument/2006/relationships/image" Target="../media/image143.png"/><Relationship Id="rId14" Type="http://schemas.openxmlformats.org/officeDocument/2006/relationships/image" Target="../media/image14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3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75.bin"/><Relationship Id="rId5" Type="http://schemas.openxmlformats.org/officeDocument/2006/relationships/oleObject" Target="../embeddings/oleObject172.bin"/><Relationship Id="rId10" Type="http://schemas.openxmlformats.org/officeDocument/2006/relationships/image" Target="../media/image81.wmf"/><Relationship Id="rId4" Type="http://schemas.openxmlformats.org/officeDocument/2006/relationships/image" Target="../media/image144.wmf"/><Relationship Id="rId9" Type="http://schemas.openxmlformats.org/officeDocument/2006/relationships/oleObject" Target="../embeddings/oleObject17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8.w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4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41.wmf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43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4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4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3" descr="Trang_bia_SGK_Toan_lop_9_tap_1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3313">
            <a:off x="4191000" y="609600"/>
            <a:ext cx="3960813" cy="560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295400" y="2286000"/>
            <a:ext cx="693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>
                <a:solidFill>
                  <a:srgbClr val="FD4160"/>
                </a:solidFill>
                <a:latin typeface=".VnExoticH" panose="020B7200000000000000" pitchFamily="34" charset="0"/>
              </a:rPr>
              <a:t>NHiÖt liÖt chµo mõng</a:t>
            </a:r>
            <a:r>
              <a:rPr lang="en-US" altLang="en-US" sz="4000" b="0">
                <a:solidFill>
                  <a:srgbClr val="FF0066"/>
                </a:solidFill>
                <a:latin typeface=".VnExoticH" panose="020B7200000000000000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endParaRPr lang="en-US" altLang="en-US" sz="4000" b="0">
              <a:solidFill>
                <a:srgbClr val="FF0066"/>
              </a:solidFill>
              <a:latin typeface=".VnExoticH" panose="020B7200000000000000" pitchFamily="34" charset="0"/>
            </a:endParaRP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95288" y="2971800"/>
            <a:ext cx="8345487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28398" dir="1593903" algn="ctr" rotWithShape="0">
                    <a:schemeClr val="tx1"/>
                  </a:outerShdw>
                </a:effectLst>
                <a:latin typeface=".VnBahamasBH" panose="020BE200000000000000" pitchFamily="34" charset="0"/>
              </a:rPr>
              <a:t> quý thÇy c« gi¸o vÒ dù giê th¨m líp </a:t>
            </a:r>
          </a:p>
        </p:txBody>
      </p:sp>
      <p:pic>
        <p:nvPicPr>
          <p:cNvPr id="20485" name="Picture 5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36625"/>
            <a:ext cx="15240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313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8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562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"/>
            <a:ext cx="13716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Picture 10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837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Picture 11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19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134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13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42672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Picture 14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19812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Picture 15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810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6" name="Picture 16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6848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7" name="Picture 17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00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8" name="Picture 18" descr="vn_flag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82638" y="5216525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66FF"/>
                </a:solidFill>
                <a:latin typeface=".VnArial" pitchFamily="34" charset="0"/>
              </a:rPr>
              <a:t> GV </a:t>
            </a:r>
            <a:r>
              <a:rPr lang="en-US" dirty="0" err="1">
                <a:solidFill>
                  <a:srgbClr val="0066FF"/>
                </a:solidFill>
                <a:latin typeface=".VnArial" pitchFamily="34" charset="0"/>
              </a:rPr>
              <a:t>giảng</a:t>
            </a:r>
            <a:r>
              <a:rPr lang="en-US" dirty="0">
                <a:solidFill>
                  <a:srgbClr val="0066FF"/>
                </a:solidFill>
                <a:latin typeface=".VnArial" pitchFamily="34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.VnArial" pitchFamily="34" charset="0"/>
              </a:rPr>
              <a:t>dạy</a:t>
            </a:r>
            <a:r>
              <a:rPr lang="en-US" sz="2400" dirty="0">
                <a:solidFill>
                  <a:srgbClr val="00FF00"/>
                </a:solidFill>
                <a:latin typeface=".VnArial" pitchFamily="34" charset="0"/>
              </a:rPr>
              <a:t>:</a:t>
            </a:r>
            <a:r>
              <a:rPr lang="en-US" sz="1800" b="0" dirty="0">
                <a:solidFill>
                  <a:srgbClr val="00FF00"/>
                </a:solidFill>
                <a:latin typeface=".VnBodoniH" pitchFamily="34" charset="0"/>
              </a:rPr>
              <a:t> </a:t>
            </a:r>
            <a:r>
              <a:rPr lang="en-US" sz="1800" b="0" dirty="0" smtClean="0">
                <a:solidFill>
                  <a:srgbClr val="FF33CC"/>
                </a:solidFill>
                <a:latin typeface="+mn-lt"/>
              </a:rPr>
              <a:t>NGUYỄN THỊ HƯỜNG</a:t>
            </a:r>
            <a:endParaRPr lang="en-US" b="0" dirty="0">
              <a:solidFill>
                <a:srgbClr val="FF33CC"/>
              </a:solidFill>
              <a:latin typeface=".VnHelvetInsH" pitchFamily="34" charset="0"/>
            </a:endParaRP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542925" y="979488"/>
            <a:ext cx="2590800" cy="10779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en-US" kern="10" dirty="0" err="1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.Vn3DH"/>
              </a:rPr>
              <a:t>phßng</a:t>
            </a:r>
            <a:r>
              <a:rPr lang="en-US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.Vn3DH"/>
              </a:rPr>
              <a:t> </a:t>
            </a:r>
            <a:r>
              <a:rPr lang="en-US" kern="10" dirty="0" err="1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.Vn3DH"/>
              </a:rPr>
              <a:t>gd</a:t>
            </a:r>
            <a:r>
              <a:rPr lang="en-US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.Vn3DH"/>
              </a:rPr>
              <a:t> &amp; ®t </a:t>
            </a:r>
            <a:r>
              <a:rPr lang="en-US" kern="10" dirty="0" smtClean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</a:rPr>
              <a:t>LONG BIÊN</a:t>
            </a:r>
            <a:endParaRPr lang="en-US" kern="10" dirty="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chemeClr val="bg1"/>
              </a:solidFill>
              <a:latin typeface=".Vn3DH"/>
            </a:endParaRP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1304925" y="1143000"/>
            <a:ext cx="94297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2022- 2023</a:t>
            </a:r>
            <a:endParaRPr lang="en-US" sz="1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10262" name="WordArt 22"/>
          <p:cNvSpPr>
            <a:spLocks noChangeArrowheads="1" noChangeShapeType="1" noTextEdit="1"/>
          </p:cNvSpPr>
          <p:nvPr/>
        </p:nvSpPr>
        <p:spPr bwMode="auto">
          <a:xfrm>
            <a:off x="457200" y="1485900"/>
            <a:ext cx="2752725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.VnUniverseH"/>
              </a:rPr>
              <a:t>tr­êng</a:t>
            </a:r>
            <a:r>
              <a:rPr lang="en-US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.VnUniverseH"/>
              </a:rPr>
              <a:t> </a:t>
            </a:r>
            <a:r>
              <a:rPr lang="en-US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.VnUniverseH"/>
              </a:rPr>
              <a:t>thcs</a:t>
            </a:r>
            <a:r>
              <a:rPr lang="en-US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.VnUniverseH"/>
              </a:rPr>
              <a:t>  </a:t>
            </a:r>
            <a:r>
              <a:rPr lang="en-US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</a:rPr>
              <a:t>BỒ ĐỀ</a:t>
            </a:r>
            <a:endParaRPr lang="en-US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.VnUniverseH"/>
            </a:endParaRPr>
          </a:p>
        </p:txBody>
      </p:sp>
      <p:pic>
        <p:nvPicPr>
          <p:cNvPr id="20503" name="Picture 24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4" name="Picture 25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0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02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02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3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9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75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1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7" dur="2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2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2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3" grpId="1"/>
      <p:bldP spid="102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9" name="Text Box 2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97296" name="Object 16"/>
          <p:cNvGraphicFramePr>
            <a:graphicFrameLocks noChangeAspect="1"/>
          </p:cNvGraphicFramePr>
          <p:nvPr/>
        </p:nvGraphicFramePr>
        <p:xfrm>
          <a:off x="633413" y="1539875"/>
          <a:ext cx="11334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3" imgW="495000" imgH="419040" progId="Equation.DSMT4">
                  <p:embed/>
                </p:oleObj>
              </mc:Choice>
              <mc:Fallback>
                <p:oleObj name="Equation" r:id="rId3" imgW="49500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1539875"/>
                        <a:ext cx="11334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7"/>
          <p:cNvGraphicFramePr>
            <a:graphicFrameLocks noChangeAspect="1"/>
          </p:cNvGraphicFramePr>
          <p:nvPr/>
        </p:nvGraphicFramePr>
        <p:xfrm>
          <a:off x="0" y="3052763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52763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300" name="Rectangle 20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7303" name="Rectangle 23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97304" name="Object 24"/>
          <p:cNvGraphicFramePr>
            <a:graphicFrameLocks noChangeAspect="1"/>
          </p:cNvGraphicFramePr>
          <p:nvPr/>
        </p:nvGraphicFramePr>
        <p:xfrm>
          <a:off x="1506538" y="1462088"/>
          <a:ext cx="200660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7" imgW="876240" imgH="457200" progId="Equation.DSMT4">
                  <p:embed/>
                </p:oleObj>
              </mc:Choice>
              <mc:Fallback>
                <p:oleObj name="Equation" r:id="rId7" imgW="876240" imgH="4572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1462088"/>
                        <a:ext cx="2006600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5" name="Object 25"/>
          <p:cNvGraphicFramePr>
            <a:graphicFrameLocks noChangeAspect="1"/>
          </p:cNvGraphicFramePr>
          <p:nvPr/>
        </p:nvGraphicFramePr>
        <p:xfrm>
          <a:off x="3267075" y="1452563"/>
          <a:ext cx="194786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Equation" r:id="rId9" imgW="850680" imgH="469800" progId="Equation.DSMT4">
                  <p:embed/>
                </p:oleObj>
              </mc:Choice>
              <mc:Fallback>
                <p:oleObj name="Equation" r:id="rId9" imgW="850680" imgH="469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1452563"/>
                        <a:ext cx="1947863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6" name="Object 26"/>
          <p:cNvGraphicFramePr>
            <a:graphicFrameLocks noChangeAspect="1"/>
          </p:cNvGraphicFramePr>
          <p:nvPr/>
        </p:nvGraphicFramePr>
        <p:xfrm>
          <a:off x="4953000" y="1466850"/>
          <a:ext cx="15700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11" imgW="685800" imgH="431640" progId="Equation.DSMT4">
                  <p:embed/>
                </p:oleObj>
              </mc:Choice>
              <mc:Fallback>
                <p:oleObj name="Equation" r:id="rId11" imgW="685800" imgH="4316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66850"/>
                        <a:ext cx="15700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7" name="Object 27"/>
          <p:cNvGraphicFramePr>
            <a:graphicFrameLocks noChangeAspect="1"/>
          </p:cNvGraphicFramePr>
          <p:nvPr/>
        </p:nvGraphicFramePr>
        <p:xfrm>
          <a:off x="6267450" y="1466850"/>
          <a:ext cx="15700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Equation" r:id="rId13" imgW="685800" imgH="431640" progId="Equation.DSMT4">
                  <p:embed/>
                </p:oleObj>
              </mc:Choice>
              <mc:Fallback>
                <p:oleObj name="Equation" r:id="rId13" imgW="685800" imgH="4316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1466850"/>
                        <a:ext cx="15700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228600" y="11430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 dụ: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Trục căn thức ở mẫu.</a:t>
            </a:r>
          </a:p>
        </p:txBody>
      </p:sp>
      <p:graphicFrame>
        <p:nvGraphicFramePr>
          <p:cNvPr id="97309" name="Object 29"/>
          <p:cNvGraphicFramePr>
            <a:graphicFrameLocks noChangeAspect="1"/>
          </p:cNvGraphicFramePr>
          <p:nvPr>
            <p:ph sz="half" idx="1"/>
          </p:nvPr>
        </p:nvGraphicFramePr>
        <p:xfrm>
          <a:off x="266700" y="2509838"/>
          <a:ext cx="114300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15" imgW="444240" imgH="419040" progId="Equation.DSMT4">
                  <p:embed/>
                </p:oleObj>
              </mc:Choice>
              <mc:Fallback>
                <p:oleObj name="Equation" r:id="rId15" imgW="444240" imgH="4190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509838"/>
                        <a:ext cx="1143000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11" name="Object 31"/>
          <p:cNvGraphicFramePr>
            <a:graphicFrameLocks noChangeAspect="1"/>
          </p:cNvGraphicFramePr>
          <p:nvPr/>
        </p:nvGraphicFramePr>
        <p:xfrm>
          <a:off x="1379538" y="2516188"/>
          <a:ext cx="25749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Equation" r:id="rId17" imgW="1155600" imgH="469800" progId="Equation.DSMT4">
                  <p:embed/>
                </p:oleObj>
              </mc:Choice>
              <mc:Fallback>
                <p:oleObj name="Equation" r:id="rId17" imgW="1155600" imgH="4698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2516188"/>
                        <a:ext cx="25749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12" name="Object 32"/>
          <p:cNvGraphicFramePr>
            <a:graphicFrameLocks noChangeAspect="1"/>
          </p:cNvGraphicFramePr>
          <p:nvPr/>
        </p:nvGraphicFramePr>
        <p:xfrm>
          <a:off x="4021138" y="2514600"/>
          <a:ext cx="1809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" name="Equation" r:id="rId19" imgW="812520" imgH="469800" progId="Equation.DSMT4">
                  <p:embed/>
                </p:oleObj>
              </mc:Choice>
              <mc:Fallback>
                <p:oleObj name="Equation" r:id="rId19" imgW="812520" imgH="4698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2514600"/>
                        <a:ext cx="1809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13" name="Object 33"/>
          <p:cNvGraphicFramePr>
            <a:graphicFrameLocks noChangeAspect="1"/>
          </p:cNvGraphicFramePr>
          <p:nvPr/>
        </p:nvGraphicFramePr>
        <p:xfrm>
          <a:off x="5842000" y="2538413"/>
          <a:ext cx="1668463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" name="Equation" r:id="rId21" imgW="749160" imgH="431640" progId="Equation.DSMT4">
                  <p:embed/>
                </p:oleObj>
              </mc:Choice>
              <mc:Fallback>
                <p:oleObj name="Equation" r:id="rId21" imgW="749160" imgH="4316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2538413"/>
                        <a:ext cx="1668463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14" name="Object 34"/>
          <p:cNvGraphicFramePr>
            <a:graphicFrameLocks noChangeAspect="1"/>
          </p:cNvGraphicFramePr>
          <p:nvPr/>
        </p:nvGraphicFramePr>
        <p:xfrm>
          <a:off x="7456488" y="2732088"/>
          <a:ext cx="16684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Equation" r:id="rId23" imgW="749160" imgH="304560" progId="Equation.DSMT4">
                  <p:embed/>
                </p:oleObj>
              </mc:Choice>
              <mc:Fallback>
                <p:oleObj name="Equation" r:id="rId23" imgW="749160" imgH="30456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488" y="2732088"/>
                        <a:ext cx="16684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1" name="Object 41"/>
          <p:cNvGraphicFramePr>
            <a:graphicFrameLocks noChangeAspect="1"/>
          </p:cNvGraphicFramePr>
          <p:nvPr>
            <p:ph sz="half" idx="2"/>
          </p:nvPr>
        </p:nvGraphicFramePr>
        <p:xfrm>
          <a:off x="247650" y="3790950"/>
          <a:ext cx="1352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Equation" r:id="rId25" imgW="583947" imgH="418918" progId="Equation.3">
                  <p:embed/>
                </p:oleObj>
              </mc:Choice>
              <mc:Fallback>
                <p:oleObj name="Equation" r:id="rId25" imgW="583947" imgH="418918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3790950"/>
                        <a:ext cx="13525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4" name="Object 44"/>
          <p:cNvGraphicFramePr>
            <a:graphicFrameLocks noChangeAspect="1"/>
          </p:cNvGraphicFramePr>
          <p:nvPr/>
        </p:nvGraphicFramePr>
        <p:xfrm>
          <a:off x="1689100" y="3722688"/>
          <a:ext cx="31496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27" imgW="1434960" imgH="469800" progId="Equation.DSMT4">
                  <p:embed/>
                </p:oleObj>
              </mc:Choice>
              <mc:Fallback>
                <p:oleObj name="Equation" r:id="rId27" imgW="1434960" imgH="4698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3722688"/>
                        <a:ext cx="31496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6" name="Object 46"/>
          <p:cNvGraphicFramePr>
            <a:graphicFrameLocks noChangeAspect="1"/>
          </p:cNvGraphicFramePr>
          <p:nvPr/>
        </p:nvGraphicFramePr>
        <p:xfrm>
          <a:off x="5027613" y="3714750"/>
          <a:ext cx="231457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29" imgW="1054080" imgH="469800" progId="Equation.DSMT4">
                  <p:embed/>
                </p:oleObj>
              </mc:Choice>
              <mc:Fallback>
                <p:oleObj name="Equation" r:id="rId29" imgW="1054080" imgH="4698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613" y="3714750"/>
                        <a:ext cx="231457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7" name="Object 47"/>
          <p:cNvGraphicFramePr>
            <a:graphicFrameLocks noChangeAspect="1"/>
          </p:cNvGraphicFramePr>
          <p:nvPr/>
        </p:nvGraphicFramePr>
        <p:xfrm>
          <a:off x="1919288" y="5151438"/>
          <a:ext cx="1981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Equation" r:id="rId31" imgW="901440" imgH="431640" progId="Equation.DSMT4">
                  <p:embed/>
                </p:oleObj>
              </mc:Choice>
              <mc:Fallback>
                <p:oleObj name="Equation" r:id="rId31" imgW="901440" imgH="43164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5151438"/>
                        <a:ext cx="1981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8" name="Object 48"/>
          <p:cNvGraphicFramePr>
            <a:graphicFrameLocks noChangeAspect="1"/>
          </p:cNvGraphicFramePr>
          <p:nvPr/>
        </p:nvGraphicFramePr>
        <p:xfrm>
          <a:off x="4076700" y="5124450"/>
          <a:ext cx="1981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Equation" r:id="rId33" imgW="901440" imgH="431640" progId="Equation.DSMT4">
                  <p:embed/>
                </p:oleObj>
              </mc:Choice>
              <mc:Fallback>
                <p:oleObj name="Equation" r:id="rId33" imgW="901440" imgH="43164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5124450"/>
                        <a:ext cx="1981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29" name="Object 49"/>
          <p:cNvGraphicFramePr>
            <a:graphicFrameLocks noChangeAspect="1"/>
          </p:cNvGraphicFramePr>
          <p:nvPr/>
        </p:nvGraphicFramePr>
        <p:xfrm>
          <a:off x="6161088" y="5373688"/>
          <a:ext cx="15081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Equation" r:id="rId35" imgW="685800" imgH="241200" progId="Equation.DSMT4">
                  <p:embed/>
                </p:oleObj>
              </mc:Choice>
              <mc:Fallback>
                <p:oleObj name="Equation" r:id="rId35" imgW="685800" imgH="2412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1088" y="5373688"/>
                        <a:ext cx="15081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7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7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7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7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7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7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7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7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7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7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7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7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7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7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7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7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7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7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7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7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7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7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7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Text Box 2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1266" name="Object 7"/>
          <p:cNvGraphicFramePr>
            <a:graphicFrameLocks noChangeAspect="1"/>
          </p:cNvGraphicFramePr>
          <p:nvPr/>
        </p:nvGraphicFramePr>
        <p:xfrm>
          <a:off x="609600" y="1524000"/>
          <a:ext cx="11334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3" imgW="495000" imgH="419040" progId="Equation.DSMT4">
                  <p:embed/>
                </p:oleObj>
              </mc:Choice>
              <mc:Fallback>
                <p:oleObj name="Equation" r:id="rId3" imgW="49500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11334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1267" name="Object 11"/>
          <p:cNvGraphicFramePr>
            <a:graphicFrameLocks noChangeAspect="1"/>
          </p:cNvGraphicFramePr>
          <p:nvPr/>
        </p:nvGraphicFramePr>
        <p:xfrm>
          <a:off x="1506538" y="1462088"/>
          <a:ext cx="200660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5" imgW="876240" imgH="457200" progId="Equation.DSMT4">
                  <p:embed/>
                </p:oleObj>
              </mc:Choice>
              <mc:Fallback>
                <p:oleObj name="Equation" r:id="rId5" imgW="87624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1462088"/>
                        <a:ext cx="2006600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2"/>
          <p:cNvGraphicFramePr>
            <a:graphicFrameLocks noChangeAspect="1"/>
          </p:cNvGraphicFramePr>
          <p:nvPr/>
        </p:nvGraphicFramePr>
        <p:xfrm>
          <a:off x="3267075" y="1452563"/>
          <a:ext cx="194786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7" imgW="850680" imgH="469800" progId="Equation.DSMT4">
                  <p:embed/>
                </p:oleObj>
              </mc:Choice>
              <mc:Fallback>
                <p:oleObj name="Equation" r:id="rId7" imgW="85068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1452563"/>
                        <a:ext cx="1947863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3"/>
          <p:cNvGraphicFramePr>
            <a:graphicFrameLocks noChangeAspect="1"/>
          </p:cNvGraphicFramePr>
          <p:nvPr/>
        </p:nvGraphicFramePr>
        <p:xfrm>
          <a:off x="4953000" y="1466850"/>
          <a:ext cx="15700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9" imgW="685800" imgH="431640" progId="Equation.DSMT4">
                  <p:embed/>
                </p:oleObj>
              </mc:Choice>
              <mc:Fallback>
                <p:oleObj name="Equation" r:id="rId9" imgW="68580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66850"/>
                        <a:ext cx="15700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4"/>
          <p:cNvGraphicFramePr>
            <a:graphicFrameLocks noChangeAspect="1"/>
          </p:cNvGraphicFramePr>
          <p:nvPr/>
        </p:nvGraphicFramePr>
        <p:xfrm>
          <a:off x="6267450" y="1466850"/>
          <a:ext cx="15700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11" imgW="685800" imgH="431640" progId="Equation.DSMT4">
                  <p:embed/>
                </p:oleObj>
              </mc:Choice>
              <mc:Fallback>
                <p:oleObj name="Equation" r:id="rId11" imgW="68580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1466850"/>
                        <a:ext cx="15700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5" name="Text Box 15"/>
          <p:cNvSpPr txBox="1">
            <a:spLocks noChangeArrowheads="1"/>
          </p:cNvSpPr>
          <p:nvPr/>
        </p:nvSpPr>
        <p:spPr bwMode="auto">
          <a:xfrm>
            <a:off x="228600" y="11430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 dụ: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Trục căn thức ở mẫu.</a:t>
            </a:r>
          </a:p>
        </p:txBody>
      </p:sp>
      <p:graphicFrame>
        <p:nvGraphicFramePr>
          <p:cNvPr id="102434" name="Object 34"/>
          <p:cNvGraphicFramePr>
            <a:graphicFrameLocks noChangeAspect="1"/>
          </p:cNvGraphicFramePr>
          <p:nvPr/>
        </p:nvGraphicFramePr>
        <p:xfrm>
          <a:off x="842963" y="3495675"/>
          <a:ext cx="5524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13" imgW="241200" imgH="228600" progId="Equation.DSMT4">
                  <p:embed/>
                </p:oleObj>
              </mc:Choice>
              <mc:Fallback>
                <p:oleObj name="Equation" r:id="rId13" imgW="24120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3495675"/>
                        <a:ext cx="5524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5" name="Text Box 35"/>
          <p:cNvSpPr txBox="1">
            <a:spLocks noChangeArrowheads="1"/>
          </p:cNvSpPr>
          <p:nvPr/>
        </p:nvSpPr>
        <p:spPr bwMode="auto">
          <a:xfrm>
            <a:off x="1600200" y="3600450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31148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 liên hợp của </a:t>
            </a:r>
          </a:p>
        </p:txBody>
      </p:sp>
      <p:graphicFrame>
        <p:nvGraphicFramePr>
          <p:cNvPr id="102436" name="Object 36"/>
          <p:cNvGraphicFramePr>
            <a:graphicFrameLocks noChangeAspect="1"/>
          </p:cNvGraphicFramePr>
          <p:nvPr/>
        </p:nvGraphicFramePr>
        <p:xfrm>
          <a:off x="3886200" y="3524250"/>
          <a:ext cx="5524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15" imgW="241200" imgH="228600" progId="Equation.DSMT4">
                  <p:embed/>
                </p:oleObj>
              </mc:Choice>
              <mc:Fallback>
                <p:oleObj name="Equation" r:id="rId15" imgW="241200" imgH="2286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24250"/>
                        <a:ext cx="5524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7" name="Text Box 37"/>
          <p:cNvSpPr txBox="1">
            <a:spLocks noChangeArrowheads="1"/>
          </p:cNvSpPr>
          <p:nvPr/>
        </p:nvSpPr>
        <p:spPr bwMode="auto">
          <a:xfrm>
            <a:off x="457200" y="28956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 nói: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5" grpId="0"/>
      <p:bldP spid="1024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Text Box 2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228600" y="11430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 dụ: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Trục căn thức ở mẫu.</a:t>
            </a:r>
          </a:p>
        </p:txBody>
      </p:sp>
      <p:graphicFrame>
        <p:nvGraphicFramePr>
          <p:cNvPr id="12290" name="Object 16"/>
          <p:cNvGraphicFramePr>
            <a:graphicFrameLocks noChangeAspect="1"/>
          </p:cNvGraphicFramePr>
          <p:nvPr>
            <p:ph sz="half" idx="1"/>
          </p:nvPr>
        </p:nvGraphicFramePr>
        <p:xfrm>
          <a:off x="209550" y="1785938"/>
          <a:ext cx="114300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3" imgW="444240" imgH="419040" progId="Equation.DSMT4">
                  <p:embed/>
                </p:oleObj>
              </mc:Choice>
              <mc:Fallback>
                <p:oleObj name="Equation" r:id="rId3" imgW="44424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785938"/>
                        <a:ext cx="1143000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7"/>
          <p:cNvGraphicFramePr>
            <a:graphicFrameLocks noChangeAspect="1"/>
          </p:cNvGraphicFramePr>
          <p:nvPr/>
        </p:nvGraphicFramePr>
        <p:xfrm>
          <a:off x="1322388" y="1792288"/>
          <a:ext cx="25749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5" imgW="1155600" imgH="469800" progId="Equation.DSMT4">
                  <p:embed/>
                </p:oleObj>
              </mc:Choice>
              <mc:Fallback>
                <p:oleObj name="Equation" r:id="rId5" imgW="1155600" imgH="469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1792288"/>
                        <a:ext cx="25749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8"/>
          <p:cNvGraphicFramePr>
            <a:graphicFrameLocks noChangeAspect="1"/>
          </p:cNvGraphicFramePr>
          <p:nvPr/>
        </p:nvGraphicFramePr>
        <p:xfrm>
          <a:off x="3963988" y="1790700"/>
          <a:ext cx="1809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7" imgW="812520" imgH="469800" progId="Equation.DSMT4">
                  <p:embed/>
                </p:oleObj>
              </mc:Choice>
              <mc:Fallback>
                <p:oleObj name="Equation" r:id="rId7" imgW="812520" imgH="469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88" y="1790700"/>
                        <a:ext cx="1809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9"/>
          <p:cNvGraphicFramePr>
            <a:graphicFrameLocks noChangeAspect="1"/>
          </p:cNvGraphicFramePr>
          <p:nvPr/>
        </p:nvGraphicFramePr>
        <p:xfrm>
          <a:off x="5784850" y="1814513"/>
          <a:ext cx="1668463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9" imgW="749160" imgH="431640" progId="Equation.DSMT4">
                  <p:embed/>
                </p:oleObj>
              </mc:Choice>
              <mc:Fallback>
                <p:oleObj name="Equation" r:id="rId9" imgW="749160" imgH="4316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1814513"/>
                        <a:ext cx="1668463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20"/>
          <p:cNvGraphicFramePr>
            <a:graphicFrameLocks noChangeAspect="1"/>
          </p:cNvGraphicFramePr>
          <p:nvPr/>
        </p:nvGraphicFramePr>
        <p:xfrm>
          <a:off x="7399338" y="2008188"/>
          <a:ext cx="16684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11" imgW="749160" imgH="304560" progId="Equation.DSMT4">
                  <p:embed/>
                </p:oleObj>
              </mc:Choice>
              <mc:Fallback>
                <p:oleObj name="Equation" r:id="rId11" imgW="749160" imgH="3045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338" y="2008188"/>
                        <a:ext cx="16684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76" name="Text Box 28"/>
          <p:cNvSpPr txBox="1">
            <a:spLocks noChangeArrowheads="1"/>
          </p:cNvSpPr>
          <p:nvPr/>
        </p:nvSpPr>
        <p:spPr bwMode="auto">
          <a:xfrm>
            <a:off x="457200" y="3352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 nói</a:t>
            </a:r>
          </a:p>
        </p:txBody>
      </p:sp>
      <p:graphicFrame>
        <p:nvGraphicFramePr>
          <p:cNvPr id="104477" name="Object 29"/>
          <p:cNvGraphicFramePr>
            <a:graphicFrameLocks noChangeAspect="1"/>
          </p:cNvGraphicFramePr>
          <p:nvPr/>
        </p:nvGraphicFramePr>
        <p:xfrm>
          <a:off x="717550" y="3803650"/>
          <a:ext cx="10779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13" imgW="419040" imgH="215640" progId="Equation.DSMT4">
                  <p:embed/>
                </p:oleObj>
              </mc:Choice>
              <mc:Fallback>
                <p:oleObj name="Equation" r:id="rId13" imgW="419040" imgH="2156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803650"/>
                        <a:ext cx="107791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1714500" y="3962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 biểu thức liên hợp của</a:t>
            </a:r>
          </a:p>
        </p:txBody>
      </p:sp>
      <p:graphicFrame>
        <p:nvGraphicFramePr>
          <p:cNvPr id="104479" name="Object 31"/>
          <p:cNvGraphicFramePr>
            <a:graphicFrameLocks noChangeAspect="1"/>
          </p:cNvGraphicFramePr>
          <p:nvPr/>
        </p:nvGraphicFramePr>
        <p:xfrm>
          <a:off x="2667000" y="4324350"/>
          <a:ext cx="10779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15" imgW="419040" imgH="215640" progId="Equation.DSMT4">
                  <p:embed/>
                </p:oleObj>
              </mc:Choice>
              <mc:Fallback>
                <p:oleObj name="Equation" r:id="rId15" imgW="419040" imgH="215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324350"/>
                        <a:ext cx="107791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6153150" y="3962400"/>
            <a:ext cx="2228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 ngược lại</a:t>
            </a:r>
          </a:p>
        </p:txBody>
      </p:sp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457200" y="4495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hay</a:t>
            </a:r>
          </a:p>
        </p:txBody>
      </p:sp>
      <p:graphicFrame>
        <p:nvGraphicFramePr>
          <p:cNvPr id="104482" name="Object 34"/>
          <p:cNvGraphicFramePr>
            <a:graphicFrameLocks noChangeAspect="1"/>
          </p:cNvGraphicFramePr>
          <p:nvPr/>
        </p:nvGraphicFramePr>
        <p:xfrm>
          <a:off x="1143000" y="4381500"/>
          <a:ext cx="10779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Equation" r:id="rId17" imgW="419040" imgH="215640" progId="Equation.DSMT4">
                  <p:embed/>
                </p:oleObj>
              </mc:Choice>
              <mc:Fallback>
                <p:oleObj name="Equation" r:id="rId17" imgW="419040" imgH="2156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81500"/>
                        <a:ext cx="107791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2133600" y="44958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</a:t>
            </a:r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3810000" y="44577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 2 biểu thức liên hợp của nhau</a:t>
            </a:r>
          </a:p>
        </p:txBody>
      </p:sp>
      <p:graphicFrame>
        <p:nvGraphicFramePr>
          <p:cNvPr id="104485" name="Object 37"/>
          <p:cNvGraphicFramePr>
            <a:graphicFrameLocks noChangeAspect="1"/>
          </p:cNvGraphicFramePr>
          <p:nvPr/>
        </p:nvGraphicFramePr>
        <p:xfrm>
          <a:off x="4991100" y="3810000"/>
          <a:ext cx="10779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Equation" r:id="rId18" imgW="419040" imgH="215640" progId="Equation.DSMT4">
                  <p:embed/>
                </p:oleObj>
              </mc:Choice>
              <mc:Fallback>
                <p:oleObj name="Equation" r:id="rId18" imgW="419040" imgH="2156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3810000"/>
                        <a:ext cx="107791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4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4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76" grpId="0"/>
      <p:bldP spid="104478" grpId="0"/>
      <p:bldP spid="104480" grpId="0"/>
      <p:bldP spid="104481" grpId="0"/>
      <p:bldP spid="104483" grpId="0"/>
      <p:bldP spid="1044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Text Box 2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3314" name="Object 8"/>
          <p:cNvGraphicFramePr>
            <a:graphicFrameLocks noChangeAspect="1"/>
          </p:cNvGraphicFramePr>
          <p:nvPr/>
        </p:nvGraphicFramePr>
        <p:xfrm>
          <a:off x="0" y="3052763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52763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228600" y="11430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 dụ: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Trục căn thức ở mẫu.</a:t>
            </a:r>
          </a:p>
        </p:txBody>
      </p:sp>
      <p:graphicFrame>
        <p:nvGraphicFramePr>
          <p:cNvPr id="13315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247650" y="1733550"/>
          <a:ext cx="1352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5" imgW="583947" imgH="418918" progId="Equation.3">
                  <p:embed/>
                </p:oleObj>
              </mc:Choice>
              <mc:Fallback>
                <p:oleObj name="Equation" r:id="rId5" imgW="583947" imgH="41891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733550"/>
                        <a:ext cx="13525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22"/>
          <p:cNvGraphicFramePr>
            <a:graphicFrameLocks noChangeAspect="1"/>
          </p:cNvGraphicFramePr>
          <p:nvPr/>
        </p:nvGraphicFramePr>
        <p:xfrm>
          <a:off x="1689100" y="1665288"/>
          <a:ext cx="31496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7" imgW="1434960" imgH="469800" progId="Equation.DSMT4">
                  <p:embed/>
                </p:oleObj>
              </mc:Choice>
              <mc:Fallback>
                <p:oleObj name="Equation" r:id="rId7" imgW="1434960" imgH="469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1665288"/>
                        <a:ext cx="31496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23"/>
          <p:cNvGraphicFramePr>
            <a:graphicFrameLocks noChangeAspect="1"/>
          </p:cNvGraphicFramePr>
          <p:nvPr/>
        </p:nvGraphicFramePr>
        <p:xfrm>
          <a:off x="5027613" y="1657350"/>
          <a:ext cx="231457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9" imgW="1054080" imgH="469800" progId="Equation.DSMT4">
                  <p:embed/>
                </p:oleObj>
              </mc:Choice>
              <mc:Fallback>
                <p:oleObj name="Equation" r:id="rId9" imgW="1054080" imgH="469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613" y="1657350"/>
                        <a:ext cx="231457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24"/>
          <p:cNvGraphicFramePr>
            <a:graphicFrameLocks noChangeAspect="1"/>
          </p:cNvGraphicFramePr>
          <p:nvPr/>
        </p:nvGraphicFramePr>
        <p:xfrm>
          <a:off x="1919288" y="3094038"/>
          <a:ext cx="1981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11" imgW="901440" imgH="431640" progId="Equation.DSMT4">
                  <p:embed/>
                </p:oleObj>
              </mc:Choice>
              <mc:Fallback>
                <p:oleObj name="Equation" r:id="rId11" imgW="90144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3094038"/>
                        <a:ext cx="1981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25"/>
          <p:cNvGraphicFramePr>
            <a:graphicFrameLocks noChangeAspect="1"/>
          </p:cNvGraphicFramePr>
          <p:nvPr/>
        </p:nvGraphicFramePr>
        <p:xfrm>
          <a:off x="4076700" y="3067050"/>
          <a:ext cx="1981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13" imgW="901440" imgH="431640" progId="Equation.DSMT4">
                  <p:embed/>
                </p:oleObj>
              </mc:Choice>
              <mc:Fallback>
                <p:oleObj name="Equation" r:id="rId13" imgW="901440" imgH="431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3067050"/>
                        <a:ext cx="1981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26"/>
          <p:cNvGraphicFramePr>
            <a:graphicFrameLocks noChangeAspect="1"/>
          </p:cNvGraphicFramePr>
          <p:nvPr/>
        </p:nvGraphicFramePr>
        <p:xfrm>
          <a:off x="6161088" y="3316288"/>
          <a:ext cx="15081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15" imgW="685800" imgH="241200" progId="Equation.DSMT4">
                  <p:embed/>
                </p:oleObj>
              </mc:Choice>
              <mc:Fallback>
                <p:oleObj name="Equation" r:id="rId15" imgW="685800" imgH="2412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1088" y="3316288"/>
                        <a:ext cx="15081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457200" y="4114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 nói</a:t>
            </a:r>
          </a:p>
        </p:txBody>
      </p:sp>
      <p:graphicFrame>
        <p:nvGraphicFramePr>
          <p:cNvPr id="105501" name="Object 29"/>
          <p:cNvGraphicFramePr>
            <a:graphicFrameLocks noChangeAspect="1"/>
          </p:cNvGraphicFramePr>
          <p:nvPr/>
        </p:nvGraphicFramePr>
        <p:xfrm>
          <a:off x="404813" y="4549775"/>
          <a:ext cx="14366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17" imgW="558720" imgH="228600" progId="Equation.DSMT4">
                  <p:embed/>
                </p:oleObj>
              </mc:Choice>
              <mc:Fallback>
                <p:oleObj name="Equation" r:id="rId17" imgW="55872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4549775"/>
                        <a:ext cx="14366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502" name="Text Box 30"/>
          <p:cNvSpPr txBox="1">
            <a:spLocks noChangeArrowheads="1"/>
          </p:cNvSpPr>
          <p:nvPr/>
        </p:nvSpPr>
        <p:spPr bwMode="auto">
          <a:xfrm>
            <a:off x="1714500" y="4724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 biểu thức liên hợp của</a:t>
            </a:r>
          </a:p>
        </p:txBody>
      </p:sp>
      <p:sp>
        <p:nvSpPr>
          <p:cNvPr id="105504" name="Text Box 32"/>
          <p:cNvSpPr txBox="1">
            <a:spLocks noChangeArrowheads="1"/>
          </p:cNvSpPr>
          <p:nvPr/>
        </p:nvSpPr>
        <p:spPr bwMode="auto">
          <a:xfrm>
            <a:off x="6153150" y="4724400"/>
            <a:ext cx="2228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 ngược lại</a:t>
            </a:r>
          </a:p>
        </p:txBody>
      </p:sp>
      <p:sp>
        <p:nvSpPr>
          <p:cNvPr id="105505" name="Text Box 33"/>
          <p:cNvSpPr txBox="1">
            <a:spLocks noChangeArrowheads="1"/>
          </p:cNvSpPr>
          <p:nvPr/>
        </p:nvSpPr>
        <p:spPr bwMode="auto">
          <a:xfrm>
            <a:off x="457200" y="5257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hay</a:t>
            </a:r>
          </a:p>
        </p:txBody>
      </p:sp>
      <p:sp>
        <p:nvSpPr>
          <p:cNvPr id="105507" name="Text Box 35"/>
          <p:cNvSpPr txBox="1">
            <a:spLocks noChangeArrowheads="1"/>
          </p:cNvSpPr>
          <p:nvPr/>
        </p:nvSpPr>
        <p:spPr bwMode="auto">
          <a:xfrm>
            <a:off x="2552700" y="52578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</a:t>
            </a:r>
          </a:p>
        </p:txBody>
      </p:sp>
      <p:sp>
        <p:nvSpPr>
          <p:cNvPr id="105508" name="Text Box 36"/>
          <p:cNvSpPr txBox="1">
            <a:spLocks noChangeArrowheads="1"/>
          </p:cNvSpPr>
          <p:nvPr/>
        </p:nvSpPr>
        <p:spPr bwMode="auto">
          <a:xfrm>
            <a:off x="4705350" y="52578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 2 biểu thức liên hợp của nhau</a:t>
            </a:r>
          </a:p>
        </p:txBody>
      </p:sp>
      <p:graphicFrame>
        <p:nvGraphicFramePr>
          <p:cNvPr id="105509" name="Object 37"/>
          <p:cNvGraphicFramePr>
            <a:graphicFrameLocks noChangeAspect="1"/>
          </p:cNvGraphicFramePr>
          <p:nvPr/>
        </p:nvGraphicFramePr>
        <p:xfrm>
          <a:off x="4811713" y="4556125"/>
          <a:ext cx="14366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19" imgW="558720" imgH="228600" progId="Equation.DSMT4">
                  <p:embed/>
                </p:oleObj>
              </mc:Choice>
              <mc:Fallback>
                <p:oleObj name="Equation" r:id="rId19" imgW="558720" imgH="2286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556125"/>
                        <a:ext cx="14366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10" name="Object 38"/>
          <p:cNvGraphicFramePr>
            <a:graphicFrameLocks noChangeAspect="1"/>
          </p:cNvGraphicFramePr>
          <p:nvPr/>
        </p:nvGraphicFramePr>
        <p:xfrm>
          <a:off x="1123950" y="5124450"/>
          <a:ext cx="14366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tion" r:id="rId21" imgW="558720" imgH="228600" progId="Equation.DSMT4">
                  <p:embed/>
                </p:oleObj>
              </mc:Choice>
              <mc:Fallback>
                <p:oleObj name="Equation" r:id="rId21" imgW="558720" imgH="2286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5124450"/>
                        <a:ext cx="14366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11" name="Object 39"/>
          <p:cNvGraphicFramePr>
            <a:graphicFrameLocks noChangeAspect="1"/>
          </p:cNvGraphicFramePr>
          <p:nvPr/>
        </p:nvGraphicFramePr>
        <p:xfrm>
          <a:off x="3219450" y="5143500"/>
          <a:ext cx="14366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22" imgW="558720" imgH="228600" progId="Equation.DSMT4">
                  <p:embed/>
                </p:oleObj>
              </mc:Choice>
              <mc:Fallback>
                <p:oleObj name="Equation" r:id="rId22" imgW="55872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5143500"/>
                        <a:ext cx="14366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5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5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00" grpId="0"/>
      <p:bldP spid="105502" grpId="0"/>
      <p:bldP spid="105504" grpId="0"/>
      <p:bldP spid="105505" grpId="0"/>
      <p:bldP spid="105507" grpId="0"/>
      <p:bldP spid="1055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1200150" y="2171700"/>
          <a:ext cx="1143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3" imgW="507780" imgH="215806" progId="Equation.3">
                  <p:embed/>
                </p:oleObj>
              </mc:Choice>
              <mc:Fallback>
                <p:oleObj name="Equation" r:id="rId3" imgW="507780" imgH="21580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2171700"/>
                        <a:ext cx="1143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4705350" y="2171700"/>
          <a:ext cx="1143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5" imgW="507780" imgH="215806" progId="Equation.3">
                  <p:embed/>
                </p:oleObj>
              </mc:Choice>
              <mc:Fallback>
                <p:oleObj name="Equation" r:id="rId5" imgW="507780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2171700"/>
                        <a:ext cx="1143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4857750" y="2857500"/>
          <a:ext cx="14478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7" imgW="622030" imgH="215806" progId="Equation.3">
                  <p:embed/>
                </p:oleObj>
              </mc:Choice>
              <mc:Fallback>
                <p:oleObj name="Equation" r:id="rId7" imgW="622030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2857500"/>
                        <a:ext cx="14478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1504950" y="3619500"/>
          <a:ext cx="609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9" imgW="266353" imgH="215619" progId="Equation.3">
                  <p:embed/>
                </p:oleObj>
              </mc:Choice>
              <mc:Fallback>
                <p:oleObj name="Equation" r:id="rId9" imgW="266353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619500"/>
                        <a:ext cx="6096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0" y="36703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endParaRPr lang="en-US" altLang="en-US" sz="1800" b="0"/>
          </a:p>
        </p:txBody>
      </p:sp>
      <p:graphicFrame>
        <p:nvGraphicFramePr>
          <p:cNvPr id="14342" name="Object 13"/>
          <p:cNvGraphicFramePr>
            <a:graphicFrameLocks noChangeAspect="1"/>
          </p:cNvGraphicFramePr>
          <p:nvPr/>
        </p:nvGraphicFramePr>
        <p:xfrm>
          <a:off x="1200150" y="2933700"/>
          <a:ext cx="1447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11" imgW="634449" imgH="215713" progId="Equation.3">
                  <p:embed/>
                </p:oleObj>
              </mc:Choice>
              <mc:Fallback>
                <p:oleObj name="Equation" r:id="rId11" imgW="634449" imgH="21571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2933700"/>
                        <a:ext cx="1447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819150" y="14859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* </a:t>
            </a:r>
            <a:r>
              <a:rPr lang="en-US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L­ưu</a:t>
            </a:r>
            <a:r>
              <a:rPr lang="en-US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ý: 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2495550" y="22479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lµ liªn hîp cña  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6000750" y="22479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vµ </a:t>
            </a:r>
            <a:r>
              <a:rPr lang="en-US" sz="2400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ngư­îc</a:t>
            </a:r>
            <a:r>
              <a:rPr lang="en-US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l¹i</a:t>
            </a:r>
          </a:p>
        </p:txBody>
      </p:sp>
      <p:sp>
        <p:nvSpPr>
          <p:cNvPr id="87058" name="Text Box 18"/>
          <p:cNvSpPr txBox="1">
            <a:spLocks noChangeArrowheads="1"/>
          </p:cNvSpPr>
          <p:nvPr/>
        </p:nvSpPr>
        <p:spPr bwMode="auto">
          <a:xfrm>
            <a:off x="2724150" y="29337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lµ liªn hîp cña  </a:t>
            </a:r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6305550" y="291465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vµ </a:t>
            </a:r>
            <a:r>
              <a:rPr lang="en-US" sz="2400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ng­ưîc</a:t>
            </a:r>
            <a:r>
              <a:rPr lang="en-US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l¹i</a:t>
            </a:r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2419350" y="36195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lµ liªn hîp cña  </a:t>
            </a:r>
          </a:p>
        </p:txBody>
      </p:sp>
      <p:graphicFrame>
        <p:nvGraphicFramePr>
          <p:cNvPr id="14343" name="Object 21"/>
          <p:cNvGraphicFramePr>
            <a:graphicFrameLocks noChangeAspect="1"/>
          </p:cNvGraphicFramePr>
          <p:nvPr>
            <p:ph/>
          </p:nvPr>
        </p:nvGraphicFramePr>
        <p:xfrm>
          <a:off x="4629150" y="3543300"/>
          <a:ext cx="5905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Equation" r:id="rId13" imgW="266353" imgH="215619" progId="Equation.3">
                  <p:embed/>
                </p:oleObj>
              </mc:Choice>
              <mc:Fallback>
                <p:oleObj name="Equation" r:id="rId13" imgW="266353" imgH="21561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3543300"/>
                        <a:ext cx="59055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Text Box 28"/>
          <p:cNvSpPr txBox="1">
            <a:spLocks noChangeArrowheads="1"/>
          </p:cNvSpPr>
          <p:nvPr/>
        </p:nvSpPr>
        <p:spPr bwMode="auto">
          <a:xfrm>
            <a:off x="1047750" y="4610100"/>
            <a:ext cx="6629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i="1" dirty="0">
                <a:solidFill>
                  <a:srgbClr val="FF0000"/>
                </a:solidFill>
                <a:latin typeface=".VnTime" panose="020B7200000000000000" pitchFamily="34" charset="0"/>
              </a:rPr>
              <a:t>( * </a:t>
            </a:r>
            <a:r>
              <a:rPr lang="en-US" altLang="en-US" sz="2400" i="1" dirty="0" err="1">
                <a:solidFill>
                  <a:srgbClr val="FF0000"/>
                </a:solidFill>
                <a:latin typeface=".VnTime" panose="020B7200000000000000" pitchFamily="34" charset="0"/>
              </a:rPr>
              <a:t>Khi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trôc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c¨n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thøc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.VnTime" panose="020B7200000000000000" pitchFamily="34" charset="0"/>
              </a:rPr>
              <a:t>trư­êng</a:t>
            </a:r>
            <a:r>
              <a:rPr lang="en-US" altLang="en-US" sz="2400" i="1" dirty="0" smtClean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latin typeface=".VnTime" panose="020B7200000000000000" pitchFamily="34" charset="0"/>
              </a:rPr>
              <a:t>hîp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®¬n </a:t>
            </a:r>
            <a:r>
              <a:rPr lang="en-US" altLang="en-US" sz="2400" i="1" dirty="0" err="1">
                <a:solidFill>
                  <a:srgbClr val="FF0000"/>
                </a:solidFill>
                <a:latin typeface=".VnTime" panose="020B7200000000000000" pitchFamily="34" charset="0"/>
              </a:rPr>
              <a:t>gi¶n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ta </a:t>
            </a:r>
            <a:r>
              <a:rPr lang="en-US" altLang="en-US" sz="2400" i="1" dirty="0" err="1">
                <a:solidFill>
                  <a:srgbClr val="FF0000"/>
                </a:solidFill>
                <a:latin typeface=".VnTime" panose="020B7200000000000000" pitchFamily="34" charset="0"/>
              </a:rPr>
              <a:t>chó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ý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nh©n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víi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liªn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hîp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2400" i="1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i="1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nã</a:t>
            </a:r>
            <a:r>
              <a:rPr lang="en-US" altLang="en-US" sz="2400" i="1" dirty="0">
                <a:solidFill>
                  <a:srgbClr val="FF0000"/>
                </a:solidFill>
                <a:latin typeface=".VnTime" panose="020B7200000000000000" pitchFamily="34" charset="0"/>
              </a:rPr>
              <a:t> )</a:t>
            </a:r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353" name="Text Box 30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04800" y="83820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0" y="3276600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0" y="4724400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609600" y="1524000"/>
            <a:ext cx="64008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>
                <a:latin typeface=".VnTime" panose="020B7200000000000000" pitchFamily="34" charset="0"/>
              </a:rPr>
              <a:t> </a:t>
            </a:r>
            <a:endParaRPr lang="en-US" altLang="en-US" sz="2400" b="0">
              <a:latin typeface=".VnTime" panose="020B7200000000000000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>
                <a:latin typeface=".VnTime" panose="020B7200000000000000" pitchFamily="34" charset="0"/>
              </a:rPr>
              <a:t>	a/ Víi c¸c biÓu thøc A, B mµ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B &gt; 0, ta c</a:t>
            </a:r>
            <a:r>
              <a:rPr lang="en-US" altLang="en-US" b="0"/>
              <a:t>ó</a:t>
            </a:r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1143000" y="3141663"/>
            <a:ext cx="6858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>
                <a:latin typeface=".VnTime" panose="020B7200000000000000" pitchFamily="34" charset="0"/>
              </a:rPr>
              <a:t>b/ Víi c¸c biÓu thøc A, B, C  mµ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≥ 0, A ≠     , ta c</a:t>
            </a:r>
            <a:r>
              <a:rPr lang="en-US" altLang="en-US" b="0"/>
              <a:t>ó</a:t>
            </a:r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1143000" y="4598988"/>
            <a:ext cx="76962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>
                <a:latin typeface=".VnTime" panose="020B7200000000000000" pitchFamily="34" charset="0"/>
              </a:rPr>
              <a:t>c/ Víi c¸c biÓu thøc A, B, C mµ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≥ 0,</a:t>
            </a:r>
            <a:r>
              <a:rPr lang="en-US" altLang="en-US" sz="2400" b="0">
                <a:latin typeface=".VnTime" panose="020B7200000000000000" pitchFamily="34" charset="0"/>
              </a:rPr>
              <a:t>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B ≥ 0 V</a:t>
            </a:r>
            <a:r>
              <a:rPr lang="en-US" altLang="en-US" sz="2400" b="0">
                <a:latin typeface=".VnTime" panose="020B7200000000000000" pitchFamily="34" charset="0"/>
                <a:cs typeface="Times New Roman" panose="02020603050405020304" pitchFamily="18" charset="0"/>
              </a:rPr>
              <a:t>µ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B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, ta c</a:t>
            </a:r>
            <a:r>
              <a:rPr lang="en-US" altLang="en-US" b="0"/>
              <a:t>ó</a:t>
            </a:r>
          </a:p>
        </p:txBody>
      </p:sp>
      <p:graphicFrame>
        <p:nvGraphicFramePr>
          <p:cNvPr id="85030" name="Object 38"/>
          <p:cNvGraphicFramePr>
            <a:graphicFrameLocks noChangeAspect="1"/>
          </p:cNvGraphicFramePr>
          <p:nvPr>
            <p:ph/>
          </p:nvPr>
        </p:nvGraphicFramePr>
        <p:xfrm>
          <a:off x="6629400" y="3141663"/>
          <a:ext cx="4159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3" imgW="203040" imgH="190440" progId="Equation.3">
                  <p:embed/>
                </p:oleObj>
              </mc:Choice>
              <mc:Fallback>
                <p:oleObj name="Equation" r:id="rId3" imgW="203040" imgH="1904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141663"/>
                        <a:ext cx="415925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4" name="Object 42"/>
          <p:cNvGraphicFramePr>
            <a:graphicFrameLocks noChangeAspect="1"/>
          </p:cNvGraphicFramePr>
          <p:nvPr/>
        </p:nvGraphicFramePr>
        <p:xfrm>
          <a:off x="3105150" y="2195513"/>
          <a:ext cx="16002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5" imgW="800100" imgH="457200" progId="Equation.3">
                  <p:embed/>
                </p:oleObj>
              </mc:Choice>
              <mc:Fallback>
                <p:oleObj name="Equation" r:id="rId5" imgW="800100" imgH="4572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2195513"/>
                        <a:ext cx="16002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3" name="Object 41"/>
          <p:cNvGraphicFramePr>
            <a:graphicFrameLocks noChangeAspect="1"/>
          </p:cNvGraphicFramePr>
          <p:nvPr/>
        </p:nvGraphicFramePr>
        <p:xfrm>
          <a:off x="2895600" y="3579813"/>
          <a:ext cx="26670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7" imgW="1371600" imgH="457200" progId="Equation.3">
                  <p:embed/>
                </p:oleObj>
              </mc:Choice>
              <mc:Fallback>
                <p:oleObj name="Equation" r:id="rId7" imgW="1371600" imgH="4572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79813"/>
                        <a:ext cx="2667000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2" name="Object 40"/>
          <p:cNvGraphicFramePr>
            <a:graphicFrameLocks noChangeAspect="1"/>
          </p:cNvGraphicFramePr>
          <p:nvPr/>
        </p:nvGraphicFramePr>
        <p:xfrm>
          <a:off x="2743200" y="5280025"/>
          <a:ext cx="2819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9" imgW="1612900" imgH="457200" progId="Equation.3">
                  <p:embed/>
                </p:oleObj>
              </mc:Choice>
              <mc:Fallback>
                <p:oleObj name="Equation" r:id="rId9" imgW="1612900" imgH="4572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280025"/>
                        <a:ext cx="28194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5" name="Rectangle 43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378" name="Rectangle 45"/>
          <p:cNvSpPr>
            <a:spLocks noChangeArrowheads="1"/>
          </p:cNvSpPr>
          <p:nvPr/>
        </p:nvSpPr>
        <p:spPr bwMode="auto">
          <a:xfrm>
            <a:off x="0" y="3657600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85039" name="Rectangle 47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5040" name="Text Box 48"/>
          <p:cNvSpPr txBox="1">
            <a:spLocks noChangeArrowheads="1"/>
          </p:cNvSpPr>
          <p:nvPr/>
        </p:nvSpPr>
        <p:spPr bwMode="auto">
          <a:xfrm>
            <a:off x="742950" y="123825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 u="sng">
                <a:solidFill>
                  <a:srgbClr val="31148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Tổng quát: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5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5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5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5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5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5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5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5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5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5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5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5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5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5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5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5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5" grpId="0"/>
      <p:bldP spid="85028" grpId="0"/>
      <p:bldP spid="85029" grpId="0"/>
      <p:bldP spid="850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512763" cy="406400"/>
          </a:xfrm>
          <a:prstGeom prst="rect">
            <a:avLst/>
          </a:prstGeom>
          <a:solidFill>
            <a:srgbClr val="FFCC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?2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447800" y="457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latin typeface=".VnTime" panose="020B7200000000000000" pitchFamily="34" charset="0"/>
              </a:rPr>
              <a:t>   Trôc c¨n thøc ë mÉu</a:t>
            </a:r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3124200" y="1981200"/>
          <a:ext cx="6969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3" imgW="330200" imgH="419100" progId="Equation.3">
                  <p:embed/>
                </p:oleObj>
              </mc:Choice>
              <mc:Fallback>
                <p:oleObj name="Equation" r:id="rId3" imgW="330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81200"/>
                        <a:ext cx="69691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6019800" y="1905000"/>
          <a:ext cx="6302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Equation" r:id="rId5" imgW="266584" imgH="418918" progId="Equation.3">
                  <p:embed/>
                </p:oleObj>
              </mc:Choice>
              <mc:Fallback>
                <p:oleObj name="Equation" r:id="rId5" imgW="266584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05000"/>
                        <a:ext cx="6302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2895600" y="3352800"/>
          <a:ext cx="1143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Equation" r:id="rId7" imgW="545863" imgH="418918" progId="Equation.3">
                  <p:embed/>
                </p:oleObj>
              </mc:Choice>
              <mc:Fallback>
                <p:oleObj name="Equation" r:id="rId7" imgW="54586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352800"/>
                        <a:ext cx="11430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7"/>
          <p:cNvGraphicFramePr>
            <a:graphicFrameLocks noChangeAspect="1"/>
          </p:cNvGraphicFramePr>
          <p:nvPr/>
        </p:nvGraphicFramePr>
        <p:xfrm>
          <a:off x="5638800" y="3314700"/>
          <a:ext cx="1447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Equation" r:id="rId9" imgW="685800" imgH="419100" progId="Equation.3">
                  <p:embed/>
                </p:oleObj>
              </mc:Choice>
              <mc:Fallback>
                <p:oleObj name="Equation" r:id="rId9" imgW="685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4700"/>
                        <a:ext cx="14478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127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459422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5318125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0"/>
              <a:t> </a:t>
            </a:r>
            <a:endParaRPr lang="en-US" altLang="en-US" sz="1800" b="0"/>
          </a:p>
        </p:txBody>
      </p:sp>
      <p:sp>
        <p:nvSpPr>
          <p:cNvPr id="107531" name="Line 11"/>
          <p:cNvSpPr>
            <a:spLocks noChangeShapeType="1"/>
          </p:cNvSpPr>
          <p:nvPr/>
        </p:nvSpPr>
        <p:spPr bwMode="auto">
          <a:xfrm>
            <a:off x="3009900" y="3095625"/>
            <a:ext cx="5029200" cy="190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1063914" y="2134466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rgbClr val="FF0000"/>
                </a:solidFill>
                <a:latin typeface=".VnTime" panose="020B7200000000000000" pitchFamily="34" charset="0"/>
              </a:rPr>
              <a:t>N 1 + 2</a:t>
            </a:r>
            <a:endParaRPr lang="en-US" altLang="en-US" sz="24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3619500" y="5318125"/>
            <a:ext cx="2743200" cy="1447800"/>
          </a:xfrm>
          <a:prstGeom prst="cloudCallout">
            <a:avLst>
              <a:gd name="adj1" fmla="val 23958"/>
              <a:gd name="adj2" fmla="val -10153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800" b="0">
              <a:solidFill>
                <a:srgbClr val="FF6699"/>
              </a:solidFill>
            </a:endParaRP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3505200" y="5614194"/>
            <a:ext cx="29718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600" b="0" dirty="0">
                <a:solidFill>
                  <a:srgbClr val="0000FF"/>
                </a:solidFill>
                <a:latin typeface=".VnArial Narrow" panose="020B7200000000000000" pitchFamily="34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.VnArial Narrow" panose="020B7200000000000000" pitchFamily="34" charset="0"/>
              </a:rPr>
              <a:t>Ho¹t ®</a:t>
            </a:r>
            <a:r>
              <a:rPr lang="en-US" altLang="en-US" sz="2400" dirty="0" err="1">
                <a:solidFill>
                  <a:srgbClr val="0000FF"/>
                </a:solidFill>
                <a:latin typeface=".VnArial Narrow" panose="020B7200000000000000" pitchFamily="34" charset="0"/>
              </a:rPr>
              <a:t>éng</a:t>
            </a:r>
            <a:r>
              <a:rPr lang="en-US" altLang="en-US" sz="2400" dirty="0">
                <a:solidFill>
                  <a:srgbClr val="0000FF"/>
                </a:solidFill>
                <a:latin typeface=".VnArial Narrow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.VnArial Narrow" panose="020B7200000000000000" pitchFamily="34" charset="0"/>
              </a:rPr>
              <a:t>nhãm</a:t>
            </a:r>
            <a:endParaRPr lang="en-US" altLang="en-US" sz="2400" dirty="0">
              <a:solidFill>
                <a:srgbClr val="0000FF"/>
              </a:solidFill>
              <a:latin typeface=".VnArial Narrow" panose="020B7200000000000000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rgbClr val="FF3300"/>
                </a:solidFill>
                <a:latin typeface=".VnArial Narrow" panose="020B7200000000000000" pitchFamily="34" charset="0"/>
              </a:rPr>
              <a:t>5 </a:t>
            </a:r>
            <a:r>
              <a:rPr lang="en-US" altLang="en-US" sz="3200" dirty="0" err="1">
                <a:solidFill>
                  <a:srgbClr val="FF3300"/>
                </a:solidFill>
                <a:latin typeface=".VnArial Narrow" panose="020B7200000000000000" pitchFamily="34" charset="0"/>
              </a:rPr>
              <a:t>phót</a:t>
            </a:r>
            <a:endParaRPr lang="en-US" altLang="en-US" sz="3200" dirty="0">
              <a:solidFill>
                <a:srgbClr val="FF3300"/>
              </a:solidFill>
              <a:latin typeface=".VnArial Narrow" panose="020B7200000000000000" pitchFamily="34" charset="0"/>
            </a:endParaRP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6858000" y="2133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Víi b &gt; 0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7239000" y="35433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Víi a &gt; b &gt; 0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942181" y="3446606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rgbClr val="FF0000"/>
                </a:solidFill>
                <a:latin typeface=".VnTime" panose="020B7200000000000000" pitchFamily="34" charset="0"/>
              </a:rPr>
              <a:t>N 3 + 4</a:t>
            </a:r>
            <a:endParaRPr lang="en-US" altLang="en-US" sz="24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nimBg="1"/>
      <p:bldP spid="107523" grpId="0"/>
      <p:bldP spid="107533" grpId="0" animBg="1"/>
      <p:bldP spid="107534" grpId="0" animBg="1"/>
      <p:bldP spid="107535" grpId="0"/>
      <p:bldP spid="107536" grpId="0"/>
      <p:bldP spid="107537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512763" cy="406400"/>
          </a:xfrm>
          <a:prstGeom prst="rect">
            <a:avLst/>
          </a:prstGeom>
          <a:solidFill>
            <a:srgbClr val="FFCC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?2</a:t>
            </a:r>
          </a:p>
        </p:txBody>
      </p:sp>
      <p:sp>
        <p:nvSpPr>
          <p:cNvPr id="17429" name="Rectangle 3"/>
          <p:cNvSpPr>
            <a:spLocks noChangeArrowheads="1"/>
          </p:cNvSpPr>
          <p:nvPr/>
        </p:nvSpPr>
        <p:spPr bwMode="auto">
          <a:xfrm>
            <a:off x="1447800" y="457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latin typeface=".VnTime" panose="020B7200000000000000" pitchFamily="34" charset="0"/>
              </a:rPr>
              <a:t>   Trôc c¨n thøc ë mÉu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609600" y="1066800"/>
          <a:ext cx="6969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Equation" r:id="rId3" imgW="330200" imgH="419100" progId="Equation.3">
                  <p:embed/>
                </p:oleObj>
              </mc:Choice>
              <mc:Fallback>
                <p:oleObj name="Equation" r:id="rId3" imgW="330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66800"/>
                        <a:ext cx="69691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533400" y="3657600"/>
          <a:ext cx="6302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8" name="Equation" r:id="rId5" imgW="266584" imgH="418918" progId="Equation.3">
                  <p:embed/>
                </p:oleObj>
              </mc:Choice>
              <mc:Fallback>
                <p:oleObj name="Equation" r:id="rId5" imgW="266584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7600"/>
                        <a:ext cx="6302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381000" y="2133600"/>
          <a:ext cx="1143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Equation" r:id="rId7" imgW="545863" imgH="418918" progId="Equation.3">
                  <p:embed/>
                </p:oleObj>
              </mc:Choice>
              <mc:Fallback>
                <p:oleObj name="Equation" r:id="rId7" imgW="54586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11430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7"/>
          <p:cNvGraphicFramePr>
            <a:graphicFrameLocks noChangeAspect="1"/>
          </p:cNvGraphicFramePr>
          <p:nvPr/>
        </p:nvGraphicFramePr>
        <p:xfrm>
          <a:off x="304800" y="4819650"/>
          <a:ext cx="1447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Equation" r:id="rId9" imgW="685800" imgH="419100" progId="Equation.3">
                  <p:embed/>
                </p:oleObj>
              </mc:Choice>
              <mc:Fallback>
                <p:oleObj name="Equation" r:id="rId9" imgW="685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19650"/>
                        <a:ext cx="14478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127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31" name="Rectangle 9"/>
          <p:cNvSpPr>
            <a:spLocks noChangeArrowheads="1"/>
          </p:cNvSpPr>
          <p:nvPr/>
        </p:nvSpPr>
        <p:spPr bwMode="auto">
          <a:xfrm>
            <a:off x="0" y="545147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17432" name="Rectangle 10"/>
          <p:cNvSpPr>
            <a:spLocks noChangeArrowheads="1"/>
          </p:cNvSpPr>
          <p:nvPr/>
        </p:nvSpPr>
        <p:spPr bwMode="auto">
          <a:xfrm>
            <a:off x="0" y="5318125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0"/>
              <a:t> </a:t>
            </a:r>
            <a:endParaRPr lang="en-US" altLang="en-US" sz="1800" b="0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1295400" y="386715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(Víi b &gt; 0)</a:t>
            </a:r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171450" y="5791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(Víi a &gt; b &gt; 0)</a:t>
            </a:r>
          </a:p>
        </p:txBody>
      </p:sp>
      <p:graphicFrame>
        <p:nvGraphicFramePr>
          <p:cNvPr id="106514" name="Object 18"/>
          <p:cNvGraphicFramePr>
            <a:graphicFrameLocks noChangeAspect="1"/>
          </p:cNvGraphicFramePr>
          <p:nvPr/>
        </p:nvGraphicFramePr>
        <p:xfrm>
          <a:off x="1390650" y="969963"/>
          <a:ext cx="142081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11" imgW="672840" imgH="457200" progId="Equation.DSMT4">
                  <p:embed/>
                </p:oleObj>
              </mc:Choice>
              <mc:Fallback>
                <p:oleObj name="Equation" r:id="rId11" imgW="672840" imgH="457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969963"/>
                        <a:ext cx="1420813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5" name="Object 19"/>
          <p:cNvGraphicFramePr>
            <a:graphicFrameLocks noChangeAspect="1"/>
          </p:cNvGraphicFramePr>
          <p:nvPr/>
        </p:nvGraphicFramePr>
        <p:xfrm>
          <a:off x="3048000" y="952500"/>
          <a:ext cx="11525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Equation" r:id="rId13" imgW="545760" imgH="457200" progId="Equation.DSMT4">
                  <p:embed/>
                </p:oleObj>
              </mc:Choice>
              <mc:Fallback>
                <p:oleObj name="Equation" r:id="rId13" imgW="545760" imgH="457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952500"/>
                        <a:ext cx="115252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6" name="Object 20"/>
          <p:cNvGraphicFramePr>
            <a:graphicFrameLocks noChangeAspect="1"/>
          </p:cNvGraphicFramePr>
          <p:nvPr/>
        </p:nvGraphicFramePr>
        <p:xfrm>
          <a:off x="4473575" y="939800"/>
          <a:ext cx="10445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Equation" r:id="rId15" imgW="495000" imgH="431640" progId="Equation.DSMT4">
                  <p:embed/>
                </p:oleObj>
              </mc:Choice>
              <mc:Fallback>
                <p:oleObj name="Equation" r:id="rId15" imgW="495000" imgH="4316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939800"/>
                        <a:ext cx="1044575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7" name="Object 21"/>
          <p:cNvGraphicFramePr>
            <a:graphicFrameLocks noChangeAspect="1"/>
          </p:cNvGraphicFramePr>
          <p:nvPr/>
        </p:nvGraphicFramePr>
        <p:xfrm>
          <a:off x="5715000" y="971550"/>
          <a:ext cx="10445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Equation" r:id="rId17" imgW="495000" imgH="431640" progId="Equation.DSMT4">
                  <p:embed/>
                </p:oleObj>
              </mc:Choice>
              <mc:Fallback>
                <p:oleObj name="Equation" r:id="rId17" imgW="495000" imgH="4316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971550"/>
                        <a:ext cx="1044575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8" name="Object 22"/>
          <p:cNvGraphicFramePr>
            <a:graphicFrameLocks noChangeAspect="1"/>
          </p:cNvGraphicFramePr>
          <p:nvPr/>
        </p:nvGraphicFramePr>
        <p:xfrm>
          <a:off x="1600200" y="2043113"/>
          <a:ext cx="2897188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Equation" r:id="rId19" imgW="1384200" imgH="469800" progId="Equation.DSMT4">
                  <p:embed/>
                </p:oleObj>
              </mc:Choice>
              <mc:Fallback>
                <p:oleObj name="Equation" r:id="rId19" imgW="1384200" imgH="469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43113"/>
                        <a:ext cx="2897188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9" name="Object 23"/>
          <p:cNvGraphicFramePr>
            <a:graphicFrameLocks noChangeAspect="1"/>
          </p:cNvGraphicFramePr>
          <p:nvPr/>
        </p:nvGraphicFramePr>
        <p:xfrm>
          <a:off x="4657725" y="2038350"/>
          <a:ext cx="1887538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Equation" r:id="rId21" imgW="901440" imgH="469800" progId="Equation.DSMT4">
                  <p:embed/>
                </p:oleObj>
              </mc:Choice>
              <mc:Fallback>
                <p:oleObj name="Equation" r:id="rId21" imgW="901440" imgH="469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2038350"/>
                        <a:ext cx="1887538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0" name="Object 24"/>
          <p:cNvGraphicFramePr>
            <a:graphicFrameLocks noChangeAspect="1"/>
          </p:cNvGraphicFramePr>
          <p:nvPr/>
        </p:nvGraphicFramePr>
        <p:xfrm>
          <a:off x="6794500" y="2097088"/>
          <a:ext cx="18605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Equation" r:id="rId23" imgW="888840" imgH="431640" progId="Equation.DSMT4">
                  <p:embed/>
                </p:oleObj>
              </mc:Choice>
              <mc:Fallback>
                <p:oleObj name="Equation" r:id="rId23" imgW="88884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2097088"/>
                        <a:ext cx="18605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1" name="Object 25"/>
          <p:cNvGraphicFramePr>
            <a:graphicFrameLocks noChangeAspect="1"/>
          </p:cNvGraphicFramePr>
          <p:nvPr/>
        </p:nvGraphicFramePr>
        <p:xfrm>
          <a:off x="6781800" y="2971800"/>
          <a:ext cx="18605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Equation" r:id="rId25" imgW="888840" imgH="431640" progId="Equation.DSMT4">
                  <p:embed/>
                </p:oleObj>
              </mc:Choice>
              <mc:Fallback>
                <p:oleObj name="Equation" r:id="rId25" imgW="888840" imgH="431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971800"/>
                        <a:ext cx="18605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2" name="Object 26"/>
          <p:cNvGraphicFramePr>
            <a:graphicFrameLocks noChangeAspect="1"/>
          </p:cNvGraphicFramePr>
          <p:nvPr/>
        </p:nvGraphicFramePr>
        <p:xfrm>
          <a:off x="2605088" y="3556000"/>
          <a:ext cx="14414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" name="Equation" r:id="rId27" imgW="609480" imgH="457200" progId="Equation.DSMT4">
                  <p:embed/>
                </p:oleObj>
              </mc:Choice>
              <mc:Fallback>
                <p:oleObj name="Equation" r:id="rId27" imgW="609480" imgH="4572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088" y="3556000"/>
                        <a:ext cx="14414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3" name="Object 27"/>
          <p:cNvGraphicFramePr>
            <a:graphicFrameLocks noChangeAspect="1"/>
          </p:cNvGraphicFramePr>
          <p:nvPr/>
        </p:nvGraphicFramePr>
        <p:xfrm>
          <a:off x="4167188" y="3548063"/>
          <a:ext cx="14112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" name="Equation" r:id="rId29" imgW="596880" imgH="469800" progId="Equation.DSMT4">
                  <p:embed/>
                </p:oleObj>
              </mc:Choice>
              <mc:Fallback>
                <p:oleObj name="Equation" r:id="rId29" imgW="596880" imgH="469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188" y="3548063"/>
                        <a:ext cx="1411287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4" name="Object 28"/>
          <p:cNvGraphicFramePr>
            <a:graphicFrameLocks noChangeAspect="1"/>
          </p:cNvGraphicFramePr>
          <p:nvPr/>
        </p:nvGraphicFramePr>
        <p:xfrm>
          <a:off x="5743575" y="3625850"/>
          <a:ext cx="1201738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1" name="Equation" r:id="rId31" imgW="507960" imgH="431640" progId="Equation.DSMT4">
                  <p:embed/>
                </p:oleObj>
              </mc:Choice>
              <mc:Fallback>
                <p:oleObj name="Equation" r:id="rId31" imgW="507960" imgH="4316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3625850"/>
                        <a:ext cx="1201738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5" name="Object 29"/>
          <p:cNvGraphicFramePr>
            <a:graphicFrameLocks noChangeAspect="1"/>
          </p:cNvGraphicFramePr>
          <p:nvPr/>
        </p:nvGraphicFramePr>
        <p:xfrm>
          <a:off x="1860550" y="4729163"/>
          <a:ext cx="34051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" name="Equation" r:id="rId33" imgW="1612800" imgH="469800" progId="Equation.DSMT4">
                  <p:embed/>
                </p:oleObj>
              </mc:Choice>
              <mc:Fallback>
                <p:oleObj name="Equation" r:id="rId33" imgW="1612800" imgH="4698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4729163"/>
                        <a:ext cx="34051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6" name="Object 30"/>
          <p:cNvGraphicFramePr>
            <a:graphicFrameLocks noChangeAspect="1"/>
          </p:cNvGraphicFramePr>
          <p:nvPr/>
        </p:nvGraphicFramePr>
        <p:xfrm>
          <a:off x="5429250" y="4724400"/>
          <a:ext cx="24145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3" name="Equation" r:id="rId35" imgW="1143000" imgH="469800" progId="Equation.DSMT4">
                  <p:embed/>
                </p:oleObj>
              </mc:Choice>
              <mc:Fallback>
                <p:oleObj name="Equation" r:id="rId35" imgW="1143000" imgH="4698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4724400"/>
                        <a:ext cx="24145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7" name="Object 31"/>
          <p:cNvGraphicFramePr>
            <a:graphicFrameLocks noChangeAspect="1"/>
          </p:cNvGraphicFramePr>
          <p:nvPr/>
        </p:nvGraphicFramePr>
        <p:xfrm>
          <a:off x="5449888" y="5659438"/>
          <a:ext cx="2335212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4" name="Equation" r:id="rId37" imgW="1104840" imgH="431640" progId="Equation.DSMT4">
                  <p:embed/>
                </p:oleObj>
              </mc:Choice>
              <mc:Fallback>
                <p:oleObj name="Equation" r:id="rId37" imgW="1104840" imgH="431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5659438"/>
                        <a:ext cx="2335212" cy="90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6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6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6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6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6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6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6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6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6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2" name="Group 2"/>
          <p:cNvGrpSpPr>
            <a:grpSpLocks/>
          </p:cNvGrpSpPr>
          <p:nvPr/>
        </p:nvGrpSpPr>
        <p:grpSpPr bwMode="auto">
          <a:xfrm>
            <a:off x="457200" y="1219200"/>
            <a:ext cx="8534400" cy="5181600"/>
            <a:chOff x="384" y="720"/>
            <a:chExt cx="5136" cy="3413"/>
          </a:xfrm>
        </p:grpSpPr>
        <p:sp>
          <p:nvSpPr>
            <p:cNvPr id="11277" name="Rectangle 3"/>
            <p:cNvSpPr>
              <a:spLocks noChangeArrowheads="1"/>
            </p:cNvSpPr>
            <p:nvPr/>
          </p:nvSpPr>
          <p:spPr bwMode="auto">
            <a:xfrm>
              <a:off x="2976" y="3455"/>
              <a:ext cx="528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1278" name="Rectangle 4"/>
            <p:cNvSpPr>
              <a:spLocks noChangeArrowheads="1"/>
            </p:cNvSpPr>
            <p:nvPr/>
          </p:nvSpPr>
          <p:spPr bwMode="auto">
            <a:xfrm>
              <a:off x="2976" y="2885"/>
              <a:ext cx="52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1279" name="Rectangle 5"/>
            <p:cNvSpPr>
              <a:spLocks noChangeArrowheads="1"/>
            </p:cNvSpPr>
            <p:nvPr/>
          </p:nvSpPr>
          <p:spPr bwMode="auto">
            <a:xfrm>
              <a:off x="2976" y="2309"/>
              <a:ext cx="52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1280" name="Rectangle 6"/>
            <p:cNvSpPr>
              <a:spLocks noChangeArrowheads="1"/>
            </p:cNvSpPr>
            <p:nvPr/>
          </p:nvSpPr>
          <p:spPr bwMode="auto">
            <a:xfrm>
              <a:off x="2976" y="1685"/>
              <a:ext cx="528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1281" name="Rectangle 7"/>
            <p:cNvSpPr>
              <a:spLocks noChangeArrowheads="1"/>
            </p:cNvSpPr>
            <p:nvPr/>
          </p:nvSpPr>
          <p:spPr bwMode="auto">
            <a:xfrm>
              <a:off x="2976" y="1056"/>
              <a:ext cx="528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1282" name="Rectangle 8"/>
            <p:cNvSpPr>
              <a:spLocks noChangeArrowheads="1"/>
            </p:cNvSpPr>
            <p:nvPr/>
          </p:nvSpPr>
          <p:spPr bwMode="auto">
            <a:xfrm>
              <a:off x="2976" y="720"/>
              <a:ext cx="52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Đ/S</a:t>
              </a:r>
            </a:p>
          </p:txBody>
        </p:sp>
        <p:sp>
          <p:nvSpPr>
            <p:cNvPr id="11283" name="Rectangle 9"/>
            <p:cNvSpPr>
              <a:spLocks noChangeArrowheads="1"/>
            </p:cNvSpPr>
            <p:nvPr/>
          </p:nvSpPr>
          <p:spPr bwMode="auto">
            <a:xfrm>
              <a:off x="3504" y="3455"/>
              <a:ext cx="2016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84" name="Rectangle 10"/>
            <p:cNvSpPr>
              <a:spLocks noChangeArrowheads="1"/>
            </p:cNvSpPr>
            <p:nvPr/>
          </p:nvSpPr>
          <p:spPr bwMode="auto">
            <a:xfrm>
              <a:off x="912" y="3455"/>
              <a:ext cx="2064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85" name="Rectangle 11"/>
            <p:cNvSpPr>
              <a:spLocks noChangeArrowheads="1"/>
            </p:cNvSpPr>
            <p:nvPr/>
          </p:nvSpPr>
          <p:spPr bwMode="auto">
            <a:xfrm>
              <a:off x="384" y="3455"/>
              <a:ext cx="528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286" name="Rectangle 12"/>
            <p:cNvSpPr>
              <a:spLocks noChangeArrowheads="1"/>
            </p:cNvSpPr>
            <p:nvPr/>
          </p:nvSpPr>
          <p:spPr bwMode="auto">
            <a:xfrm>
              <a:off x="3504" y="2885"/>
              <a:ext cx="201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87" name="Rectangle 13"/>
            <p:cNvSpPr>
              <a:spLocks noChangeArrowheads="1"/>
            </p:cNvSpPr>
            <p:nvPr/>
          </p:nvSpPr>
          <p:spPr bwMode="auto">
            <a:xfrm>
              <a:off x="912" y="2885"/>
              <a:ext cx="206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88" name="Rectangle 14"/>
            <p:cNvSpPr>
              <a:spLocks noChangeArrowheads="1"/>
            </p:cNvSpPr>
            <p:nvPr/>
          </p:nvSpPr>
          <p:spPr bwMode="auto">
            <a:xfrm>
              <a:off x="384" y="2885"/>
              <a:ext cx="52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289" name="Rectangle 15"/>
            <p:cNvSpPr>
              <a:spLocks noChangeArrowheads="1"/>
            </p:cNvSpPr>
            <p:nvPr/>
          </p:nvSpPr>
          <p:spPr bwMode="auto">
            <a:xfrm>
              <a:off x="3504" y="2309"/>
              <a:ext cx="201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0" name="Rectangle 16"/>
            <p:cNvSpPr>
              <a:spLocks noChangeArrowheads="1"/>
            </p:cNvSpPr>
            <p:nvPr/>
          </p:nvSpPr>
          <p:spPr bwMode="auto">
            <a:xfrm>
              <a:off x="912" y="2309"/>
              <a:ext cx="206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1" name="Rectangle 17"/>
            <p:cNvSpPr>
              <a:spLocks noChangeArrowheads="1"/>
            </p:cNvSpPr>
            <p:nvPr/>
          </p:nvSpPr>
          <p:spPr bwMode="auto">
            <a:xfrm>
              <a:off x="384" y="2309"/>
              <a:ext cx="52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292" name="Rectangle 18"/>
            <p:cNvSpPr>
              <a:spLocks noChangeArrowheads="1"/>
            </p:cNvSpPr>
            <p:nvPr/>
          </p:nvSpPr>
          <p:spPr bwMode="auto">
            <a:xfrm>
              <a:off x="3504" y="1685"/>
              <a:ext cx="2016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3" name="Rectangle 19"/>
            <p:cNvSpPr>
              <a:spLocks noChangeArrowheads="1"/>
            </p:cNvSpPr>
            <p:nvPr/>
          </p:nvSpPr>
          <p:spPr bwMode="auto">
            <a:xfrm>
              <a:off x="912" y="1685"/>
              <a:ext cx="206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4" name="Rectangle 20"/>
            <p:cNvSpPr>
              <a:spLocks noChangeArrowheads="1"/>
            </p:cNvSpPr>
            <p:nvPr/>
          </p:nvSpPr>
          <p:spPr bwMode="auto">
            <a:xfrm>
              <a:off x="384" y="1685"/>
              <a:ext cx="528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295" name="Rectangle 21"/>
            <p:cNvSpPr>
              <a:spLocks noChangeArrowheads="1"/>
            </p:cNvSpPr>
            <p:nvPr/>
          </p:nvSpPr>
          <p:spPr bwMode="auto">
            <a:xfrm>
              <a:off x="3504" y="1056"/>
              <a:ext cx="2016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6" name="Rectangle 22"/>
            <p:cNvSpPr>
              <a:spLocks noChangeArrowheads="1"/>
            </p:cNvSpPr>
            <p:nvPr/>
          </p:nvSpPr>
          <p:spPr bwMode="auto">
            <a:xfrm>
              <a:off x="912" y="1056"/>
              <a:ext cx="2064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1297" name="Rectangle 23"/>
            <p:cNvSpPr>
              <a:spLocks noChangeArrowheads="1"/>
            </p:cNvSpPr>
            <p:nvPr/>
          </p:nvSpPr>
          <p:spPr bwMode="auto">
            <a:xfrm>
              <a:off x="384" y="1056"/>
              <a:ext cx="528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98" name="Rectangle 24"/>
            <p:cNvSpPr>
              <a:spLocks noChangeArrowheads="1"/>
            </p:cNvSpPr>
            <p:nvPr/>
          </p:nvSpPr>
          <p:spPr bwMode="auto">
            <a:xfrm>
              <a:off x="3504" y="720"/>
              <a:ext cx="201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Sửa lại</a:t>
              </a:r>
            </a:p>
          </p:txBody>
        </p:sp>
        <p:sp>
          <p:nvSpPr>
            <p:cNvPr id="11299" name="Rectangle 25"/>
            <p:cNvSpPr>
              <a:spLocks noChangeArrowheads="1"/>
            </p:cNvSpPr>
            <p:nvPr/>
          </p:nvSpPr>
          <p:spPr bwMode="auto">
            <a:xfrm>
              <a:off x="912" y="720"/>
              <a:ext cx="206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 dirty="0" err="1">
                  <a:latin typeface="Times New Roman" panose="02020603050405020304" pitchFamily="18" charset="0"/>
                </a:rPr>
                <a:t>Trục</a:t>
              </a:r>
              <a:r>
                <a:rPr lang="en-US" altLang="en-US" dirty="0"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</a:rPr>
                <a:t>căn</a:t>
              </a:r>
              <a:r>
                <a:rPr lang="en-US" altLang="en-US" dirty="0"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</a:rPr>
                <a:t>thức</a:t>
              </a:r>
              <a:r>
                <a:rPr lang="en-US" altLang="en-US" dirty="0">
                  <a:latin typeface="Times New Roman" panose="02020603050405020304" pitchFamily="18" charset="0"/>
                </a:rPr>
                <a:t> ở </a:t>
              </a:r>
              <a:r>
                <a:rPr lang="en-US" altLang="en-US" dirty="0" err="1">
                  <a:latin typeface="Times New Roman" panose="02020603050405020304" pitchFamily="18" charset="0"/>
                </a:rPr>
                <a:t>mẫu</a:t>
              </a:r>
              <a:endParaRPr lang="en-US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1300" name="Rectangle 26"/>
            <p:cNvSpPr>
              <a:spLocks noChangeArrowheads="1"/>
            </p:cNvSpPr>
            <p:nvPr/>
          </p:nvSpPr>
          <p:spPr bwMode="auto">
            <a:xfrm>
              <a:off x="384" y="720"/>
              <a:ext cx="52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Câu</a:t>
              </a:r>
            </a:p>
          </p:txBody>
        </p:sp>
        <p:sp>
          <p:nvSpPr>
            <p:cNvPr id="11301" name="Line 27"/>
            <p:cNvSpPr>
              <a:spLocks noChangeShapeType="1"/>
            </p:cNvSpPr>
            <p:nvPr/>
          </p:nvSpPr>
          <p:spPr bwMode="auto">
            <a:xfrm>
              <a:off x="384" y="720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28"/>
            <p:cNvSpPr>
              <a:spLocks noChangeShapeType="1"/>
            </p:cNvSpPr>
            <p:nvPr/>
          </p:nvSpPr>
          <p:spPr bwMode="auto">
            <a:xfrm>
              <a:off x="384" y="1056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29"/>
            <p:cNvSpPr>
              <a:spLocks noChangeShapeType="1"/>
            </p:cNvSpPr>
            <p:nvPr/>
          </p:nvSpPr>
          <p:spPr bwMode="auto">
            <a:xfrm>
              <a:off x="384" y="168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30"/>
            <p:cNvSpPr>
              <a:spLocks noChangeShapeType="1"/>
            </p:cNvSpPr>
            <p:nvPr/>
          </p:nvSpPr>
          <p:spPr bwMode="auto">
            <a:xfrm>
              <a:off x="384" y="2309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Line 31"/>
            <p:cNvSpPr>
              <a:spLocks noChangeShapeType="1"/>
            </p:cNvSpPr>
            <p:nvPr/>
          </p:nvSpPr>
          <p:spPr bwMode="auto">
            <a:xfrm>
              <a:off x="384" y="288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Line 32"/>
            <p:cNvSpPr>
              <a:spLocks noChangeShapeType="1"/>
            </p:cNvSpPr>
            <p:nvPr/>
          </p:nvSpPr>
          <p:spPr bwMode="auto">
            <a:xfrm>
              <a:off x="384" y="345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33"/>
            <p:cNvSpPr>
              <a:spLocks noChangeShapeType="1"/>
            </p:cNvSpPr>
            <p:nvPr/>
          </p:nvSpPr>
          <p:spPr bwMode="auto">
            <a:xfrm>
              <a:off x="384" y="4133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34"/>
            <p:cNvSpPr>
              <a:spLocks noChangeShapeType="1"/>
            </p:cNvSpPr>
            <p:nvPr/>
          </p:nvSpPr>
          <p:spPr bwMode="auto">
            <a:xfrm>
              <a:off x="384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Line 35"/>
            <p:cNvSpPr>
              <a:spLocks noChangeShapeType="1"/>
            </p:cNvSpPr>
            <p:nvPr/>
          </p:nvSpPr>
          <p:spPr bwMode="auto">
            <a:xfrm>
              <a:off x="912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Line 36"/>
            <p:cNvSpPr>
              <a:spLocks noChangeShapeType="1"/>
            </p:cNvSpPr>
            <p:nvPr/>
          </p:nvSpPr>
          <p:spPr bwMode="auto">
            <a:xfrm>
              <a:off x="2976" y="720"/>
              <a:ext cx="0" cy="3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37"/>
            <p:cNvSpPr>
              <a:spLocks noChangeShapeType="1"/>
            </p:cNvSpPr>
            <p:nvPr/>
          </p:nvSpPr>
          <p:spPr bwMode="auto">
            <a:xfrm>
              <a:off x="5520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38"/>
            <p:cNvSpPr>
              <a:spLocks noChangeShapeType="1"/>
            </p:cNvSpPr>
            <p:nvPr/>
          </p:nvSpPr>
          <p:spPr bwMode="auto">
            <a:xfrm>
              <a:off x="3504" y="720"/>
              <a:ext cx="0" cy="3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1266" name="Object 39"/>
          <p:cNvGraphicFramePr>
            <a:graphicFrameLocks noChangeAspect="1"/>
          </p:cNvGraphicFramePr>
          <p:nvPr/>
        </p:nvGraphicFramePr>
        <p:xfrm>
          <a:off x="1374775" y="1801813"/>
          <a:ext cx="1395413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Equation" r:id="rId3" imgW="1333440" imgH="838080" progId="Equation.DSMT4">
                  <p:embed/>
                </p:oleObj>
              </mc:Choice>
              <mc:Fallback>
                <p:oleObj name="Equation" r:id="rId3" imgW="1333440" imgH="838080" progId="Equation.DSMT4">
                  <p:embed/>
                  <p:pic>
                    <p:nvPicPr>
                      <p:cNvPr id="1126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1801813"/>
                        <a:ext cx="1395413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0"/>
          <p:cNvGraphicFramePr>
            <a:graphicFrameLocks noChangeAspect="1"/>
          </p:cNvGraphicFramePr>
          <p:nvPr/>
        </p:nvGraphicFramePr>
        <p:xfrm>
          <a:off x="1377950" y="2749550"/>
          <a:ext cx="231298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Equation" r:id="rId5" imgW="2209680" imgH="838080" progId="Equation.DSMT4">
                  <p:embed/>
                </p:oleObj>
              </mc:Choice>
              <mc:Fallback>
                <p:oleObj name="Equation" r:id="rId5" imgW="2209680" imgH="838080" progId="Equation.DSMT4">
                  <p:embed/>
                  <p:pic>
                    <p:nvPicPr>
                      <p:cNvPr id="11267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2749550"/>
                        <a:ext cx="23129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1"/>
          <p:cNvGraphicFramePr>
            <a:graphicFrameLocks noChangeAspect="1"/>
          </p:cNvGraphicFramePr>
          <p:nvPr/>
        </p:nvGraphicFramePr>
        <p:xfrm>
          <a:off x="1370013" y="5440363"/>
          <a:ext cx="26987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7" imgW="2577960" imgH="914400" progId="Equation.DSMT4">
                  <p:embed/>
                </p:oleObj>
              </mc:Choice>
              <mc:Fallback>
                <p:oleObj name="Equation" r:id="rId7" imgW="2577960" imgH="914400" progId="Equation.DSMT4">
                  <p:embed/>
                  <p:pic>
                    <p:nvPicPr>
                      <p:cNvPr id="11268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5440363"/>
                        <a:ext cx="26987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48"/>
          <p:cNvSpPr>
            <a:spLocks noChangeArrowheads="1"/>
          </p:cNvSpPr>
          <p:nvPr/>
        </p:nvSpPr>
        <p:spPr bwMode="auto">
          <a:xfrm>
            <a:off x="457200" y="228600"/>
            <a:ext cx="8458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b="0">
                <a:latin typeface="VNI-Times" pitchFamily="2" charset="0"/>
              </a:rPr>
              <a:t> </a:t>
            </a:r>
            <a:r>
              <a:rPr lang="en-US" altLang="en-US" sz="2400" u="sng">
                <a:solidFill>
                  <a:srgbClr val="0000FF"/>
                </a:solidFill>
                <a:latin typeface="Times New Roman" panose="02020603050405020304" pitchFamily="18" charset="0"/>
              </a:rPr>
              <a:t>Bài tập 2</a:t>
            </a:r>
            <a:r>
              <a:rPr lang="en-US" altLang="en-US" sz="2400" b="0">
                <a:solidFill>
                  <a:srgbClr val="000000"/>
                </a:solidFill>
                <a:latin typeface="Times New Roman" panose="02020603050405020304" pitchFamily="18" charset="0"/>
              </a:rPr>
              <a:t>: Các kết quả sau đúng hay sai? Nếu sai sửa lại cho đúng </a:t>
            </a:r>
            <a:r>
              <a:rPr lang="en-US" altLang="en-US" sz="2400" b="0" i="1">
                <a:solidFill>
                  <a:srgbClr val="000000"/>
                </a:solidFill>
                <a:latin typeface="Times New Roman" panose="02020603050405020304" pitchFamily="18" charset="0"/>
              </a:rPr>
              <a:t>(Giả thiết các biểu thức đều có nghĩa)</a:t>
            </a:r>
            <a:endParaRPr lang="en-US" altLang="en-US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Rectangle 5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1269" name="Object 51"/>
          <p:cNvGraphicFramePr>
            <a:graphicFrameLocks noChangeAspect="1"/>
          </p:cNvGraphicFramePr>
          <p:nvPr/>
        </p:nvGraphicFramePr>
        <p:xfrm>
          <a:off x="1676400" y="3657600"/>
          <a:ext cx="114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9" imgW="571252" imgH="418918" progId="Equation.DSMT4">
                  <p:embed/>
                </p:oleObj>
              </mc:Choice>
              <mc:Fallback>
                <p:oleObj name="Equation" r:id="rId9" imgW="571252" imgH="418918" progId="Equation.DSMT4">
                  <p:embed/>
                  <p:pic>
                    <p:nvPicPr>
                      <p:cNvPr id="11269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657600"/>
                        <a:ext cx="1143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5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1270" name="Object 53"/>
          <p:cNvGraphicFramePr>
            <a:graphicFrameLocks noChangeAspect="1"/>
          </p:cNvGraphicFramePr>
          <p:nvPr/>
        </p:nvGraphicFramePr>
        <p:xfrm>
          <a:off x="2895600" y="381000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Equation" r:id="rId11" imgW="419100" imgH="228600" progId="Equation.DSMT4">
                  <p:embed/>
                </p:oleObj>
              </mc:Choice>
              <mc:Fallback>
                <p:oleObj name="Equation" r:id="rId11" imgW="419100" imgH="228600" progId="Equation.DSMT4">
                  <p:embed/>
                  <p:pic>
                    <p:nvPicPr>
                      <p:cNvPr id="1127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10000"/>
                        <a:ext cx="685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5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1271" name="Object 55"/>
          <p:cNvGraphicFramePr>
            <a:graphicFrameLocks noChangeAspect="1"/>
          </p:cNvGraphicFramePr>
          <p:nvPr/>
        </p:nvGraphicFramePr>
        <p:xfrm>
          <a:off x="1524000" y="4495800"/>
          <a:ext cx="274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13" imgW="1422400" imgH="419100" progId="Equation.DSMT4">
                  <p:embed/>
                </p:oleObj>
              </mc:Choice>
              <mc:Fallback>
                <p:oleObj name="Equation" r:id="rId13" imgW="1422400" imgH="419100" progId="Equation.DSMT4">
                  <p:embed/>
                  <p:pic>
                    <p:nvPicPr>
                      <p:cNvPr id="1127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2743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371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8" name="Group 3"/>
          <p:cNvGrpSpPr>
            <a:grpSpLocks/>
          </p:cNvGrpSpPr>
          <p:nvPr/>
        </p:nvGrpSpPr>
        <p:grpSpPr bwMode="auto">
          <a:xfrm>
            <a:off x="457200" y="1219200"/>
            <a:ext cx="8534400" cy="5181600"/>
            <a:chOff x="384" y="720"/>
            <a:chExt cx="5136" cy="3413"/>
          </a:xfrm>
        </p:grpSpPr>
        <p:sp>
          <p:nvSpPr>
            <p:cNvPr id="12308" name="Rectangle 4"/>
            <p:cNvSpPr>
              <a:spLocks noChangeArrowheads="1"/>
            </p:cNvSpPr>
            <p:nvPr/>
          </p:nvSpPr>
          <p:spPr bwMode="auto">
            <a:xfrm>
              <a:off x="2976" y="3455"/>
              <a:ext cx="528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2309" name="Rectangle 5"/>
            <p:cNvSpPr>
              <a:spLocks noChangeArrowheads="1"/>
            </p:cNvSpPr>
            <p:nvPr/>
          </p:nvSpPr>
          <p:spPr bwMode="auto">
            <a:xfrm>
              <a:off x="2976" y="2885"/>
              <a:ext cx="52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2310" name="Rectangle 6"/>
            <p:cNvSpPr>
              <a:spLocks noChangeArrowheads="1"/>
            </p:cNvSpPr>
            <p:nvPr/>
          </p:nvSpPr>
          <p:spPr bwMode="auto">
            <a:xfrm>
              <a:off x="2976" y="2309"/>
              <a:ext cx="52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2311" name="Rectangle 7"/>
            <p:cNvSpPr>
              <a:spLocks noChangeArrowheads="1"/>
            </p:cNvSpPr>
            <p:nvPr/>
          </p:nvSpPr>
          <p:spPr bwMode="auto">
            <a:xfrm>
              <a:off x="2976" y="1685"/>
              <a:ext cx="528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2312" name="Rectangle 8"/>
            <p:cNvSpPr>
              <a:spLocks noChangeArrowheads="1"/>
            </p:cNvSpPr>
            <p:nvPr/>
          </p:nvSpPr>
          <p:spPr bwMode="auto">
            <a:xfrm>
              <a:off x="2976" y="1056"/>
              <a:ext cx="528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700" i="1">
                <a:latin typeface="VNI-Times" pitchFamily="2" charset="0"/>
              </a:endParaRPr>
            </a:p>
          </p:txBody>
        </p:sp>
        <p:sp>
          <p:nvSpPr>
            <p:cNvPr id="12313" name="Rectangle 9"/>
            <p:cNvSpPr>
              <a:spLocks noChangeArrowheads="1"/>
            </p:cNvSpPr>
            <p:nvPr/>
          </p:nvSpPr>
          <p:spPr bwMode="auto">
            <a:xfrm>
              <a:off x="2976" y="720"/>
              <a:ext cx="52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 i="1">
                  <a:latin typeface="Times New Roman" panose="02020603050405020304" pitchFamily="18" charset="0"/>
                </a:rPr>
                <a:t>Đ/S</a:t>
              </a:r>
            </a:p>
          </p:txBody>
        </p:sp>
        <p:sp>
          <p:nvSpPr>
            <p:cNvPr id="12314" name="Rectangle 10"/>
            <p:cNvSpPr>
              <a:spLocks noChangeArrowheads="1"/>
            </p:cNvSpPr>
            <p:nvPr/>
          </p:nvSpPr>
          <p:spPr bwMode="auto">
            <a:xfrm>
              <a:off x="3504" y="3455"/>
              <a:ext cx="2016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15" name="Rectangle 11"/>
            <p:cNvSpPr>
              <a:spLocks noChangeArrowheads="1"/>
            </p:cNvSpPr>
            <p:nvPr/>
          </p:nvSpPr>
          <p:spPr bwMode="auto">
            <a:xfrm>
              <a:off x="912" y="3455"/>
              <a:ext cx="2064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16" name="Rectangle 12"/>
            <p:cNvSpPr>
              <a:spLocks noChangeArrowheads="1"/>
            </p:cNvSpPr>
            <p:nvPr/>
          </p:nvSpPr>
          <p:spPr bwMode="auto">
            <a:xfrm>
              <a:off x="384" y="3455"/>
              <a:ext cx="528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 i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317" name="Rectangle 13"/>
            <p:cNvSpPr>
              <a:spLocks noChangeArrowheads="1"/>
            </p:cNvSpPr>
            <p:nvPr/>
          </p:nvSpPr>
          <p:spPr bwMode="auto">
            <a:xfrm>
              <a:off x="3504" y="2885"/>
              <a:ext cx="201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18" name="Rectangle 14"/>
            <p:cNvSpPr>
              <a:spLocks noChangeArrowheads="1"/>
            </p:cNvSpPr>
            <p:nvPr/>
          </p:nvSpPr>
          <p:spPr bwMode="auto">
            <a:xfrm>
              <a:off x="912" y="2885"/>
              <a:ext cx="206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19" name="Rectangle 15"/>
            <p:cNvSpPr>
              <a:spLocks noChangeArrowheads="1"/>
            </p:cNvSpPr>
            <p:nvPr/>
          </p:nvSpPr>
          <p:spPr bwMode="auto">
            <a:xfrm>
              <a:off x="384" y="2885"/>
              <a:ext cx="52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320" name="Rectangle 16"/>
            <p:cNvSpPr>
              <a:spLocks noChangeArrowheads="1"/>
            </p:cNvSpPr>
            <p:nvPr/>
          </p:nvSpPr>
          <p:spPr bwMode="auto">
            <a:xfrm>
              <a:off x="3504" y="2309"/>
              <a:ext cx="201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1" name="Rectangle 17"/>
            <p:cNvSpPr>
              <a:spLocks noChangeArrowheads="1"/>
            </p:cNvSpPr>
            <p:nvPr/>
          </p:nvSpPr>
          <p:spPr bwMode="auto">
            <a:xfrm>
              <a:off x="912" y="2309"/>
              <a:ext cx="206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2" name="Rectangle 18"/>
            <p:cNvSpPr>
              <a:spLocks noChangeArrowheads="1"/>
            </p:cNvSpPr>
            <p:nvPr/>
          </p:nvSpPr>
          <p:spPr bwMode="auto">
            <a:xfrm>
              <a:off x="384" y="2309"/>
              <a:ext cx="52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323" name="Rectangle 19"/>
            <p:cNvSpPr>
              <a:spLocks noChangeArrowheads="1"/>
            </p:cNvSpPr>
            <p:nvPr/>
          </p:nvSpPr>
          <p:spPr bwMode="auto">
            <a:xfrm>
              <a:off x="3504" y="1685"/>
              <a:ext cx="2016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4" name="Rectangle 20"/>
            <p:cNvSpPr>
              <a:spLocks noChangeArrowheads="1"/>
            </p:cNvSpPr>
            <p:nvPr/>
          </p:nvSpPr>
          <p:spPr bwMode="auto">
            <a:xfrm>
              <a:off x="912" y="1685"/>
              <a:ext cx="206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5" name="Rectangle 21"/>
            <p:cNvSpPr>
              <a:spLocks noChangeArrowheads="1"/>
            </p:cNvSpPr>
            <p:nvPr/>
          </p:nvSpPr>
          <p:spPr bwMode="auto">
            <a:xfrm>
              <a:off x="384" y="1685"/>
              <a:ext cx="528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326" name="Rectangle 22"/>
            <p:cNvSpPr>
              <a:spLocks noChangeArrowheads="1"/>
            </p:cNvSpPr>
            <p:nvPr/>
          </p:nvSpPr>
          <p:spPr bwMode="auto">
            <a:xfrm>
              <a:off x="3504" y="1056"/>
              <a:ext cx="2016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7" name="Rectangle 23"/>
            <p:cNvSpPr>
              <a:spLocks noChangeArrowheads="1"/>
            </p:cNvSpPr>
            <p:nvPr/>
          </p:nvSpPr>
          <p:spPr bwMode="auto">
            <a:xfrm>
              <a:off x="912" y="1056"/>
              <a:ext cx="2064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endParaRPr lang="en-US" altLang="en-US" sz="1900" b="0" i="1">
                <a:latin typeface="VNI-Times" pitchFamily="2" charset="0"/>
              </a:endParaRPr>
            </a:p>
          </p:txBody>
        </p:sp>
        <p:sp>
          <p:nvSpPr>
            <p:cNvPr id="12328" name="Rectangle 24"/>
            <p:cNvSpPr>
              <a:spLocks noChangeArrowheads="1"/>
            </p:cNvSpPr>
            <p:nvPr/>
          </p:nvSpPr>
          <p:spPr bwMode="auto">
            <a:xfrm>
              <a:off x="384" y="1056"/>
              <a:ext cx="528" cy="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29" name="Rectangle 25"/>
            <p:cNvSpPr>
              <a:spLocks noChangeArrowheads="1"/>
            </p:cNvSpPr>
            <p:nvPr/>
          </p:nvSpPr>
          <p:spPr bwMode="auto">
            <a:xfrm>
              <a:off x="3504" y="720"/>
              <a:ext cx="201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 i="1">
                  <a:latin typeface="Times New Roman" panose="02020603050405020304" pitchFamily="18" charset="0"/>
                </a:rPr>
                <a:t>Sửa lại</a:t>
              </a:r>
            </a:p>
          </p:txBody>
        </p:sp>
        <p:sp>
          <p:nvSpPr>
            <p:cNvPr id="12330" name="Rectangle 26"/>
            <p:cNvSpPr>
              <a:spLocks noChangeArrowheads="1"/>
            </p:cNvSpPr>
            <p:nvPr/>
          </p:nvSpPr>
          <p:spPr bwMode="auto">
            <a:xfrm>
              <a:off x="912" y="720"/>
              <a:ext cx="206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Trục căn thức ở mẫu</a:t>
              </a:r>
            </a:p>
          </p:txBody>
        </p:sp>
        <p:sp>
          <p:nvSpPr>
            <p:cNvPr id="12331" name="Rectangle 27"/>
            <p:cNvSpPr>
              <a:spLocks noChangeArrowheads="1"/>
            </p:cNvSpPr>
            <p:nvPr/>
          </p:nvSpPr>
          <p:spPr bwMode="auto">
            <a:xfrm>
              <a:off x="384" y="720"/>
              <a:ext cx="52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-13873163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-1387316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</a:pPr>
              <a:r>
                <a:rPr lang="en-US" altLang="en-US" i="1">
                  <a:latin typeface="Times New Roman" panose="02020603050405020304" pitchFamily="18" charset="0"/>
                </a:rPr>
                <a:t>Câu</a:t>
              </a:r>
            </a:p>
          </p:txBody>
        </p:sp>
        <p:sp>
          <p:nvSpPr>
            <p:cNvPr id="12332" name="Line 28"/>
            <p:cNvSpPr>
              <a:spLocks noChangeShapeType="1"/>
            </p:cNvSpPr>
            <p:nvPr/>
          </p:nvSpPr>
          <p:spPr bwMode="auto">
            <a:xfrm>
              <a:off x="384" y="720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29"/>
            <p:cNvSpPr>
              <a:spLocks noChangeShapeType="1"/>
            </p:cNvSpPr>
            <p:nvPr/>
          </p:nvSpPr>
          <p:spPr bwMode="auto">
            <a:xfrm>
              <a:off x="384" y="1056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30"/>
            <p:cNvSpPr>
              <a:spLocks noChangeShapeType="1"/>
            </p:cNvSpPr>
            <p:nvPr/>
          </p:nvSpPr>
          <p:spPr bwMode="auto">
            <a:xfrm>
              <a:off x="384" y="168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Line 31"/>
            <p:cNvSpPr>
              <a:spLocks noChangeShapeType="1"/>
            </p:cNvSpPr>
            <p:nvPr/>
          </p:nvSpPr>
          <p:spPr bwMode="auto">
            <a:xfrm>
              <a:off x="384" y="2309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Line 32"/>
            <p:cNvSpPr>
              <a:spLocks noChangeShapeType="1"/>
            </p:cNvSpPr>
            <p:nvPr/>
          </p:nvSpPr>
          <p:spPr bwMode="auto">
            <a:xfrm>
              <a:off x="384" y="288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7" name="Line 33"/>
            <p:cNvSpPr>
              <a:spLocks noChangeShapeType="1"/>
            </p:cNvSpPr>
            <p:nvPr/>
          </p:nvSpPr>
          <p:spPr bwMode="auto">
            <a:xfrm>
              <a:off x="384" y="3455"/>
              <a:ext cx="5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Line 34"/>
            <p:cNvSpPr>
              <a:spLocks noChangeShapeType="1"/>
            </p:cNvSpPr>
            <p:nvPr/>
          </p:nvSpPr>
          <p:spPr bwMode="auto">
            <a:xfrm>
              <a:off x="384" y="4133"/>
              <a:ext cx="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Line 35"/>
            <p:cNvSpPr>
              <a:spLocks noChangeShapeType="1"/>
            </p:cNvSpPr>
            <p:nvPr/>
          </p:nvSpPr>
          <p:spPr bwMode="auto">
            <a:xfrm>
              <a:off x="384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Line 36"/>
            <p:cNvSpPr>
              <a:spLocks noChangeShapeType="1"/>
            </p:cNvSpPr>
            <p:nvPr/>
          </p:nvSpPr>
          <p:spPr bwMode="auto">
            <a:xfrm>
              <a:off x="912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1" name="Line 37"/>
            <p:cNvSpPr>
              <a:spLocks noChangeShapeType="1"/>
            </p:cNvSpPr>
            <p:nvPr/>
          </p:nvSpPr>
          <p:spPr bwMode="auto">
            <a:xfrm>
              <a:off x="2976" y="720"/>
              <a:ext cx="0" cy="3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Line 38"/>
            <p:cNvSpPr>
              <a:spLocks noChangeShapeType="1"/>
            </p:cNvSpPr>
            <p:nvPr/>
          </p:nvSpPr>
          <p:spPr bwMode="auto">
            <a:xfrm>
              <a:off x="5520" y="720"/>
              <a:ext cx="0" cy="3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3" name="Line 39"/>
            <p:cNvSpPr>
              <a:spLocks noChangeShapeType="1"/>
            </p:cNvSpPr>
            <p:nvPr/>
          </p:nvSpPr>
          <p:spPr bwMode="auto">
            <a:xfrm>
              <a:off x="3504" y="720"/>
              <a:ext cx="0" cy="3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2290" name="Object 40"/>
          <p:cNvGraphicFramePr>
            <a:graphicFrameLocks noChangeAspect="1"/>
          </p:cNvGraphicFramePr>
          <p:nvPr/>
        </p:nvGraphicFramePr>
        <p:xfrm>
          <a:off x="1374775" y="1801813"/>
          <a:ext cx="1395413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0" name="Equation" r:id="rId3" imgW="1333440" imgH="838080" progId="Equation.DSMT4">
                  <p:embed/>
                </p:oleObj>
              </mc:Choice>
              <mc:Fallback>
                <p:oleObj name="Equation" r:id="rId3" imgW="1333440" imgH="838080" progId="Equation.DSMT4">
                  <p:embed/>
                  <p:pic>
                    <p:nvPicPr>
                      <p:cNvPr id="1229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1801813"/>
                        <a:ext cx="1395413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1"/>
          <p:cNvGraphicFramePr>
            <a:graphicFrameLocks noChangeAspect="1"/>
          </p:cNvGraphicFramePr>
          <p:nvPr/>
        </p:nvGraphicFramePr>
        <p:xfrm>
          <a:off x="1377950" y="2749550"/>
          <a:ext cx="231298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Equation" r:id="rId5" imgW="2209680" imgH="838080" progId="Equation.DSMT4">
                  <p:embed/>
                </p:oleObj>
              </mc:Choice>
              <mc:Fallback>
                <p:oleObj name="Equation" r:id="rId5" imgW="2209680" imgH="838080" progId="Equation.DSMT4">
                  <p:embed/>
                  <p:pic>
                    <p:nvPicPr>
                      <p:cNvPr id="1229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2749550"/>
                        <a:ext cx="23129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4"/>
          <p:cNvGraphicFramePr>
            <a:graphicFrameLocks noChangeAspect="1"/>
          </p:cNvGraphicFramePr>
          <p:nvPr/>
        </p:nvGraphicFramePr>
        <p:xfrm>
          <a:off x="1370013" y="5440363"/>
          <a:ext cx="26987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7" imgW="2577960" imgH="914400" progId="Equation.DSMT4">
                  <p:embed/>
                </p:oleObj>
              </mc:Choice>
              <mc:Fallback>
                <p:oleObj name="Equation" r:id="rId7" imgW="2577960" imgH="914400" progId="Equation.DSMT4">
                  <p:embed/>
                  <p:pic>
                    <p:nvPicPr>
                      <p:cNvPr id="1229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5440363"/>
                        <a:ext cx="26987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 Box 45"/>
          <p:cNvSpPr txBox="1">
            <a:spLocks noChangeArrowheads="1"/>
          </p:cNvSpPr>
          <p:nvPr/>
        </p:nvSpPr>
        <p:spPr bwMode="auto">
          <a:xfrm>
            <a:off x="4724400" y="20574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33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12300" name="Text Box 46"/>
          <p:cNvSpPr txBox="1">
            <a:spLocks noChangeArrowheads="1"/>
          </p:cNvSpPr>
          <p:nvPr/>
        </p:nvSpPr>
        <p:spPr bwMode="auto">
          <a:xfrm>
            <a:off x="4724400" y="4800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33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12301" name="Text Box 48"/>
          <p:cNvSpPr txBox="1">
            <a:spLocks noChangeArrowheads="1"/>
          </p:cNvSpPr>
          <p:nvPr/>
        </p:nvSpPr>
        <p:spPr bwMode="auto">
          <a:xfrm>
            <a:off x="4724400" y="2895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CC66FF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2302" name="Text Box 49"/>
          <p:cNvSpPr txBox="1">
            <a:spLocks noChangeArrowheads="1"/>
          </p:cNvSpPr>
          <p:nvPr/>
        </p:nvSpPr>
        <p:spPr bwMode="auto">
          <a:xfrm>
            <a:off x="4724400" y="38100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CC66FF"/>
                </a:solidFill>
                <a:latin typeface="Times New Roman" panose="02020603050405020304" pitchFamily="18" charset="0"/>
              </a:rPr>
              <a:t>S</a:t>
            </a:r>
          </a:p>
        </p:txBody>
      </p:sp>
      <p:graphicFrame>
        <p:nvGraphicFramePr>
          <p:cNvPr id="12293" name="Object 50"/>
          <p:cNvGraphicFramePr>
            <a:graphicFrameLocks noChangeAspect="1"/>
          </p:cNvGraphicFramePr>
          <p:nvPr/>
        </p:nvGraphicFramePr>
        <p:xfrm>
          <a:off x="6565900" y="2759075"/>
          <a:ext cx="73501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9" imgW="888840" imgH="799920" progId="Equation.DSMT4">
                  <p:embed/>
                </p:oleObj>
              </mc:Choice>
              <mc:Fallback>
                <p:oleObj name="Equation" r:id="rId9" imgW="888840" imgH="799920" progId="Equation.DSMT4">
                  <p:embed/>
                  <p:pic>
                    <p:nvPicPr>
                      <p:cNvPr id="12293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2759075"/>
                        <a:ext cx="735013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51"/>
          <p:cNvGraphicFramePr>
            <a:graphicFrameLocks noChangeAspect="1"/>
          </p:cNvGraphicFramePr>
          <p:nvPr/>
        </p:nvGraphicFramePr>
        <p:xfrm>
          <a:off x="6542088" y="3859213"/>
          <a:ext cx="7080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Equation" r:id="rId11" imgW="774360" imgH="393480" progId="Equation.DSMT4">
                  <p:embed/>
                </p:oleObj>
              </mc:Choice>
              <mc:Fallback>
                <p:oleObj name="Equation" r:id="rId11" imgW="774360" imgH="393480" progId="Equation.DSMT4">
                  <p:embed/>
                  <p:pic>
                    <p:nvPicPr>
                      <p:cNvPr id="12294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2088" y="3859213"/>
                        <a:ext cx="7080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Rectangle 52"/>
          <p:cNvSpPr>
            <a:spLocks noChangeArrowheads="1"/>
          </p:cNvSpPr>
          <p:nvPr/>
        </p:nvSpPr>
        <p:spPr bwMode="auto">
          <a:xfrm>
            <a:off x="457200" y="228600"/>
            <a:ext cx="8458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b="0">
                <a:latin typeface="VNI-Times" pitchFamily="2" charset="0"/>
              </a:rPr>
              <a:t> </a:t>
            </a:r>
            <a:r>
              <a:rPr lang="en-US" altLang="en-US" sz="2400" u="sng">
                <a:solidFill>
                  <a:srgbClr val="0000FF"/>
                </a:solidFill>
                <a:latin typeface="Times New Roman" panose="02020603050405020304" pitchFamily="18" charset="0"/>
              </a:rPr>
              <a:t>Bài tập 2</a:t>
            </a:r>
            <a:r>
              <a:rPr lang="en-US" altLang="en-US" sz="2400" b="0">
                <a:solidFill>
                  <a:srgbClr val="000000"/>
                </a:solidFill>
                <a:latin typeface="Times New Roman" panose="02020603050405020304" pitchFamily="18" charset="0"/>
              </a:rPr>
              <a:t>: Các kết quả sau đúng hay sai? Nếu sai sửa lại cho đúng </a:t>
            </a:r>
            <a:r>
              <a:rPr lang="en-US" altLang="en-US" sz="2400" b="0" i="1">
                <a:solidFill>
                  <a:srgbClr val="000000"/>
                </a:solidFill>
                <a:latin typeface="Times New Roman" panose="02020603050405020304" pitchFamily="18" charset="0"/>
              </a:rPr>
              <a:t>(Giả thiết các biểu thức đều có nghĩa)</a:t>
            </a:r>
            <a:endParaRPr lang="en-US" altLang="en-US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4" name="Text Box 53"/>
          <p:cNvSpPr txBox="1">
            <a:spLocks noChangeArrowheads="1"/>
          </p:cNvSpPr>
          <p:nvPr/>
        </p:nvSpPr>
        <p:spPr bwMode="auto">
          <a:xfrm>
            <a:off x="4724400" y="57150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33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12305" name="Rectangle 5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2295" name="Object 55"/>
          <p:cNvGraphicFramePr>
            <a:graphicFrameLocks noChangeAspect="1"/>
          </p:cNvGraphicFramePr>
          <p:nvPr/>
        </p:nvGraphicFramePr>
        <p:xfrm>
          <a:off x="1676400" y="3657600"/>
          <a:ext cx="114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Equation" r:id="rId13" imgW="571252" imgH="418918" progId="Equation.DSMT4">
                  <p:embed/>
                </p:oleObj>
              </mc:Choice>
              <mc:Fallback>
                <p:oleObj name="Equation" r:id="rId13" imgW="571252" imgH="418918" progId="Equation.DSMT4">
                  <p:embed/>
                  <p:pic>
                    <p:nvPicPr>
                      <p:cNvPr id="12295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657600"/>
                        <a:ext cx="1143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Rectangle 5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2296" name="Object 57"/>
          <p:cNvGraphicFramePr>
            <a:graphicFrameLocks noChangeAspect="1"/>
          </p:cNvGraphicFramePr>
          <p:nvPr/>
        </p:nvGraphicFramePr>
        <p:xfrm>
          <a:off x="2895600" y="381000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6" name="Equation" r:id="rId15" imgW="419100" imgH="228600" progId="Equation.DSMT4">
                  <p:embed/>
                </p:oleObj>
              </mc:Choice>
              <mc:Fallback>
                <p:oleObj name="Equation" r:id="rId15" imgW="419100" imgH="228600" progId="Equation.DSMT4">
                  <p:embed/>
                  <p:pic>
                    <p:nvPicPr>
                      <p:cNvPr id="12296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10000"/>
                        <a:ext cx="685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Rectangle 6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2297" name="Object 59"/>
          <p:cNvGraphicFramePr>
            <a:graphicFrameLocks noChangeAspect="1"/>
          </p:cNvGraphicFramePr>
          <p:nvPr/>
        </p:nvGraphicFramePr>
        <p:xfrm>
          <a:off x="1524000" y="4495800"/>
          <a:ext cx="274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Equation" r:id="rId17" imgW="1422400" imgH="419100" progId="Equation.DSMT4">
                  <p:embed/>
                </p:oleObj>
              </mc:Choice>
              <mc:Fallback>
                <p:oleObj name="Equation" r:id="rId17" imgW="1422400" imgH="419100" progId="Equation.DSMT4">
                  <p:embed/>
                  <p:pic>
                    <p:nvPicPr>
                      <p:cNvPr id="12297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2743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119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3962400" cy="91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>
                <a:latin typeface=".VnTime" panose="020B7200000000000000" pitchFamily="34" charset="0"/>
              </a:rPr>
              <a:t>1/ §¬n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gi¶n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c¨n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thøc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sau</a:t>
            </a:r>
            <a:r>
              <a:rPr lang="en-US" altLang="en-US" sz="2000" dirty="0" smtClean="0"/>
              <a:t> :                      </a:t>
            </a:r>
          </a:p>
        </p:txBody>
      </p:sp>
      <p:graphicFrame>
        <p:nvGraphicFramePr>
          <p:cNvPr id="16495" name="Object 111"/>
          <p:cNvGraphicFramePr>
            <a:graphicFrameLocks noChangeAspect="1"/>
          </p:cNvGraphicFramePr>
          <p:nvPr>
            <p:ph sz="quarter" idx="2"/>
          </p:nvPr>
        </p:nvGraphicFramePr>
        <p:xfrm>
          <a:off x="4724400" y="1828800"/>
          <a:ext cx="7937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342720" imgH="444240" progId="Equation.3">
                  <p:embed/>
                </p:oleObj>
              </mc:Choice>
              <mc:Fallback>
                <p:oleObj name="Equation" r:id="rId3" imgW="342720" imgH="444240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828800"/>
                        <a:ext cx="79375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1371600" y="304800"/>
            <a:ext cx="6705600" cy="990600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sy="-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600" dirty="0" smtClean="0">
                <a:solidFill>
                  <a:schemeClr val="bg1"/>
                </a:solidFill>
                <a:latin typeface=".VnTifani HeavyH" pitchFamily="34" charset="0"/>
              </a:rPr>
              <a:t>HOẠT ĐỘNG MỞ ĐẦU</a:t>
            </a:r>
            <a:endParaRPr lang="en-US" sz="3600" dirty="0">
              <a:solidFill>
                <a:schemeClr val="bg1"/>
              </a:solidFill>
              <a:latin typeface=".VnTifani HeavyH" pitchFamily="34" charset="0"/>
            </a:endParaRPr>
          </a:p>
        </p:txBody>
      </p:sp>
      <p:sp>
        <p:nvSpPr>
          <p:cNvPr id="16467" name="Rectangle 8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027" name="Object 82"/>
          <p:cNvGraphicFramePr>
            <a:graphicFrameLocks noChangeAspect="1"/>
          </p:cNvGraphicFramePr>
          <p:nvPr/>
        </p:nvGraphicFramePr>
        <p:xfrm>
          <a:off x="693738" y="4953000"/>
          <a:ext cx="2778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4953000"/>
                        <a:ext cx="277812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77" name="Rectangle 9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504" name="Rectangle 120"/>
          <p:cNvSpPr>
            <a:spLocks noChangeArrowheads="1"/>
          </p:cNvSpPr>
          <p:nvPr/>
        </p:nvSpPr>
        <p:spPr bwMode="auto">
          <a:xfrm>
            <a:off x="533400" y="3305175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0">
                <a:latin typeface=".VnTime" panose="020B7200000000000000" pitchFamily="34" charset="0"/>
              </a:rPr>
              <a:t>2/ Thùc hiÖn tÝnh</a:t>
            </a:r>
            <a:r>
              <a:rPr lang="en-US" altLang="en-US" b="0"/>
              <a:t>:			        </a:t>
            </a:r>
          </a:p>
        </p:txBody>
      </p:sp>
      <p:sp>
        <p:nvSpPr>
          <p:cNvPr id="16510" name="Rectangle 12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6509" name="Object 125"/>
          <p:cNvGraphicFramePr>
            <a:graphicFrameLocks noChangeAspect="1"/>
          </p:cNvGraphicFramePr>
          <p:nvPr/>
        </p:nvGraphicFramePr>
        <p:xfrm>
          <a:off x="3429000" y="3054350"/>
          <a:ext cx="20574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7" imgW="965200" imgH="444500" progId="Equation.3">
                  <p:embed/>
                </p:oleObj>
              </mc:Choice>
              <mc:Fallback>
                <p:oleObj name="Equation" r:id="rId7" imgW="965200" imgH="44450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54350"/>
                        <a:ext cx="2057400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12" name="Rectangle 128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513" name="Rectangle 129"/>
          <p:cNvSpPr>
            <a:spLocks noChangeArrowheads="1"/>
          </p:cNvSpPr>
          <p:nvPr/>
        </p:nvSpPr>
        <p:spPr bwMode="auto">
          <a:xfrm>
            <a:off x="533400" y="44196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0">
                <a:latin typeface=".VnTime" panose="020B7200000000000000" pitchFamily="34" charset="0"/>
              </a:rPr>
              <a:t>3/ §iÒn tiÕp vµo chç chÊm ( . . . ) ®Ó cã phÐp biÕn ®æi ®óng</a:t>
            </a:r>
            <a:r>
              <a:rPr lang="en-US" altLang="en-US" b="0"/>
              <a:t>:</a:t>
            </a:r>
          </a:p>
        </p:txBody>
      </p:sp>
      <p:sp>
        <p:nvSpPr>
          <p:cNvPr id="16515" name="Rectangle 13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en-US" sz="1800" b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6518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6517" name="Object 133"/>
          <p:cNvGraphicFramePr>
            <a:graphicFrameLocks noChangeAspect="1"/>
          </p:cNvGraphicFramePr>
          <p:nvPr/>
        </p:nvGraphicFramePr>
        <p:xfrm>
          <a:off x="1219200" y="5181600"/>
          <a:ext cx="6705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9" imgW="2794000" imgH="482600" progId="Equation.3">
                  <p:embed/>
                </p:oleObj>
              </mc:Choice>
              <mc:Fallback>
                <p:oleObj name="Equation" r:id="rId9" imgW="2794000" imgH="48260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81600"/>
                        <a:ext cx="67056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19" name="Object 135"/>
          <p:cNvGraphicFramePr>
            <a:graphicFrameLocks noChangeAspect="1"/>
          </p:cNvGraphicFramePr>
          <p:nvPr/>
        </p:nvGraphicFramePr>
        <p:xfrm>
          <a:off x="5578475" y="1833563"/>
          <a:ext cx="10287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1" imgW="444240" imgH="457200" progId="Equation.DSMT4">
                  <p:embed/>
                </p:oleObj>
              </mc:Choice>
              <mc:Fallback>
                <p:oleObj name="Equation" r:id="rId11" imgW="444240" imgH="457200" progId="Equation.DSMT4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1833563"/>
                        <a:ext cx="10287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0" name="Object 136"/>
          <p:cNvGraphicFramePr>
            <a:graphicFrameLocks noChangeAspect="1"/>
          </p:cNvGraphicFramePr>
          <p:nvPr/>
        </p:nvGraphicFramePr>
        <p:xfrm>
          <a:off x="6869113" y="1857375"/>
          <a:ext cx="852487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13" imgW="368280" imgH="431640" progId="Equation.DSMT4">
                  <p:embed/>
                </p:oleObj>
              </mc:Choice>
              <mc:Fallback>
                <p:oleObj name="Equation" r:id="rId13" imgW="368280" imgH="431640" progId="Equation.DSMT4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1857375"/>
                        <a:ext cx="852487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1" name="Object 137"/>
          <p:cNvGraphicFramePr>
            <a:graphicFrameLocks noChangeAspect="1"/>
          </p:cNvGraphicFramePr>
          <p:nvPr/>
        </p:nvGraphicFramePr>
        <p:xfrm>
          <a:off x="5605463" y="3062288"/>
          <a:ext cx="1704975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15" imgW="799920" imgH="431640" progId="Equation.DSMT4">
                  <p:embed/>
                </p:oleObj>
              </mc:Choice>
              <mc:Fallback>
                <p:oleObj name="Equation" r:id="rId15" imgW="799920" imgH="431640" progId="Equation.DSMT4">
                  <p:embed/>
                  <p:pic>
                    <p:nvPicPr>
                      <p:cNvPr id="0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3062288"/>
                        <a:ext cx="1704975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2" name="Object 138"/>
          <p:cNvGraphicFramePr>
            <a:graphicFrameLocks noChangeAspect="1"/>
          </p:cNvGraphicFramePr>
          <p:nvPr/>
        </p:nvGraphicFramePr>
        <p:xfrm>
          <a:off x="7432675" y="3055938"/>
          <a:ext cx="148907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17" imgW="698400" imgH="393480" progId="Equation.DSMT4">
                  <p:embed/>
                </p:oleObj>
              </mc:Choice>
              <mc:Fallback>
                <p:oleObj name="Equation" r:id="rId17" imgW="698400" imgH="393480" progId="Equation.DSMT4">
                  <p:embed/>
                  <p:pic>
                    <p:nvPicPr>
                      <p:cNvPr id="0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2675" y="3055938"/>
                        <a:ext cx="1489075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3" name="Object 139"/>
          <p:cNvGraphicFramePr>
            <a:graphicFrameLocks noChangeAspect="1"/>
          </p:cNvGraphicFramePr>
          <p:nvPr/>
        </p:nvGraphicFramePr>
        <p:xfrm>
          <a:off x="3810000" y="5791200"/>
          <a:ext cx="55721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19" imgW="241200" imgH="228600" progId="Equation.DSMT4">
                  <p:embed/>
                </p:oleObj>
              </mc:Choice>
              <mc:Fallback>
                <p:oleObj name="Equation" r:id="rId19" imgW="241200" imgH="228600" progId="Equation.DSMT4">
                  <p:embed/>
                  <p:pic>
                    <p:nvPicPr>
                      <p:cNvPr id="0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91200"/>
                        <a:ext cx="55721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6" name="Object 142"/>
          <p:cNvGraphicFramePr>
            <a:graphicFrameLocks noChangeAspect="1"/>
          </p:cNvGraphicFramePr>
          <p:nvPr/>
        </p:nvGraphicFramePr>
        <p:xfrm>
          <a:off x="5222875" y="5105400"/>
          <a:ext cx="7048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21" imgW="304560" imgH="228600" progId="Equation.DSMT4">
                  <p:embed/>
                </p:oleObj>
              </mc:Choice>
              <mc:Fallback>
                <p:oleObj name="Equation" r:id="rId21" imgW="304560" imgH="228600" progId="Equation.DSMT4">
                  <p:embed/>
                  <p:pic>
                    <p:nvPicPr>
                      <p:cNvPr id="0" name="Objec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5105400"/>
                        <a:ext cx="7048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7" name="Object 143"/>
          <p:cNvGraphicFramePr>
            <a:graphicFrameLocks noChangeAspect="1"/>
          </p:cNvGraphicFramePr>
          <p:nvPr/>
        </p:nvGraphicFramePr>
        <p:xfrm>
          <a:off x="5067300" y="5853113"/>
          <a:ext cx="10874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23" imgW="469800" imgH="241200" progId="Equation.DSMT4">
                  <p:embed/>
                </p:oleObj>
              </mc:Choice>
              <mc:Fallback>
                <p:oleObj name="Equation" r:id="rId23" imgW="469800" imgH="241200" progId="Equation.DSMT4">
                  <p:embed/>
                  <p:pic>
                    <p:nvPicPr>
                      <p:cNvPr id="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5853113"/>
                        <a:ext cx="108743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8" name="Object 144"/>
          <p:cNvGraphicFramePr>
            <a:graphicFrameLocks noChangeAspect="1"/>
          </p:cNvGraphicFramePr>
          <p:nvPr/>
        </p:nvGraphicFramePr>
        <p:xfrm>
          <a:off x="7010400" y="5105400"/>
          <a:ext cx="7048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25" imgW="304560" imgH="228600" progId="Equation.DSMT4">
                  <p:embed/>
                </p:oleObj>
              </mc:Choice>
              <mc:Fallback>
                <p:oleObj name="Equation" r:id="rId25" imgW="304560" imgH="228600" progId="Equation.DSMT4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105400"/>
                        <a:ext cx="7048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9" name="Object 145"/>
          <p:cNvGraphicFramePr>
            <a:graphicFrameLocks noChangeAspect="1"/>
          </p:cNvGraphicFramePr>
          <p:nvPr/>
        </p:nvGraphicFramePr>
        <p:xfrm>
          <a:off x="7194550" y="5878513"/>
          <a:ext cx="4127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27" imgW="177480" imgH="164880" progId="Equation.DSMT4">
                  <p:embed/>
                </p:oleObj>
              </mc:Choice>
              <mc:Fallback>
                <p:oleObj name="Equation" r:id="rId27" imgW="177480" imgH="164880" progId="Equation.DSMT4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4550" y="5878513"/>
                        <a:ext cx="4127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  <p:bldP spid="16504" grpId="0"/>
      <p:bldP spid="165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25113" y="1472336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p:sp>
        <p:nvSpPr>
          <p:cNvPr id="18441" name="AutoShape 9" descr="Canvas"/>
          <p:cNvSpPr>
            <a:spLocks noChangeArrowheads="1"/>
          </p:cNvSpPr>
          <p:nvPr/>
        </p:nvSpPr>
        <p:spPr bwMode="auto">
          <a:xfrm>
            <a:off x="1793038" y="2318437"/>
            <a:ext cx="3960713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239901" y="1690938"/>
                <a:ext cx="7159289" cy="656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Khử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a.b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&gt;0 ta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9901" y="1690938"/>
                <a:ext cx="7159289" cy="6560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115548" y="2362076"/>
          <a:ext cx="1048679" cy="523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10" imgW="482391" imgH="431613" progId="Equation.DSMT4">
                  <p:embed/>
                </p:oleObj>
              </mc:Choice>
              <mc:Fallback>
                <p:oleObj name="Equation" r:id="rId10" imgW="482391" imgH="431613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5548" y="2362076"/>
                        <a:ext cx="1048679" cy="523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368710" y="4166535"/>
          <a:ext cx="809366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12" imgW="482400" imgH="482400" progId="Equation.DSMT4">
                  <p:embed/>
                </p:oleObj>
              </mc:Choice>
              <mc:Fallback>
                <p:oleObj name="Equation" r:id="rId12" imgW="482400" imgH="482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710" y="4166535"/>
                        <a:ext cx="809366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034099" y="3315481"/>
          <a:ext cx="1130128" cy="57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14" imgW="609336" imgH="431613" progId="Equation.DSMT4">
                  <p:embed/>
                </p:oleObj>
              </mc:Choice>
              <mc:Fallback>
                <p:oleObj name="Equation" r:id="rId14" imgW="609336" imgH="431613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4099" y="3315481"/>
                        <a:ext cx="1130128" cy="570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490784" y="5029200"/>
          <a:ext cx="67344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16" imgW="368140" imgH="444307" progId="Equation.DSMT4">
                  <p:embed/>
                </p:oleObj>
              </mc:Choice>
              <mc:Fallback>
                <p:oleObj name="Equation" r:id="rId16" imgW="368140" imgH="44430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784" y="5029200"/>
                        <a:ext cx="673443" cy="62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038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25113" y="1472336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p:sp>
        <p:nvSpPr>
          <p:cNvPr id="18441" name="AutoShape 9" descr="Canvas"/>
          <p:cNvSpPr>
            <a:spLocks noChangeArrowheads="1"/>
          </p:cNvSpPr>
          <p:nvPr/>
        </p:nvSpPr>
        <p:spPr bwMode="auto">
          <a:xfrm>
            <a:off x="1793036" y="2351468"/>
            <a:ext cx="3960713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239901" y="1665084"/>
                <a:ext cx="7159289" cy="5698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căn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10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9901" y="1665084"/>
                <a:ext cx="7159289" cy="5698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9173" y="1030653"/>
            <a:ext cx="8810368" cy="461665"/>
          </a:xfrm>
          <a:prstGeom prst="rect">
            <a:avLst/>
          </a:prstGeom>
          <a:gradFill flip="none" rotWithShape="1">
            <a:gsLst>
              <a:gs pos="0">
                <a:srgbClr val="CC00FF">
                  <a:tint val="66000"/>
                  <a:satMod val="160000"/>
                </a:srgbClr>
              </a:gs>
              <a:gs pos="50000">
                <a:srgbClr val="CC00FF">
                  <a:tint val="44500"/>
                  <a:satMod val="160000"/>
                </a:srgbClr>
              </a:gs>
              <a:gs pos="100000">
                <a:srgbClr val="CC00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ĐỔI ĐƠN GIẢN BIỂU THỨC CHỨA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CĂN (TT)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101579" y="4270772"/>
          <a:ext cx="1343025" cy="360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10" imgW="799920" imgH="304560" progId="Equation.DSMT4">
                  <p:embed/>
                </p:oleObj>
              </mc:Choice>
              <mc:Fallback>
                <p:oleObj name="Equation" r:id="rId10" imgW="799920" imgH="304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579" y="4270772"/>
                        <a:ext cx="1343025" cy="3607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869407" y="3399235"/>
          <a:ext cx="1460897" cy="402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12" imgW="787320" imgH="304560" progId="Equation.DSMT4">
                  <p:embed/>
                </p:oleObj>
              </mc:Choice>
              <mc:Fallback>
                <p:oleObj name="Equation" r:id="rId12" imgW="787320" imgH="3045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9407" y="3399235"/>
                        <a:ext cx="1460897" cy="402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553481" y="5145045"/>
          <a:ext cx="417909" cy="324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14" imgW="228600" imgH="177480" progId="Equation.DSMT4">
                  <p:embed/>
                </p:oleObj>
              </mc:Choice>
              <mc:Fallback>
                <p:oleObj name="Equation" r:id="rId14" imgW="22860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481" y="5145045"/>
                        <a:ext cx="417909" cy="324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3668316" y="2536610"/>
          <a:ext cx="2095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316" y="2536610"/>
                        <a:ext cx="209550" cy="323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89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25113" y="1472336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p:sp>
        <p:nvSpPr>
          <p:cNvPr id="18441" name="AutoShape 9" descr="Canvas"/>
          <p:cNvSpPr>
            <a:spLocks noChangeArrowheads="1"/>
          </p:cNvSpPr>
          <p:nvPr/>
        </p:nvSpPr>
        <p:spPr bwMode="auto">
          <a:xfrm>
            <a:off x="1793038" y="2318437"/>
            <a:ext cx="3960713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239901" y="1690938"/>
                <a:ext cx="7159289" cy="656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Khử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xy</m:t>
                    </m:r>
                    <m: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ad>
                      <m:radPr>
                        <m:degHide m:val="on"/>
                        <m:ctrlP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𝑥𝑦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&lt; 0; y &lt; 0 ta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9901" y="1690938"/>
                <a:ext cx="7159289" cy="6560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9173" y="1030653"/>
            <a:ext cx="8810368" cy="461665"/>
          </a:xfrm>
          <a:prstGeom prst="rect">
            <a:avLst/>
          </a:prstGeom>
          <a:gradFill flip="none" rotWithShape="1">
            <a:gsLst>
              <a:gs pos="0">
                <a:srgbClr val="CC00FF">
                  <a:tint val="66000"/>
                  <a:satMod val="160000"/>
                </a:srgbClr>
              </a:gs>
              <a:gs pos="50000">
                <a:srgbClr val="CC00FF">
                  <a:tint val="44500"/>
                  <a:satMod val="160000"/>
                </a:srgbClr>
              </a:gs>
              <a:gs pos="100000">
                <a:srgbClr val="CC00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BIẾN ĐỔI ĐƠN GIẢN BIỂU THỨC CHỨA CĂN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308747" y="2470548"/>
          <a:ext cx="661988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10" imgW="304560" imgH="253800" progId="Equation.DSMT4">
                  <p:embed/>
                </p:oleObj>
              </mc:Choice>
              <mc:Fallback>
                <p:oleObj name="Equation" r:id="rId10" imgW="304560" imgH="2538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747" y="2470548"/>
                        <a:ext cx="661988" cy="3071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368279" y="4301728"/>
          <a:ext cx="8096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12" imgW="482400" imgH="253800" progId="Equation.DSMT4">
                  <p:embed/>
                </p:oleObj>
              </mc:Choice>
              <mc:Fallback>
                <p:oleObj name="Equation" r:id="rId12" imgW="48240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279" y="4301728"/>
                        <a:ext cx="8096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209925" y="3433763"/>
          <a:ext cx="777479" cy="334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14" imgW="419040" imgH="253800" progId="Equation.DSMT4">
                  <p:embed/>
                </p:oleObj>
              </mc:Choice>
              <mc:Fallback>
                <p:oleObj name="Equation" r:id="rId14" imgW="419040" imgH="253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3433763"/>
                        <a:ext cx="777479" cy="334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479007" y="5163741"/>
          <a:ext cx="697706" cy="359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16" imgW="380880" imgH="253800" progId="Equation.DSMT4">
                  <p:embed/>
                </p:oleObj>
              </mc:Choice>
              <mc:Fallback>
                <p:oleObj name="Equation" r:id="rId16" imgW="38088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007" y="5163741"/>
                        <a:ext cx="697706" cy="359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07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25113" y="1472336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41" name="AutoShape 9" descr="Canvas"/>
              <p:cNvSpPr>
                <a:spLocks noChangeArrowheads="1"/>
              </p:cNvSpPr>
              <p:nvPr/>
            </p:nvSpPr>
            <p:spPr bwMode="auto">
              <a:xfrm>
                <a:off x="1793036" y="2343151"/>
                <a:ext cx="3960713" cy="636968"/>
              </a:xfrm>
              <a:prstGeom prst="flowChartAlternateProcess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 w="9525">
                <a:solidFill>
                  <a:srgbClr val="0033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342900" indent="-342900" algn="ctr" eaLnBrk="0" hangingPunc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5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500" b="0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6−</m:t>
                          </m:r>
                          <m:rad>
                            <m:radPr>
                              <m:degHide m:val="on"/>
                              <m:ctrlPr>
                                <a:rPr lang="en-US" sz="15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500" b="0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sz="1500" b="0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e>
                          </m:rad>
                        </m:num>
                        <m:den>
                          <m:r>
                            <a:rPr lang="en-US" sz="1500" b="0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12+</m:t>
                          </m:r>
                          <m:r>
                            <m:rPr>
                              <m:sty m:val="p"/>
                            </m:rPr>
                            <a:rPr lang="en-US" sz="1500" b="0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n-US" sz="1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1" name="AutoShape 9" descr="Canva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036" y="2343151"/>
                <a:ext cx="3960713" cy="636968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rgbClr val="0033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239901" y="1665084"/>
                <a:ext cx="7159289" cy="8468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căn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6+</m:t>
                        </m:r>
                        <m:rad>
                          <m:radPr>
                            <m:degHide m:val="on"/>
                            <m:ctrlP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18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0;</m:t>
                    </m:r>
                    <m:r>
                      <a:rPr lang="en-US" sz="18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≠12 </m:t>
                    </m:r>
                  </m:oMath>
                </a14:m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9901" y="1665084"/>
                <a:ext cx="7159289" cy="846835"/>
              </a:xfrm>
              <a:prstGeom prst="rect">
                <a:avLst/>
              </a:prstGeom>
              <a:blipFill>
                <a:blip r:embed="rId9"/>
                <a:stretch>
                  <a:fillRect l="-681" b="-107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9173" y="1030653"/>
            <a:ext cx="8810368" cy="461665"/>
          </a:xfrm>
          <a:prstGeom prst="rect">
            <a:avLst/>
          </a:prstGeom>
          <a:gradFill flip="none" rotWithShape="1">
            <a:gsLst>
              <a:gs pos="0">
                <a:srgbClr val="CC00FF">
                  <a:tint val="66000"/>
                  <a:satMod val="160000"/>
                </a:srgbClr>
              </a:gs>
              <a:gs pos="50000">
                <a:srgbClr val="CC00FF">
                  <a:tint val="44500"/>
                  <a:satMod val="160000"/>
                </a:srgbClr>
              </a:gs>
              <a:gs pos="100000">
                <a:srgbClr val="CC00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BIẾN ĐỔI ĐƠN GIẢN BIỂU THỨC CHỨA CĂN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303985" y="4195762"/>
          <a:ext cx="938213" cy="51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Equation" r:id="rId11" imgW="558720" imgH="431640" progId="Equation.DSMT4">
                  <p:embed/>
                </p:oleObj>
              </mc:Choice>
              <mc:Fallback>
                <p:oleObj name="Equation" r:id="rId11" imgW="558720" imgH="4316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985" y="4195762"/>
                        <a:ext cx="938213" cy="510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069432" y="3307556"/>
          <a:ext cx="106084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Equation" r:id="rId13" imgW="571320" imgH="444240" progId="Equation.DSMT4">
                  <p:embed/>
                </p:oleObj>
              </mc:Choice>
              <mc:Fallback>
                <p:oleObj name="Equation" r:id="rId13" imgW="571320" imgH="4442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432" y="3307556"/>
                        <a:ext cx="1060847" cy="58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240881" y="5037535"/>
          <a:ext cx="1044179" cy="610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Equation" r:id="rId15" imgW="571320" imgH="431640" progId="Equation.DSMT4">
                  <p:embed/>
                </p:oleObj>
              </mc:Choice>
              <mc:Fallback>
                <p:oleObj name="Equation" r:id="rId15" imgW="571320" imgH="4316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881" y="5037535"/>
                        <a:ext cx="1044179" cy="6107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0" y="857251"/>
          <a:ext cx="428625" cy="33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Equation" r:id="rId17" imgW="571252" imgH="444307" progId="Equation.DSMT4">
                  <p:embed/>
                </p:oleObj>
              </mc:Choice>
              <mc:Fallback>
                <p:oleObj name="Equation" r:id="rId17" imgW="571252" imgH="44430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57251"/>
                        <a:ext cx="428625" cy="335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0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34099" y="1440086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p:sp>
        <p:nvSpPr>
          <p:cNvPr id="18441" name="AutoShape 9" descr="Canvas"/>
          <p:cNvSpPr>
            <a:spLocks noChangeArrowheads="1"/>
          </p:cNvSpPr>
          <p:nvPr/>
        </p:nvSpPr>
        <p:spPr bwMode="auto">
          <a:xfrm>
            <a:off x="1793038" y="2318437"/>
            <a:ext cx="3960713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016361" y="1694331"/>
                <a:ext cx="7973180" cy="5003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5+3</m:t>
                        </m:r>
                        <m:rad>
                          <m:radPr>
                            <m:degHide m:val="on"/>
                            <m:ctrlP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18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US" sz="180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tối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sz="18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Khi</m:t>
                    </m:r>
                    <m: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đó 2</m:t>
                    </m:r>
                    <m:r>
                      <m:rPr>
                        <m:sty m:val="p"/>
                      </m:rP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l</m:t>
                    </m:r>
                    <m:r>
                      <a:rPr lang="en-US" sz="1800" b="0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à</m:t>
                    </m:r>
                  </m:oMath>
                </a14:m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6361" y="1694331"/>
                <a:ext cx="7973180" cy="500393"/>
              </a:xfrm>
              <a:prstGeom prst="rect">
                <a:avLst/>
              </a:prstGeom>
              <a:blipFill>
                <a:blip r:embed="rId8"/>
                <a:stretch>
                  <a:fillRect l="-688" b="-36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9173" y="1030653"/>
            <a:ext cx="8810368" cy="461665"/>
          </a:xfrm>
          <a:prstGeom prst="rect">
            <a:avLst/>
          </a:prstGeom>
          <a:gradFill flip="none" rotWithShape="1">
            <a:gsLst>
              <a:gs pos="0">
                <a:srgbClr val="CC00FF">
                  <a:tint val="66000"/>
                  <a:satMod val="160000"/>
                </a:srgbClr>
              </a:gs>
              <a:gs pos="50000">
                <a:srgbClr val="CC00FF">
                  <a:tint val="44500"/>
                  <a:satMod val="160000"/>
                </a:srgbClr>
              </a:gs>
              <a:gs pos="100000">
                <a:srgbClr val="CC00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BIẾN ĐỔI ĐƠN GIẢN BIỂU THỨC CHỨA CĂN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507145" y="2457376"/>
          <a:ext cx="353246" cy="36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7145" y="2457376"/>
                        <a:ext cx="353246" cy="364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561150" y="4249196"/>
          <a:ext cx="340519" cy="359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150" y="4249196"/>
                        <a:ext cx="340519" cy="3598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507144" y="3412409"/>
          <a:ext cx="329804" cy="373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Equation" r:id="rId14" imgW="177480" imgH="177480" progId="Equation.DSMT4">
                  <p:embed/>
                </p:oleObj>
              </mc:Choice>
              <mc:Fallback>
                <p:oleObj name="Equation" r:id="rId14" imgW="177480" imgH="177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7144" y="3412409"/>
                        <a:ext cx="329804" cy="373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610278" y="5183386"/>
          <a:ext cx="326231" cy="32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Equation" r:id="rId16" imgW="177480" imgH="164880" progId="Equation.DSMT4">
                  <p:embed/>
                </p:oleObj>
              </mc:Choice>
              <mc:Fallback>
                <p:oleObj name="Equation" r:id="rId16" imgW="177480" imgH="1648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0278" y="5183386"/>
                        <a:ext cx="326231" cy="3202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97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959584" y="1404807"/>
            <a:ext cx="38988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73262" y="3200400"/>
            <a:ext cx="648117" cy="571500"/>
          </a:xfrm>
          <a:prstGeom prst="ellipse">
            <a:avLst/>
          </a:prstGeom>
          <a:gradFill rotWithShape="1">
            <a:gsLst>
              <a:gs pos="0">
                <a:srgbClr val="10001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73262" y="240030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522062" y="4008223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91784" y="4972050"/>
            <a:ext cx="648117" cy="57150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8440" name="Text Box 8" descr="Water droplets"/>
          <p:cNvSpPr txBox="1">
            <a:spLocks noChangeArrowheads="1"/>
          </p:cNvSpPr>
          <p:nvPr/>
        </p:nvSpPr>
        <p:spPr bwMode="auto">
          <a:xfrm>
            <a:off x="7216129" y="1863329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sz="1500">
              <a:latin typeface="VNI-Thuphap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41" name="AutoShape 9" descr="Canvas"/>
              <p:cNvSpPr>
                <a:spLocks noChangeArrowheads="1"/>
              </p:cNvSpPr>
              <p:nvPr/>
            </p:nvSpPr>
            <p:spPr bwMode="auto">
              <a:xfrm>
                <a:off x="1793036" y="2351468"/>
                <a:ext cx="3960713" cy="628650"/>
              </a:xfrm>
              <a:prstGeom prst="flowChartAlternateProcess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 w="9525">
                <a:solidFill>
                  <a:srgbClr val="0033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342900" indent="-342900" algn="ctr" eaLnBrk="0" hangingPunc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100" b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US" sz="2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1" name="AutoShape 9" descr="Canva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036" y="2351468"/>
                <a:ext cx="3960713" cy="628650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rgbClr val="0033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42" name="AutoShape 10" descr="Canvas"/>
          <p:cNvSpPr>
            <a:spLocks noChangeArrowheads="1"/>
          </p:cNvSpPr>
          <p:nvPr/>
        </p:nvSpPr>
        <p:spPr bwMode="auto">
          <a:xfrm>
            <a:off x="1763495" y="3257550"/>
            <a:ext cx="4032726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3" name="AutoShape 11" descr="Canvas"/>
          <p:cNvSpPr>
            <a:spLocks noChangeArrowheads="1"/>
          </p:cNvSpPr>
          <p:nvPr/>
        </p:nvSpPr>
        <p:spPr bwMode="auto">
          <a:xfrm>
            <a:off x="1763494" y="41148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0"/>
              </a:spcBef>
            </a:pPr>
            <a:endParaRPr lang="en-US" sz="2100" dirty="0">
              <a:latin typeface="VNI-Times" pitchFamily="2" charset="0"/>
            </a:endParaRPr>
          </a:p>
        </p:txBody>
      </p:sp>
      <p:sp>
        <p:nvSpPr>
          <p:cNvPr id="18444" name="AutoShape 12" descr="Canvas"/>
          <p:cNvSpPr>
            <a:spLocks noChangeArrowheads="1"/>
          </p:cNvSpPr>
          <p:nvPr/>
        </p:nvSpPr>
        <p:spPr bwMode="auto">
          <a:xfrm>
            <a:off x="1763494" y="5029200"/>
            <a:ext cx="4104740" cy="628650"/>
          </a:xfrm>
          <a:prstGeom prst="flowChartAlternateProcess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100" dirty="0">
              <a:latin typeface="VNI-Times" pitchFamily="2" charset="0"/>
            </a:endParaRPr>
          </a:p>
        </p:txBody>
      </p:sp>
      <p:pic>
        <p:nvPicPr>
          <p:cNvPr id="18445" name="Picture 19" descr="Comemorativo_00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8" y="1563291"/>
            <a:ext cx="79214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46" name="Text Box 20"/>
              <p:cNvSpPr txBox="1">
                <a:spLocks noChangeArrowheads="1"/>
              </p:cNvSpPr>
              <p:nvPr/>
            </p:nvSpPr>
            <p:spPr bwMode="auto">
              <a:xfrm>
                <a:off x="1401266" y="1618859"/>
                <a:ext cx="7159289" cy="7507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10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en-US" sz="21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+2.</m:t>
                    </m:r>
                    <m:rad>
                      <m:radPr>
                        <m:degHide m:val="on"/>
                        <m:ctrlP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en-US" sz="2100" b="0" i="1">
                        <a:solidFill>
                          <a:srgbClr val="1706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  <m:rad>
                      <m:radPr>
                        <m:degHide m:val="on"/>
                        <m:ctrlPr>
                          <a:rPr lang="en-US" sz="2100" b="0" i="1">
                            <a:solidFill>
                              <a:srgbClr val="1706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100" b="0" i="1">
                                <a:solidFill>
                                  <a:srgbClr val="1706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1800" i="1" dirty="0" err="1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800" i="1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solidFill>
                      <a:srgbClr val="1706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dirty="0">
                  <a:solidFill>
                    <a:srgbClr val="1706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4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1266" y="1618859"/>
                <a:ext cx="7159289" cy="7507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599404" y="2136133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3" t="-4189" b="37610"/>
          <a:stretch>
            <a:fillRect/>
          </a:stretch>
        </p:blipFill>
        <p:spPr bwMode="auto">
          <a:xfrm>
            <a:off x="6633159" y="3921479"/>
            <a:ext cx="1080194" cy="90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627340" y="3044479"/>
            <a:ext cx="1147706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Administrator\Desktop\cuò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2026" r="48485" b="30019"/>
          <a:stretch>
            <a:fillRect/>
          </a:stretch>
        </p:blipFill>
        <p:spPr bwMode="auto">
          <a:xfrm>
            <a:off x="6702880" y="4828735"/>
            <a:ext cx="1149207" cy="9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9173" y="1030653"/>
            <a:ext cx="8810368" cy="461665"/>
          </a:xfrm>
          <a:prstGeom prst="rect">
            <a:avLst/>
          </a:prstGeom>
          <a:gradFill flip="none" rotWithShape="1">
            <a:gsLst>
              <a:gs pos="0">
                <a:srgbClr val="CC00FF">
                  <a:tint val="66000"/>
                  <a:satMod val="160000"/>
                </a:srgbClr>
              </a:gs>
              <a:gs pos="50000">
                <a:srgbClr val="CC00FF">
                  <a:tint val="44500"/>
                  <a:satMod val="160000"/>
                </a:srgbClr>
              </a:gs>
              <a:gs pos="100000">
                <a:srgbClr val="CC00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BIẾN ĐỔI ĐƠN GIẢN BIỂU THỨC CHỨA CĂN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13" y="-314347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559969" y="4195762"/>
          <a:ext cx="426244" cy="51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11" imgW="253800" imgH="431640" progId="Equation.DSMT4">
                  <p:embed/>
                </p:oleObj>
              </mc:Choice>
              <mc:Fallback>
                <p:oleObj name="Equation" r:id="rId11" imgW="253800" imgH="4316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969" y="4195762"/>
                        <a:ext cx="426244" cy="510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07210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363516" y="3315891"/>
          <a:ext cx="471488" cy="569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13" imgW="253800" imgH="431640" progId="Equation.DSMT4">
                  <p:embed/>
                </p:oleObj>
              </mc:Choice>
              <mc:Fallback>
                <p:oleObj name="Equation" r:id="rId13" imgW="253800" imgH="4316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516" y="3315891"/>
                        <a:ext cx="471488" cy="569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" y="1331228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531394" y="5037535"/>
          <a:ext cx="463154" cy="610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tion" r:id="rId15" imgW="253800" imgH="431640" progId="Equation.DSMT4">
                  <p:embed/>
                </p:oleObj>
              </mc:Choice>
              <mc:Fallback>
                <p:oleObj name="Equation" r:id="rId15" imgW="253800" imgH="4316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394" y="5037535"/>
                        <a:ext cx="463154" cy="6107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9783" y="855824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83425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838200" y="81915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smtClean="0">
                <a:solidFill>
                  <a:srgbClr val="311482"/>
                </a:solidFill>
                <a:latin typeface=".VnTime" panose="020B7200000000000000" pitchFamily="34" charset="0"/>
              </a:rPr>
              <a:t>3.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Khö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mÉu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biÓu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thøc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lÊy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c¨n</a:t>
            </a:r>
            <a:r>
              <a:rPr lang="en-US" altLang="en-US" sz="2400" b="0" dirty="0">
                <a:solidFill>
                  <a:srgbClr val="311482"/>
                </a:solidFill>
                <a:latin typeface=".VnTime" panose="020B7200000000000000" pitchFamily="34" charset="0"/>
              </a:rPr>
              <a:t>:</a:t>
            </a:r>
            <a:r>
              <a:rPr lang="en-US" altLang="en-US" sz="2400" b="0" dirty="0">
                <a:latin typeface=".VnTime" panose="020B7200000000000000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</a:t>
            </a:r>
            <a:r>
              <a:rPr lang="en-US" altLang="en-US" sz="2400" b="0" dirty="0" err="1">
                <a:latin typeface=".VnTime" panose="020B7200000000000000" pitchFamily="34" charset="0"/>
              </a:rPr>
              <a:t>Víi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c¸c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r>
              <a:rPr lang="en-US" altLang="en-US" sz="2400" b="0" dirty="0">
                <a:latin typeface=".VnTime" panose="020B7200000000000000" pitchFamily="34" charset="0"/>
              </a:rPr>
              <a:t> A, B mµ A.B 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0 v</a:t>
            </a:r>
            <a:r>
              <a:rPr lang="en-US" altLang="en-US" sz="2400" b="0" dirty="0">
                <a:latin typeface=".VnTime" panose="020B7200000000000000" pitchFamily="34" charset="0"/>
                <a:cs typeface="Times New Roman" panose="02020603050405020304" pitchFamily="18" charset="0"/>
              </a:rPr>
              <a:t>µ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≠ 0, ta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b="0" dirty="0" err="1"/>
              <a:t>ó</a:t>
            </a:r>
            <a:endParaRPr lang="en-US" altLang="en-US" b="0" dirty="0"/>
          </a:p>
        </p:txBody>
      </p:sp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3733800" y="1600200"/>
          <a:ext cx="1600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3" imgW="799753" imgH="482391" progId="Equation.3">
                  <p:embed/>
                </p:oleObj>
              </mc:Choice>
              <mc:Fallback>
                <p:oleObj name="Equation" r:id="rId3" imgW="799753" imgH="48239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00200"/>
                        <a:ext cx="16002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914400" y="2495550"/>
            <a:ext cx="6400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smtClean="0">
                <a:solidFill>
                  <a:srgbClr val="311482"/>
                </a:solidFill>
                <a:latin typeface=".VnTime" panose="020B7200000000000000" pitchFamily="34" charset="0"/>
              </a:rPr>
              <a:t>4.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Trôc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c¨n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thøc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ë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solidFill>
                  <a:srgbClr val="311482"/>
                </a:solidFill>
                <a:latin typeface=".VnTime" panose="020B7200000000000000" pitchFamily="34" charset="0"/>
              </a:rPr>
              <a:t>:</a:t>
            </a:r>
            <a:r>
              <a:rPr lang="en-US" altLang="en-US" sz="2400" b="0" dirty="0">
                <a:latin typeface=".VnTime" panose="020B7200000000000000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   a/ </a:t>
            </a:r>
            <a:r>
              <a:rPr lang="en-US" altLang="en-US" sz="2400" b="0" dirty="0" err="1">
                <a:latin typeface=".VnTime" panose="020B7200000000000000" pitchFamily="34" charset="0"/>
              </a:rPr>
              <a:t>Víi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c¸c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r>
              <a:rPr lang="en-US" altLang="en-US" sz="2400" b="0" dirty="0">
                <a:latin typeface=".VnTime" panose="020B7200000000000000" pitchFamily="34" charset="0"/>
              </a:rPr>
              <a:t> A, B mµ 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&gt; 0, ta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b="0" dirty="0" err="1"/>
              <a:t>ó</a:t>
            </a:r>
            <a:endParaRPr lang="en-US" altLang="en-US" b="0" dirty="0"/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1143000" y="4114800"/>
            <a:ext cx="685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>
                <a:latin typeface=".VnTime" panose="020B7200000000000000" pitchFamily="34" charset="0"/>
              </a:rPr>
              <a:t>b/ Víi c¸c biÓu thøc A, B, C  mµ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≥ 0, A ≠     , ta c</a:t>
            </a:r>
            <a:r>
              <a:rPr lang="en-US" altLang="en-US" b="0"/>
              <a:t>ó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1143000" y="5372100"/>
            <a:ext cx="7696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>
                <a:latin typeface=".VnTime" panose="020B7200000000000000" pitchFamily="34" charset="0"/>
              </a:rPr>
              <a:t>c/ Víi c¸c biÓu thøc A, B, C mµ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≥ 0,</a:t>
            </a:r>
            <a:r>
              <a:rPr lang="en-US" altLang="en-US" sz="2400" b="0">
                <a:latin typeface=".VnTime" panose="020B7200000000000000" pitchFamily="34" charset="0"/>
              </a:rPr>
              <a:t>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B ≥ 0 V</a:t>
            </a:r>
            <a:r>
              <a:rPr lang="en-US" altLang="en-US" sz="2400" b="0">
                <a:latin typeface=".VnTime" panose="020B7200000000000000" pitchFamily="34" charset="0"/>
                <a:cs typeface="Times New Roman" panose="02020603050405020304" pitchFamily="18" charset="0"/>
              </a:rPr>
              <a:t>µ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B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, ta c</a:t>
            </a:r>
            <a:r>
              <a:rPr lang="en-US" altLang="en-US" b="0"/>
              <a:t>ó</a:t>
            </a:r>
          </a:p>
        </p:txBody>
      </p:sp>
      <p:graphicFrame>
        <p:nvGraphicFramePr>
          <p:cNvPr id="86029" name="Object 13"/>
          <p:cNvGraphicFramePr>
            <a:graphicFrameLocks noChangeAspect="1"/>
          </p:cNvGraphicFramePr>
          <p:nvPr>
            <p:ph/>
          </p:nvPr>
        </p:nvGraphicFramePr>
        <p:xfrm>
          <a:off x="6629400" y="4114800"/>
          <a:ext cx="415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5" imgW="203040" imgH="190440" progId="Equation.3">
                  <p:embed/>
                </p:oleObj>
              </mc:Choice>
              <mc:Fallback>
                <p:oleObj name="Equation" r:id="rId5" imgW="203040" imgH="1904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114800"/>
                        <a:ext cx="41592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3505200" y="32385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7" imgW="800100" imgH="457200" progId="Equation.3">
                  <p:embed/>
                </p:oleObj>
              </mc:Choice>
              <mc:Fallback>
                <p:oleObj name="Equation" r:id="rId7" imgW="8001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238500"/>
                        <a:ext cx="1600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3276600" y="4552950"/>
          <a:ext cx="2667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9" imgW="1371600" imgH="457200" progId="Equation.3">
                  <p:embed/>
                </p:oleObj>
              </mc:Choice>
              <mc:Fallback>
                <p:oleObj name="Equation" r:id="rId9" imgW="13716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52950"/>
                        <a:ext cx="2667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2" name="Object 16"/>
          <p:cNvGraphicFramePr>
            <a:graphicFrameLocks noChangeAspect="1"/>
          </p:cNvGraphicFramePr>
          <p:nvPr/>
        </p:nvGraphicFramePr>
        <p:xfrm>
          <a:off x="3124200" y="5715000"/>
          <a:ext cx="2819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11" imgW="1612900" imgH="457200" progId="Equation.3">
                  <p:embed/>
                </p:oleObj>
              </mc:Choice>
              <mc:Fallback>
                <p:oleObj name="Equation" r:id="rId11" imgW="16129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715000"/>
                        <a:ext cx="28194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/>
      <p:bldP spid="86025" grpId="0"/>
      <p:bldP spid="86027" grpId="0"/>
      <p:bldP spid="860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304800" y="2544763"/>
            <a:ext cx="8534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0">
                <a:solidFill>
                  <a:srgbClr val="990099"/>
                </a:solidFill>
                <a:latin typeface="VNI-Times" pitchFamily="2" charset="0"/>
              </a:rPr>
              <a:t>1/ </a:t>
            </a:r>
            <a:r>
              <a:rPr lang="en-US" altLang="en-US" sz="3200" b="0">
                <a:solidFill>
                  <a:srgbClr val="990099"/>
                </a:solidFill>
                <a:latin typeface=".VnTime" panose="020B7200000000000000" pitchFamily="34" charset="0"/>
              </a:rPr>
              <a:t>Häc thuéc c¸c phÐp biÕn ®æi ®¬n gi¶n biÓu thøc chøa c¨n thøc bËc hai</a:t>
            </a:r>
          </a:p>
          <a:p>
            <a:pPr>
              <a:spcBef>
                <a:spcPct val="50000"/>
              </a:spcBef>
            </a:pPr>
            <a:r>
              <a:rPr lang="en-US" altLang="en-US" sz="3200" b="0">
                <a:solidFill>
                  <a:srgbClr val="990099"/>
                </a:solidFill>
                <a:latin typeface=".VnTime" panose="020B7200000000000000" pitchFamily="34" charset="0"/>
              </a:rPr>
              <a:t>2/ Lµm bµi tËp 48 ®Õn 52 (SGK tr 29, 30)  </a:t>
            </a:r>
          </a:p>
          <a:p>
            <a:pPr>
              <a:spcBef>
                <a:spcPct val="50000"/>
              </a:spcBef>
            </a:pPr>
            <a:endParaRPr lang="en-US" altLang="en-US" sz="3200" b="0">
              <a:solidFill>
                <a:srgbClr val="0066FF"/>
              </a:solidFill>
              <a:latin typeface=".VnTime" panose="020B7200000000000000" pitchFamily="34" charset="0"/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12954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600" b="0">
                <a:solidFill>
                  <a:srgbClr val="FF3300"/>
                </a:solidFill>
                <a:latin typeface="VNI-Times" pitchFamily="2" charset="0"/>
                <a:sym typeface="Wingdings" panose="05000000000000000000" pitchFamily="2" charset="2"/>
              </a:rPr>
              <a:t></a:t>
            </a: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1600200" y="457200"/>
            <a:ext cx="6248400" cy="11430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sy="-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>
                <a:solidFill>
                  <a:srgbClr val="FF3300"/>
                </a:solidFill>
                <a:latin typeface=".VnTifani HeavyH" pitchFamily="34" charset="0"/>
              </a:rPr>
              <a:t>H­íng dÉn vÒ nhµ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/>
      <p:bldP spid="6042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rang_bia_SGK_Toan_lop_9_tap_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3313">
            <a:off x="4191000" y="609600"/>
            <a:ext cx="3960813" cy="560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838200" y="2286000"/>
            <a:ext cx="7696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>
                <a:solidFill>
                  <a:srgbClr val="FD4160"/>
                </a:solidFill>
                <a:latin typeface=".VnExoticH" panose="020B7200000000000000" pitchFamily="34" charset="0"/>
              </a:rPr>
              <a:t>Xin tr©n träng c¶m ¬n</a:t>
            </a:r>
            <a:r>
              <a:rPr lang="en-US" altLang="en-US" sz="4000" b="0">
                <a:solidFill>
                  <a:srgbClr val="FF0066"/>
                </a:solidFill>
                <a:latin typeface=".VnExoticH" panose="020B7200000000000000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endParaRPr lang="en-US" altLang="en-US" sz="4000" b="0">
              <a:solidFill>
                <a:srgbClr val="FF0066"/>
              </a:solidFill>
              <a:latin typeface=".VnExoticH" panose="020B7200000000000000" pitchFamily="34" charset="0"/>
            </a:endParaRPr>
          </a:p>
        </p:txBody>
      </p:sp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395288" y="2971800"/>
            <a:ext cx="8345487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28398" dir="1593903" algn="ctr" rotWithShape="0">
                    <a:schemeClr val="tx1"/>
                  </a:outerShdw>
                </a:effectLst>
                <a:latin typeface=".VnBahamasBH" panose="020BE200000000000000" pitchFamily="34" charset="0"/>
              </a:rPr>
              <a:t> quý thÇy c« gi¸o vÒ dù giê th¨m líp </a:t>
            </a:r>
          </a:p>
        </p:txBody>
      </p:sp>
      <p:pic>
        <p:nvPicPr>
          <p:cNvPr id="23557" name="Picture 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36625"/>
            <a:ext cx="15240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313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8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562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Picture 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"/>
            <a:ext cx="13716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Picture 1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837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11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19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4" name="Picture 1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134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5" name="Picture 1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42672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6" name="Picture 1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19812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7" name="Picture 1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810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8" name="Picture 1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6848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9" name="Picture 1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00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0" name="Picture 18" descr="vn_flag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5" name="Picture 2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6" name="Picture 2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4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2057400" y="609600"/>
            <a:ext cx="4495800" cy="16764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6000" dirty="0" err="1">
                <a:solidFill>
                  <a:srgbClr val="990099"/>
                </a:solidFill>
                <a:latin typeface=".VnAristote" panose="020B7200000000000000" pitchFamily="34" charset="0"/>
              </a:rPr>
              <a:t>TiÕt</a:t>
            </a:r>
            <a:r>
              <a:rPr lang="en-US" altLang="en-US" sz="6000" dirty="0">
                <a:solidFill>
                  <a:srgbClr val="990099"/>
                </a:solidFill>
                <a:latin typeface=".VnAristote" panose="020B7200000000000000" pitchFamily="34" charset="0"/>
              </a:rPr>
              <a:t> </a:t>
            </a:r>
            <a:r>
              <a:rPr lang="en-US" altLang="en-US" sz="6000" dirty="0" smtClean="0">
                <a:solidFill>
                  <a:srgbClr val="990099"/>
                </a:solidFill>
                <a:latin typeface=".VnAristote" panose="020B7200000000000000" pitchFamily="34" charset="0"/>
              </a:rPr>
              <a:t>11</a:t>
            </a:r>
            <a:endParaRPr lang="en-US" altLang="en-US" sz="6000" dirty="0">
              <a:solidFill>
                <a:srgbClr val="990099"/>
              </a:solidFill>
              <a:latin typeface=".VnAristote" panose="020B7200000000000000" pitchFamily="34" charset="0"/>
            </a:endParaRPr>
          </a:p>
        </p:txBody>
      </p:sp>
      <p:sp>
        <p:nvSpPr>
          <p:cNvPr id="15363" name="AutoShape 3" descr="Oak"/>
          <p:cNvSpPr>
            <a:spLocks noChangeArrowheads="1"/>
          </p:cNvSpPr>
          <p:nvPr/>
        </p:nvSpPr>
        <p:spPr bwMode="auto">
          <a:xfrm>
            <a:off x="152400" y="2590800"/>
            <a:ext cx="8839200" cy="2819400"/>
          </a:xfrm>
          <a:prstGeom prst="horizontalScrol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0">
                <a:solidFill>
                  <a:schemeClr val="bg1"/>
                </a:solidFill>
                <a:latin typeface=".VnExoticH" panose="020B7200000000000000" pitchFamily="34" charset="0"/>
              </a:rPr>
              <a:t>  biÕn ®æi ®¬n gi¶n biÓu thøc </a:t>
            </a:r>
          </a:p>
          <a:p>
            <a:pPr algn="ctr"/>
            <a:r>
              <a:rPr lang="en-US" altLang="en-US" sz="3600" b="0">
                <a:solidFill>
                  <a:schemeClr val="bg1"/>
                </a:solidFill>
                <a:latin typeface=".VnExoticH" panose="020B7200000000000000" pitchFamily="34" charset="0"/>
              </a:rPr>
              <a:t>chøa c¨n thøc bËc hai </a:t>
            </a:r>
            <a:r>
              <a:rPr lang="en-US" altLang="en-US" sz="2400" b="0">
                <a:solidFill>
                  <a:schemeClr val="bg1"/>
                </a:solidFill>
                <a:latin typeface=".VnExoticH" panose="020B7200000000000000" pitchFamily="34" charset="0"/>
              </a:rPr>
              <a:t>(tiÕp)</a:t>
            </a:r>
            <a:endParaRPr lang="en-US" altLang="en-US" sz="2400" b="0">
              <a:latin typeface=".VnExoticH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28600" y="766763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3. </a:t>
            </a:r>
            <a:r>
              <a:rPr lang="en-US" altLang="en-US" u="sng" dirty="0" err="1">
                <a:cs typeface="Arial" panose="020B0604020202020204" pitchFamily="34" charset="0"/>
              </a:rPr>
              <a:t>Khử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của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biểu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lấy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endParaRPr lang="en-US" altLang="en-US" u="sng" dirty="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534" name="Rectangle 78"/>
          <p:cNvSpPr>
            <a:spLocks noChangeArrowheads="1"/>
          </p:cNvSpPr>
          <p:nvPr/>
        </p:nvSpPr>
        <p:spPr bwMode="auto">
          <a:xfrm>
            <a:off x="609600" y="1752600"/>
            <a:ext cx="114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>
                <a:latin typeface=".VnTime" panose="020B7200000000000000" pitchFamily="34" charset="0"/>
              </a:rPr>
              <a:t> </a:t>
            </a:r>
            <a:r>
              <a:rPr lang="en-US" altLang="en-US" sz="2400" b="0">
                <a:latin typeface=".VnTime" panose="020B7200000000000000" pitchFamily="34" charset="0"/>
              </a:rPr>
              <a:t>Ta cã:</a:t>
            </a:r>
            <a:endParaRPr lang="en-US" altLang="en-US" b="0">
              <a:latin typeface=".VnTime" panose="020B7200000000000000" pitchFamily="34" charset="0"/>
            </a:endParaRPr>
          </a:p>
        </p:txBody>
      </p:sp>
      <p:sp>
        <p:nvSpPr>
          <p:cNvPr id="19588" name="Rectangle 13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590" name="Rectangle 13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592" name="Rectangle 13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en-US" sz="1800" b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9591" name="Object 135"/>
          <p:cNvGraphicFramePr>
            <a:graphicFrameLocks noChangeAspect="1"/>
          </p:cNvGraphicFramePr>
          <p:nvPr/>
        </p:nvGraphicFramePr>
        <p:xfrm>
          <a:off x="1905000" y="1600200"/>
          <a:ext cx="54864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1638000" imgH="482400" progId="Equation.3">
                  <p:embed/>
                </p:oleObj>
              </mc:Choice>
              <mc:Fallback>
                <p:oleObj name="Equation" r:id="rId3" imgW="1638000" imgH="482400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00200"/>
                        <a:ext cx="5486400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2438400" y="1905000"/>
            <a:ext cx="5257800" cy="1447800"/>
            <a:chOff x="1536" y="1200"/>
            <a:chExt cx="3312" cy="912"/>
          </a:xfrm>
        </p:grpSpPr>
        <p:sp>
          <p:nvSpPr>
            <p:cNvPr id="19595" name="Line 139"/>
            <p:cNvSpPr>
              <a:spLocks noChangeShapeType="1"/>
            </p:cNvSpPr>
            <p:nvPr/>
          </p:nvSpPr>
          <p:spPr bwMode="auto">
            <a:xfrm>
              <a:off x="1536" y="2112"/>
              <a:ext cx="331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9598" name="Line 142"/>
            <p:cNvSpPr>
              <a:spLocks noChangeShapeType="1"/>
            </p:cNvSpPr>
            <p:nvPr/>
          </p:nvSpPr>
          <p:spPr bwMode="auto">
            <a:xfrm flipV="1">
              <a:off x="1536" y="1776"/>
              <a:ext cx="0" cy="336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9601" name="Line 145"/>
            <p:cNvSpPr>
              <a:spLocks noChangeShapeType="1"/>
            </p:cNvSpPr>
            <p:nvPr/>
          </p:nvSpPr>
          <p:spPr bwMode="auto">
            <a:xfrm flipV="1">
              <a:off x="4848" y="1200"/>
              <a:ext cx="0" cy="912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9602" name="Line 146"/>
            <p:cNvSpPr>
              <a:spLocks noChangeShapeType="1"/>
            </p:cNvSpPr>
            <p:nvPr/>
          </p:nvSpPr>
          <p:spPr bwMode="auto">
            <a:xfrm flipH="1">
              <a:off x="4656" y="1200"/>
              <a:ext cx="19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9604" name="AutoShape 148"/>
          <p:cNvSpPr>
            <a:spLocks noChangeArrowheads="1"/>
          </p:cNvSpPr>
          <p:nvPr/>
        </p:nvSpPr>
        <p:spPr bwMode="auto">
          <a:xfrm>
            <a:off x="228600" y="4343400"/>
            <a:ext cx="4953000" cy="990600"/>
          </a:xfrm>
          <a:prstGeom prst="wedgeRoundRectCallout">
            <a:avLst>
              <a:gd name="adj1" fmla="val 42338"/>
              <a:gd name="adj2" fmla="val -142468"/>
              <a:gd name="adj3" fmla="val 16667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NhËn xÐt </a:t>
            </a:r>
            <a:r>
              <a:rPr lang="en-US" altLang="en-US">
                <a:solidFill>
                  <a:schemeClr val="accent2"/>
                </a:solidFill>
                <a:latin typeface=".VnTime" panose="020B7200000000000000" pitchFamily="34" charset="0"/>
              </a:rPr>
              <a:t>mÉu biÓu thøc</a:t>
            </a:r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 trong c¨n ban ®Çu vµ sau khi biÕn ®æi ?</a:t>
            </a:r>
          </a:p>
        </p:txBody>
      </p:sp>
      <p:sp>
        <p:nvSpPr>
          <p:cNvPr id="19606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608" name="Rectangle 15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9607" name="Object 151"/>
          <p:cNvGraphicFramePr>
            <a:graphicFrameLocks noChangeAspect="1"/>
          </p:cNvGraphicFramePr>
          <p:nvPr/>
        </p:nvGraphicFramePr>
        <p:xfrm>
          <a:off x="2300288" y="1700213"/>
          <a:ext cx="5413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228501" imgH="393529" progId="Equation.3">
                  <p:embed/>
                </p:oleObj>
              </mc:Choice>
              <mc:Fallback>
                <p:oleObj name="Equation" r:id="rId5" imgW="228501" imgH="393529" progId="Equation.3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1700213"/>
                        <a:ext cx="5413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09" name="Rectangle 153"/>
          <p:cNvSpPr>
            <a:spLocks noChangeArrowheads="1"/>
          </p:cNvSpPr>
          <p:nvPr/>
        </p:nvSpPr>
        <p:spPr bwMode="auto">
          <a:xfrm>
            <a:off x="6858000" y="1676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 b="0">
                <a:solidFill>
                  <a:srgbClr val="CC3300"/>
                </a:solidFill>
                <a:latin typeface="Arial" charset="0"/>
              </a:rPr>
              <a:t>2</a:t>
            </a: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9613" name="AutoShape 157"/>
          <p:cNvSpPr>
            <a:spLocks noChangeArrowheads="1"/>
          </p:cNvSpPr>
          <p:nvPr/>
        </p:nvSpPr>
        <p:spPr bwMode="auto">
          <a:xfrm>
            <a:off x="2895600" y="4343400"/>
            <a:ext cx="6248400" cy="1371600"/>
          </a:xfrm>
          <a:prstGeom prst="wedgeRoundRectCallout">
            <a:avLst>
              <a:gd name="adj1" fmla="val 6505"/>
              <a:gd name="adj2" fmla="val -120139"/>
              <a:gd name="adj3" fmla="val 16667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CC3300"/>
                </a:solidFill>
                <a:latin typeface=".VnTime" panose="020B7200000000000000" pitchFamily="34" charset="0"/>
              </a:rPr>
              <a:t>Ta nãi</a:t>
            </a:r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:  PhÐp biÕn ®æi ®· lµm: </a:t>
            </a:r>
            <a:r>
              <a:rPr lang="en-US" altLang="en-US">
                <a:solidFill>
                  <a:srgbClr val="311482"/>
                </a:solidFill>
                <a:latin typeface=".VnTime" panose="020B7200000000000000" pitchFamily="34" charset="0"/>
              </a:rPr>
              <a:t>MÊt căn ở  mÉu</a:t>
            </a:r>
            <a:endParaRPr lang="en-US" altLang="en-US">
              <a:solidFill>
                <a:srgbClr val="CC3300"/>
              </a:solidFill>
              <a:latin typeface=".VnTime" panose="020B7200000000000000" pitchFamily="34" charset="0"/>
            </a:endParaRPr>
          </a:p>
        </p:txBody>
      </p:sp>
      <p:sp>
        <p:nvSpPr>
          <p:cNvPr id="19614" name="AutoShape 158"/>
          <p:cNvSpPr>
            <a:spLocks noChangeArrowheads="1"/>
          </p:cNvSpPr>
          <p:nvPr/>
        </p:nvSpPr>
        <p:spPr bwMode="auto">
          <a:xfrm>
            <a:off x="3619500" y="4648200"/>
            <a:ext cx="4953000" cy="990600"/>
          </a:xfrm>
          <a:prstGeom prst="wedgeRoundRectCallout">
            <a:avLst>
              <a:gd name="adj1" fmla="val -1796"/>
              <a:gd name="adj2" fmla="val -177884"/>
              <a:gd name="adj3" fmla="val 1666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CC3300"/>
                </a:solidFill>
                <a:latin typeface=".VnTime" pitchFamily="34" charset="0"/>
              </a:rPr>
              <a:t>hay cßn gäi lµ:</a:t>
            </a: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>
                <a:solidFill>
                  <a:srgbClr val="311482"/>
                </a:solidFill>
                <a:latin typeface=".VnTime" pitchFamily="34" charset="0"/>
              </a:rPr>
              <a:t> Khö mÉu </a:t>
            </a:r>
            <a:r>
              <a:rPr lang="en-US">
                <a:solidFill>
                  <a:srgbClr val="CC3300"/>
                </a:solidFill>
                <a:latin typeface=".VnTime" pitchFamily="34" charset="0"/>
              </a:rPr>
              <a:t> cña</a:t>
            </a:r>
            <a:r>
              <a:rPr lang="en-US">
                <a:solidFill>
                  <a:schemeClr val="accent2"/>
                </a:solidFill>
                <a:latin typeface=".VnTime" pitchFamily="34" charset="0"/>
              </a:rPr>
              <a:t> </a:t>
            </a:r>
            <a:r>
              <a:rPr lang="en-US">
                <a:solidFill>
                  <a:srgbClr val="CC3300"/>
                </a:solidFill>
                <a:latin typeface=".VnTime" pitchFamily="34" charset="0"/>
              </a:rPr>
              <a:t>biÓu thøc trong c¨n </a:t>
            </a:r>
          </a:p>
        </p:txBody>
      </p:sp>
      <p:sp>
        <p:nvSpPr>
          <p:cNvPr id="19615" name="Rectangle 159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 dirty="0" err="1">
                <a:solidFill>
                  <a:srgbClr val="0000FF"/>
                </a:solidFill>
                <a:latin typeface=".VnTime" pitchFamily="34" charset="0"/>
              </a:rPr>
              <a:t>TiÕt</a:t>
            </a:r>
            <a:r>
              <a:rPr lang="en-US" i="1" u="sng" dirty="0">
                <a:solidFill>
                  <a:srgbClr val="0000FF"/>
                </a:solidFill>
                <a:latin typeface=".VnTime" pitchFamily="34" charset="0"/>
              </a:rPr>
              <a:t> 11</a:t>
            </a:r>
            <a:r>
              <a:rPr lang="en-US" sz="2400" b="0" i="1" dirty="0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biÕn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®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æi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®¬n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gi¶n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biÓu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thøc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chøa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c¨n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thøc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bËc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hai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 (</a:t>
            </a:r>
            <a:r>
              <a:rPr lang="en-US" sz="1700" b="0" dirty="0" err="1">
                <a:solidFill>
                  <a:srgbClr val="FC2704"/>
                </a:solidFill>
                <a:latin typeface=".VnBodoniH" pitchFamily="34" charset="0"/>
              </a:rPr>
              <a:t>tt</a:t>
            </a:r>
            <a:r>
              <a:rPr lang="en-US" sz="1700" b="0" dirty="0">
                <a:solidFill>
                  <a:srgbClr val="FC2704"/>
                </a:solidFill>
                <a:latin typeface=".VnBodoniH" pitchFamily="34" charset="0"/>
              </a:rPr>
              <a:t>)</a:t>
            </a:r>
            <a:endParaRPr lang="en-US" sz="3200" b="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1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9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9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534" grpId="0"/>
      <p:bldP spid="19604" grpId="0" animBg="1"/>
      <p:bldP spid="19604" grpId="1" animBg="1"/>
      <p:bldP spid="19609" grpId="0"/>
      <p:bldP spid="19613" grpId="0" animBg="1"/>
      <p:bldP spid="196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Text Box 2"/>
          <p:cNvSpPr txBox="1">
            <a:spLocks noChangeArrowheads="1"/>
          </p:cNvSpPr>
          <p:nvPr/>
        </p:nvSpPr>
        <p:spPr bwMode="auto">
          <a:xfrm>
            <a:off x="228600" y="766763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3. </a:t>
            </a:r>
            <a:r>
              <a:rPr lang="en-US" altLang="en-US" u="sng" dirty="0" err="1">
                <a:cs typeface="Arial" panose="020B0604020202020204" pitchFamily="34" charset="0"/>
              </a:rPr>
              <a:t>Khử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của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biểu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lấy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endParaRPr lang="en-US" altLang="en-US" u="sng" dirty="0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457200" y="1162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dụ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1: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Khử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mẫu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của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biểu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thức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lấy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căn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268432" y="200039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92172" name="Object 12"/>
          <p:cNvGraphicFramePr>
            <a:graphicFrameLocks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7272124"/>
              </p:ext>
            </p:extLst>
          </p:nvPr>
        </p:nvGraphicFramePr>
        <p:xfrm>
          <a:off x="974870" y="1678133"/>
          <a:ext cx="80168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3" imgW="291960" imgH="444240" progId="Equation.DSMT4">
                  <p:embed/>
                </p:oleObj>
              </mc:Choice>
              <mc:Fallback>
                <p:oleObj name="Equation" r:id="rId3" imgW="291960" imgH="444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870" y="1678133"/>
                        <a:ext cx="801687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249382" y="335294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b)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92174" name="Object 14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6289357"/>
              </p:ext>
            </p:extLst>
          </p:nvPr>
        </p:nvGraphicFramePr>
        <p:xfrm>
          <a:off x="801832" y="2876695"/>
          <a:ext cx="11144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5" imgW="393480" imgH="444240" progId="Equation.DSMT4">
                  <p:embed/>
                </p:oleObj>
              </mc:Choice>
              <mc:Fallback>
                <p:oleObj name="Equation" r:id="rId5" imgW="393480" imgH="4442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832" y="2876695"/>
                        <a:ext cx="1114425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78474"/>
              </p:ext>
            </p:extLst>
          </p:nvPr>
        </p:nvGraphicFramePr>
        <p:xfrm>
          <a:off x="1790845" y="1695595"/>
          <a:ext cx="1460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7" imgW="533160" imgH="444240" progId="Equation.DSMT4">
                  <p:embed/>
                </p:oleObj>
              </mc:Choice>
              <mc:Fallback>
                <p:oleObj name="Equation" r:id="rId7" imgW="533160" imgH="4442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845" y="1695595"/>
                        <a:ext cx="1460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78469"/>
              </p:ext>
            </p:extLst>
          </p:nvPr>
        </p:nvGraphicFramePr>
        <p:xfrm>
          <a:off x="3187845" y="1695595"/>
          <a:ext cx="12176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9" imgW="444240" imgH="444240" progId="Equation.DSMT4">
                  <p:embed/>
                </p:oleObj>
              </mc:Choice>
              <mc:Fallback>
                <p:oleObj name="Equation" r:id="rId9" imgW="444240" imgH="4442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845" y="1695595"/>
                        <a:ext cx="12176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766625"/>
              </p:ext>
            </p:extLst>
          </p:nvPr>
        </p:nvGraphicFramePr>
        <p:xfrm>
          <a:off x="4383232" y="1660670"/>
          <a:ext cx="1217613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11" imgW="444240" imgH="469800" progId="Equation.DSMT4">
                  <p:embed/>
                </p:oleObj>
              </mc:Choice>
              <mc:Fallback>
                <p:oleObj name="Equation" r:id="rId11" imgW="444240" imgH="469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232" y="1660670"/>
                        <a:ext cx="1217613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747948"/>
              </p:ext>
            </p:extLst>
          </p:nvPr>
        </p:nvGraphicFramePr>
        <p:xfrm>
          <a:off x="5754832" y="1747983"/>
          <a:ext cx="121761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13" imgW="444240" imgH="431640" progId="Equation.DSMT4">
                  <p:embed/>
                </p:oleObj>
              </mc:Choice>
              <mc:Fallback>
                <p:oleObj name="Equation" r:id="rId13" imgW="444240" imgH="4316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832" y="1747983"/>
                        <a:ext cx="1217613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2192482" y="3410095"/>
            <a:ext cx="186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(Với a.b&gt;0)</a:t>
            </a:r>
          </a:p>
        </p:txBody>
      </p:sp>
      <p:graphicFrame>
        <p:nvGraphicFramePr>
          <p:cNvPr id="921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230705"/>
              </p:ext>
            </p:extLst>
          </p:nvPr>
        </p:nvGraphicFramePr>
        <p:xfrm>
          <a:off x="335107" y="4257820"/>
          <a:ext cx="178435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15" imgW="685800" imgH="444240" progId="Equation.DSMT4">
                  <p:embed/>
                </p:oleObj>
              </mc:Choice>
              <mc:Fallback>
                <p:oleObj name="Equation" r:id="rId15" imgW="685800" imgH="4442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107" y="4257820"/>
                        <a:ext cx="178435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345931"/>
              </p:ext>
            </p:extLst>
          </p:nvPr>
        </p:nvGraphicFramePr>
        <p:xfrm>
          <a:off x="2254395" y="4257820"/>
          <a:ext cx="16510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7" imgW="634680" imgH="444240" progId="Equation.DSMT4">
                  <p:embed/>
                </p:oleObj>
              </mc:Choice>
              <mc:Fallback>
                <p:oleObj name="Equation" r:id="rId17" imgW="634680" imgH="4442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395" y="4257820"/>
                        <a:ext cx="16510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619598"/>
              </p:ext>
            </p:extLst>
          </p:nvPr>
        </p:nvGraphicFramePr>
        <p:xfrm>
          <a:off x="4132407" y="4275283"/>
          <a:ext cx="17510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9" imgW="672840" imgH="469800" progId="Equation.DSMT4">
                  <p:embed/>
                </p:oleObj>
              </mc:Choice>
              <mc:Fallback>
                <p:oleObj name="Equation" r:id="rId19" imgW="672840" imgH="469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407" y="4275283"/>
                        <a:ext cx="17510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037935"/>
              </p:ext>
            </p:extLst>
          </p:nvPr>
        </p:nvGraphicFramePr>
        <p:xfrm>
          <a:off x="6012007" y="4253058"/>
          <a:ext cx="155257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21" imgW="596880" imgH="482400" progId="Equation.DSMT4">
                  <p:embed/>
                </p:oleObj>
              </mc:Choice>
              <mc:Fallback>
                <p:oleObj name="Equation" r:id="rId21" imgW="596880" imgH="482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007" y="4253058"/>
                        <a:ext cx="1552575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2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2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2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  <p:bldP spid="92171" grpId="0"/>
      <p:bldP spid="92173" grpId="0"/>
      <p:bldP spid="921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2"/>
          <p:cNvSpPr txBox="1">
            <a:spLocks noChangeArrowheads="1"/>
          </p:cNvSpPr>
          <p:nvPr/>
        </p:nvSpPr>
        <p:spPr bwMode="auto">
          <a:xfrm>
            <a:off x="228600" y="7429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3. </a:t>
            </a:r>
            <a:r>
              <a:rPr lang="en-US" altLang="en-US" u="sng" dirty="0" err="1">
                <a:cs typeface="Arial" panose="020B0604020202020204" pitchFamily="34" charset="0"/>
              </a:rPr>
              <a:t>Khử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của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biểu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lấy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endParaRPr lang="en-US" altLang="en-US" u="sng" dirty="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0924" name="Rectangle 2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85800" y="1219200"/>
            <a:ext cx="8077200" cy="2133600"/>
            <a:chOff x="432" y="720"/>
            <a:chExt cx="5088" cy="1344"/>
          </a:xfrm>
        </p:grpSpPr>
        <p:sp>
          <p:nvSpPr>
            <p:cNvPr id="6175" name="Rectangle 4"/>
            <p:cNvSpPr>
              <a:spLocks noChangeArrowheads="1"/>
            </p:cNvSpPr>
            <p:nvPr/>
          </p:nvSpPr>
          <p:spPr bwMode="auto">
            <a:xfrm>
              <a:off x="432" y="720"/>
              <a:ext cx="508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b="0">
                  <a:latin typeface=".VnTime" panose="020B7200000000000000" pitchFamily="34" charset="0"/>
                </a:rPr>
                <a:t> </a:t>
              </a:r>
              <a:r>
                <a:rPr lang="en-US" altLang="en-US" sz="2400" u="sng">
                  <a:solidFill>
                    <a:srgbClr val="311482"/>
                  </a:solidFill>
                  <a:latin typeface=".VnTime" panose="020B7200000000000000" pitchFamily="34" charset="0"/>
                </a:rPr>
                <a:t>Tæng qu¸t</a:t>
              </a:r>
              <a:r>
                <a:rPr lang="en-US" altLang="en-US" sz="2400" b="0">
                  <a:solidFill>
                    <a:srgbClr val="311482"/>
                  </a:solidFill>
                  <a:latin typeface=".VnTime" panose="020B7200000000000000" pitchFamily="34" charset="0"/>
                </a:rPr>
                <a:t>:</a:t>
              </a:r>
              <a:r>
                <a:rPr lang="en-US" altLang="en-US" sz="2400" b="0">
                  <a:latin typeface=".VnTime" panose="020B7200000000000000" pitchFamily="34" charset="0"/>
                </a:rPr>
                <a:t>  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400" b="0">
                  <a:latin typeface=".VnTime" panose="020B7200000000000000" pitchFamily="34" charset="0"/>
                </a:rPr>
                <a:t>		Víi c¸c biÓu thøc A, B mµ A.B </a:t>
              </a:r>
              <a:r>
                <a:rPr lang="en-US" altLang="en-US" sz="2400" b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≥ 0 v</a:t>
              </a:r>
              <a:r>
                <a:rPr lang="en-US" altLang="en-US" sz="2400" b="0">
                  <a:latin typeface=".VnTime" panose="020B7200000000000000" pitchFamily="34" charset="0"/>
                  <a:cs typeface="Times New Roman" panose="02020603050405020304" pitchFamily="18" charset="0"/>
                </a:rPr>
                <a:t>µ</a:t>
              </a:r>
              <a:r>
                <a:rPr lang="en-US" altLang="en-US" sz="2400" b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 ≠ 0, ta c</a:t>
              </a:r>
              <a:r>
                <a:rPr lang="en-US" altLang="en-US" b="0"/>
                <a:t>ó</a:t>
              </a:r>
            </a:p>
          </p:txBody>
        </p:sp>
        <p:graphicFrame>
          <p:nvGraphicFramePr>
            <p:cNvPr id="6149" name="Object 27"/>
            <p:cNvGraphicFramePr>
              <a:graphicFrameLocks noChangeAspect="1"/>
            </p:cNvGraphicFramePr>
            <p:nvPr/>
          </p:nvGraphicFramePr>
          <p:xfrm>
            <a:off x="2312" y="1296"/>
            <a:ext cx="992" cy="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Equation" r:id="rId3" imgW="787320" imgH="482400" progId="Equation.DSMT4">
                    <p:embed/>
                  </p:oleObj>
                </mc:Choice>
                <mc:Fallback>
                  <p:oleObj name="Equation" r:id="rId3" imgW="787320" imgH="4824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2" y="1296"/>
                          <a:ext cx="992" cy="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25" name="Rectangle 29"/>
            <p:cNvSpPr>
              <a:spLocks noChangeArrowheads="1"/>
            </p:cNvSpPr>
            <p:nvPr/>
          </p:nvSpPr>
          <p:spPr bwMode="auto">
            <a:xfrm>
              <a:off x="960" y="960"/>
              <a:ext cx="4320" cy="1104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80927" name="Rectangle 31"/>
          <p:cNvSpPr>
            <a:spLocks noChangeArrowheads="1"/>
          </p:cNvSpPr>
          <p:nvPr/>
        </p:nvSpPr>
        <p:spPr bwMode="auto">
          <a:xfrm>
            <a:off x="762000" y="340995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L­u ý </a:t>
            </a:r>
            <a:r>
              <a:rPr lang="en-US" altLang="en-US" sz="2400" dirty="0" err="1">
                <a:solidFill>
                  <a:srgbClr val="311482"/>
                </a:solidFill>
                <a:latin typeface=".VnTime" panose="020B7200000000000000" pitchFamily="34" charset="0"/>
              </a:rPr>
              <a:t>khö</a:t>
            </a: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311482"/>
                </a:solidFill>
                <a:latin typeface=".VnTime" panose="020B7200000000000000" pitchFamily="34" charset="0"/>
              </a:rPr>
              <a:t>mÉu</a:t>
            </a: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:</a:t>
            </a:r>
            <a:r>
              <a:rPr lang="en-US" altLang="en-US" b="0" dirty="0">
                <a:latin typeface=".VnTime" panose="020B7200000000000000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-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BiÕn</a:t>
            </a:r>
            <a:r>
              <a:rPr lang="en-US" altLang="en-US" sz="2400" b="0" dirty="0">
                <a:latin typeface=".VnTime" panose="020B7200000000000000" pitchFamily="34" charset="0"/>
              </a:rPr>
              <a:t> ®</a:t>
            </a:r>
            <a:r>
              <a:rPr lang="en-US" altLang="en-US" sz="2400" b="0" dirty="0" err="1">
                <a:latin typeface=".VnTime" panose="020B7200000000000000" pitchFamily="34" charset="0"/>
              </a:rPr>
              <a:t>æi</a:t>
            </a:r>
            <a:r>
              <a:rPr lang="en-US" altLang="en-US" sz="2400" b="0" dirty="0">
                <a:latin typeface=".VnTime" panose="020B7200000000000000" pitchFamily="34" charset="0"/>
              </a:rPr>
              <a:t> ®Ó </a:t>
            </a:r>
            <a:r>
              <a:rPr lang="en-US" altLang="en-US" sz="2400" b="0" dirty="0" err="1"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thµnh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i="1" u="sng" dirty="0" err="1">
                <a:solidFill>
                  <a:schemeClr val="hlink"/>
                </a:solidFill>
                <a:latin typeface=".VnTime" panose="020B7200000000000000" pitchFamily="34" charset="0"/>
              </a:rPr>
              <a:t>b×nh</a:t>
            </a:r>
            <a:r>
              <a:rPr lang="en-US" altLang="en-US" sz="2400" b="0" i="1" u="sng" dirty="0">
                <a:solidFill>
                  <a:schemeClr val="hlink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0" i="1" u="sng" dirty="0" err="1" smtClean="0">
                <a:solidFill>
                  <a:schemeClr val="hlink"/>
                </a:solidFill>
                <a:latin typeface=".VnTime" panose="020B7200000000000000" pitchFamily="34" charset="0"/>
              </a:rPr>
              <a:t>ph­ư¬ng</a:t>
            </a:r>
            <a:r>
              <a:rPr lang="en-US" altLang="en-US" sz="2400" b="0" dirty="0" smtClean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cña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endParaRPr lang="en-US" altLang="en-US" sz="2400" b="0" dirty="0">
              <a:latin typeface=".VnTime" panose="020B7200000000000000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- </a:t>
            </a:r>
            <a:r>
              <a:rPr lang="en-US" altLang="en-US" sz="2400" b="0" dirty="0" err="1">
                <a:latin typeface=".VnTime" panose="020B7200000000000000" pitchFamily="34" charset="0"/>
              </a:rPr>
              <a:t>Khai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 smtClean="0">
                <a:latin typeface=".VnTime" panose="020B7200000000000000" pitchFamily="34" charset="0"/>
              </a:rPr>
              <a:t>ph­ư¬ng</a:t>
            </a:r>
            <a:r>
              <a:rPr lang="en-US" altLang="en-US" sz="2400" b="0" dirty="0" smtClean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latin typeface=".VnTime" panose="020B7200000000000000" pitchFamily="34" charset="0"/>
              </a:rPr>
              <a:t> vµ ®­a </a:t>
            </a:r>
            <a:r>
              <a:rPr lang="en-US" altLang="en-US" sz="2400" b="0" dirty="0" err="1">
                <a:latin typeface=".VnTime" panose="020B7200000000000000" pitchFamily="34" charset="0"/>
              </a:rPr>
              <a:t>ra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ngoµi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c¨n</a:t>
            </a:r>
            <a:endParaRPr lang="en-US" altLang="en-US" b="0" dirty="0"/>
          </a:p>
        </p:txBody>
      </p:sp>
      <p:sp>
        <p:nvSpPr>
          <p:cNvPr id="8093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62" name="Rectangle 37"/>
          <p:cNvSpPr>
            <a:spLocks noChangeArrowheads="1"/>
          </p:cNvSpPr>
          <p:nvPr/>
        </p:nvSpPr>
        <p:spPr bwMode="auto">
          <a:xfrm>
            <a:off x="0" y="44767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6163" name="Rectangle 38"/>
          <p:cNvSpPr>
            <a:spLocks noChangeArrowheads="1"/>
          </p:cNvSpPr>
          <p:nvPr/>
        </p:nvSpPr>
        <p:spPr bwMode="auto">
          <a:xfrm>
            <a:off x="0" y="120015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 </a:t>
            </a:r>
            <a:endParaRPr lang="en-US" altLang="en-US" sz="1800" b="0"/>
          </a:p>
        </p:txBody>
      </p:sp>
      <p:sp>
        <p:nvSpPr>
          <p:cNvPr id="6164" name="Rectangle 39"/>
          <p:cNvSpPr>
            <a:spLocks noChangeArrowheads="1"/>
          </p:cNvSpPr>
          <p:nvPr/>
        </p:nvSpPr>
        <p:spPr bwMode="auto">
          <a:xfrm>
            <a:off x="0" y="1952625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0"/>
              <a:t> </a:t>
            </a:r>
            <a:endParaRPr lang="en-US" altLang="en-US" sz="1800" b="0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1581150" y="4705350"/>
            <a:ext cx="7010400" cy="1676400"/>
            <a:chOff x="528" y="3024"/>
            <a:chExt cx="4800" cy="912"/>
          </a:xfrm>
        </p:grpSpPr>
        <p:sp>
          <p:nvSpPr>
            <p:cNvPr id="6169" name="Text Box 30"/>
            <p:cNvSpPr txBox="1">
              <a:spLocks noChangeArrowheads="1"/>
            </p:cNvSpPr>
            <p:nvPr/>
          </p:nvSpPr>
          <p:spPr bwMode="auto">
            <a:xfrm>
              <a:off x="528" y="3024"/>
              <a:ext cx="351" cy="2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  <a:cs typeface="Arial" panose="020B0604020202020204" pitchFamily="34" charset="0"/>
                </a:rPr>
                <a:t>?1</a:t>
              </a:r>
            </a:p>
          </p:txBody>
        </p:sp>
        <p:sp>
          <p:nvSpPr>
            <p:cNvPr id="6170" name="Rectangle 32"/>
            <p:cNvSpPr>
              <a:spLocks noChangeArrowheads="1"/>
            </p:cNvSpPr>
            <p:nvPr/>
          </p:nvSpPr>
          <p:spPr bwMode="auto">
            <a:xfrm>
              <a:off x="912" y="3024"/>
              <a:ext cx="427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b="0">
                  <a:latin typeface=".VnTime" panose="020B7200000000000000" pitchFamily="34" charset="0"/>
                </a:rPr>
                <a:t> </a:t>
              </a:r>
              <a:r>
                <a:rPr lang="en-US" altLang="en-US" sz="2400" b="0">
                  <a:latin typeface=".VnTime" panose="020B7200000000000000" pitchFamily="34" charset="0"/>
                </a:rPr>
                <a:t>  Khö mÉu cña biÓu thøc lÊy c¨n sau</a:t>
              </a:r>
              <a:endParaRPr lang="en-US" altLang="en-US" b="0">
                <a:latin typeface=".VnTime" panose="020B7200000000000000" pitchFamily="34" charset="0"/>
              </a:endParaRPr>
            </a:p>
          </p:txBody>
        </p:sp>
        <p:graphicFrame>
          <p:nvGraphicFramePr>
            <p:cNvPr id="6146" name="Object 35"/>
            <p:cNvGraphicFramePr>
              <a:graphicFrameLocks noChangeAspect="1"/>
            </p:cNvGraphicFramePr>
            <p:nvPr/>
          </p:nvGraphicFramePr>
          <p:xfrm>
            <a:off x="1152" y="3360"/>
            <a:ext cx="34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4" name="Equation" r:id="rId5" imgW="266469" imgH="444114" progId="Equation.3">
                    <p:embed/>
                  </p:oleObj>
                </mc:Choice>
                <mc:Fallback>
                  <p:oleObj name="Equation" r:id="rId5" imgW="266469" imgH="444114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360"/>
                          <a:ext cx="343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7" name="Object 34"/>
            <p:cNvGraphicFramePr>
              <a:graphicFrameLocks noChangeAspect="1"/>
            </p:cNvGraphicFramePr>
            <p:nvPr/>
          </p:nvGraphicFramePr>
          <p:xfrm>
            <a:off x="2496" y="3312"/>
            <a:ext cx="497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5" name="Equation" r:id="rId7" imgW="393529" imgH="444307" progId="Equation.DSMT4">
                    <p:embed/>
                  </p:oleObj>
                </mc:Choice>
                <mc:Fallback>
                  <p:oleObj name="Equation" r:id="rId7" imgW="393529" imgH="444307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312"/>
                          <a:ext cx="497" cy="5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33"/>
            <p:cNvGraphicFramePr>
              <a:graphicFrameLocks noChangeAspect="1"/>
            </p:cNvGraphicFramePr>
            <p:nvPr/>
          </p:nvGraphicFramePr>
          <p:xfrm>
            <a:off x="3936" y="3312"/>
            <a:ext cx="534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6" name="Equation" r:id="rId9" imgW="418918" imgH="444307" progId="Equation.3">
                    <p:embed/>
                  </p:oleObj>
                </mc:Choice>
                <mc:Fallback>
                  <p:oleObj name="Equation" r:id="rId9" imgW="418918" imgH="444307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3312"/>
                          <a:ext cx="534" cy="5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38" name="Text Box 42"/>
            <p:cNvSpPr txBox="1">
              <a:spLocks noChangeArrowheads="1"/>
            </p:cNvSpPr>
            <p:nvPr/>
          </p:nvSpPr>
          <p:spPr bwMode="auto">
            <a:xfrm>
              <a:off x="720" y="3504"/>
              <a:ext cx="38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a/</a:t>
              </a:r>
            </a:p>
          </p:txBody>
        </p:sp>
        <p:sp>
          <p:nvSpPr>
            <p:cNvPr id="80939" name="Text Box 43"/>
            <p:cNvSpPr txBox="1">
              <a:spLocks noChangeArrowheads="1"/>
            </p:cNvSpPr>
            <p:nvPr/>
          </p:nvSpPr>
          <p:spPr bwMode="auto">
            <a:xfrm>
              <a:off x="2160" y="3552"/>
              <a:ext cx="38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b/</a:t>
              </a:r>
            </a:p>
          </p:txBody>
        </p:sp>
        <p:sp>
          <p:nvSpPr>
            <p:cNvPr id="80940" name="Text Box 44"/>
            <p:cNvSpPr txBox="1">
              <a:spLocks noChangeArrowheads="1"/>
            </p:cNvSpPr>
            <p:nvPr/>
          </p:nvSpPr>
          <p:spPr bwMode="auto">
            <a:xfrm>
              <a:off x="3552" y="3504"/>
              <a:ext cx="38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c/</a:t>
              </a:r>
            </a:p>
          </p:txBody>
        </p:sp>
        <p:sp>
          <p:nvSpPr>
            <p:cNvPr id="80941" name="Text Box 45"/>
            <p:cNvSpPr txBox="1">
              <a:spLocks noChangeArrowheads="1"/>
            </p:cNvSpPr>
            <p:nvPr/>
          </p:nvSpPr>
          <p:spPr bwMode="auto">
            <a:xfrm>
              <a:off x="4560" y="3456"/>
              <a:ext cx="76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.VnTime" pitchFamily="34" charset="0"/>
                </a:rPr>
                <a:t>Víi a &gt;0</a:t>
              </a:r>
            </a:p>
          </p:txBody>
        </p:sp>
      </p:grpSp>
      <p:sp>
        <p:nvSpPr>
          <p:cNvPr id="80945" name="AutoShape 49"/>
          <p:cNvSpPr>
            <a:spLocks noChangeArrowheads="1"/>
          </p:cNvSpPr>
          <p:nvPr/>
        </p:nvSpPr>
        <p:spPr bwMode="auto">
          <a:xfrm>
            <a:off x="0" y="5867400"/>
            <a:ext cx="2057400" cy="990600"/>
          </a:xfrm>
          <a:prstGeom prst="cloudCallout">
            <a:avLst>
              <a:gd name="adj1" fmla="val 33181"/>
              <a:gd name="adj2" fmla="val -109134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800" b="0">
              <a:solidFill>
                <a:srgbClr val="FF6699"/>
              </a:solidFill>
            </a:endParaRPr>
          </a:p>
        </p:txBody>
      </p:sp>
      <p:sp>
        <p:nvSpPr>
          <p:cNvPr id="80946" name="Text Box 50"/>
          <p:cNvSpPr txBox="1">
            <a:spLocks noChangeArrowheads="1"/>
          </p:cNvSpPr>
          <p:nvPr/>
        </p:nvSpPr>
        <p:spPr bwMode="auto">
          <a:xfrm>
            <a:off x="0" y="5986463"/>
            <a:ext cx="21621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600" b="0">
                <a:solidFill>
                  <a:srgbClr val="0000FF"/>
                </a:solidFill>
                <a:latin typeface=".VnArial Narrow" panose="020B7200000000000000" pitchFamily="34" charset="0"/>
              </a:rPr>
              <a:t> </a:t>
            </a:r>
            <a:r>
              <a:rPr lang="en-US" altLang="en-US" sz="1800">
                <a:solidFill>
                  <a:srgbClr val="0000FF"/>
                </a:solidFill>
                <a:latin typeface=".VnArial Narrow" panose="020B7200000000000000" pitchFamily="34" charset="0"/>
              </a:rPr>
              <a:t>Ho¹t ®éng nhãm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  <a:latin typeface=".VnArial Narrow" panose="020B7200000000000000" pitchFamily="34" charset="0"/>
              </a:rPr>
              <a:t>3 phót</a:t>
            </a:r>
          </a:p>
        </p:txBody>
      </p:sp>
      <p:sp>
        <p:nvSpPr>
          <p:cNvPr id="80947" name="Rectangle 51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8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7" grpId="0"/>
      <p:bldP spid="80945" grpId="0" animBg="1"/>
      <p:bldP spid="809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228600" y="7429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1. </a:t>
            </a:r>
            <a:r>
              <a:rPr lang="en-US" altLang="en-US" u="sng">
                <a:cs typeface="Arial" panose="020B0604020202020204" pitchFamily="34" charset="0"/>
              </a:rPr>
              <a:t>Khử mẫu của biểu thức lấy căn</a:t>
            </a:r>
            <a:endParaRPr lang="en-US" altLang="en-US" u="sng"/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32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94" name="Rectangle 17"/>
          <p:cNvSpPr>
            <a:spLocks noChangeArrowheads="1"/>
          </p:cNvSpPr>
          <p:nvPr/>
        </p:nvSpPr>
        <p:spPr bwMode="auto">
          <a:xfrm>
            <a:off x="0" y="44767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</a:t>
            </a:r>
            <a:endParaRPr lang="en-US" altLang="en-US" sz="1800" b="0"/>
          </a:p>
        </p:txBody>
      </p:sp>
      <p:sp>
        <p:nvSpPr>
          <p:cNvPr id="7195" name="Rectangle 18"/>
          <p:cNvSpPr>
            <a:spLocks noChangeArrowheads="1"/>
          </p:cNvSpPr>
          <p:nvPr/>
        </p:nvSpPr>
        <p:spPr bwMode="auto">
          <a:xfrm>
            <a:off x="0" y="120015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	 </a:t>
            </a:r>
            <a:endParaRPr lang="en-US" altLang="en-US" sz="1800" b="0"/>
          </a:p>
        </p:txBody>
      </p:sp>
      <p:sp>
        <p:nvSpPr>
          <p:cNvPr id="7196" name="Rectangle 19"/>
          <p:cNvSpPr>
            <a:spLocks noChangeArrowheads="1"/>
          </p:cNvSpPr>
          <p:nvPr/>
        </p:nvSpPr>
        <p:spPr bwMode="auto">
          <a:xfrm>
            <a:off x="0" y="1952625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0"/>
              <a:t> </a:t>
            </a:r>
            <a:endParaRPr lang="en-US" altLang="en-US" sz="1800" b="0"/>
          </a:p>
        </p:txBody>
      </p:sp>
      <p:sp>
        <p:nvSpPr>
          <p:cNvPr id="7197" name="Text Box 21"/>
          <p:cNvSpPr txBox="1">
            <a:spLocks noChangeArrowheads="1"/>
          </p:cNvSpPr>
          <p:nvPr/>
        </p:nvSpPr>
        <p:spPr bwMode="auto">
          <a:xfrm>
            <a:off x="628650" y="1238250"/>
            <a:ext cx="512763" cy="406400"/>
          </a:xfrm>
          <a:prstGeom prst="rect">
            <a:avLst/>
          </a:prstGeom>
          <a:solidFill>
            <a:srgbClr val="FFCC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?1</a:t>
            </a:r>
          </a:p>
        </p:txBody>
      </p:sp>
      <p:sp>
        <p:nvSpPr>
          <p:cNvPr id="7198" name="Rectangle 22"/>
          <p:cNvSpPr>
            <a:spLocks noChangeArrowheads="1"/>
          </p:cNvSpPr>
          <p:nvPr/>
        </p:nvSpPr>
        <p:spPr bwMode="auto">
          <a:xfrm>
            <a:off x="1189038" y="1238250"/>
            <a:ext cx="62404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>
                <a:latin typeface=".VnTime" panose="020B7200000000000000" pitchFamily="34" charset="0"/>
              </a:rPr>
              <a:t> </a:t>
            </a:r>
            <a:r>
              <a:rPr lang="en-US" altLang="en-US" sz="2400" b="0">
                <a:latin typeface=".VnTime" panose="020B7200000000000000" pitchFamily="34" charset="0"/>
              </a:rPr>
              <a:t>  Khö mÉu cña biÓu thøc lÊy c¨n sau</a:t>
            </a:r>
            <a:endParaRPr lang="en-US" altLang="en-US" b="0">
              <a:latin typeface=".VnTime" panose="020B7200000000000000" pitchFamily="34" charset="0"/>
            </a:endParaRPr>
          </a:p>
        </p:txBody>
      </p:sp>
      <p:graphicFrame>
        <p:nvGraphicFramePr>
          <p:cNvPr id="7170" name="Object 23"/>
          <p:cNvGraphicFramePr>
            <a:graphicFrameLocks noChangeAspect="1"/>
          </p:cNvGraphicFramePr>
          <p:nvPr/>
        </p:nvGraphicFramePr>
        <p:xfrm>
          <a:off x="1539875" y="1855788"/>
          <a:ext cx="50165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3" imgW="266469" imgH="444114" progId="Equation.3">
                  <p:embed/>
                </p:oleObj>
              </mc:Choice>
              <mc:Fallback>
                <p:oleObj name="Equation" r:id="rId3" imgW="266469" imgH="444114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855788"/>
                        <a:ext cx="501650" cy="105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24"/>
          <p:cNvGraphicFramePr>
            <a:graphicFrameLocks noChangeAspect="1"/>
          </p:cNvGraphicFramePr>
          <p:nvPr/>
        </p:nvGraphicFramePr>
        <p:xfrm>
          <a:off x="1371600" y="2971800"/>
          <a:ext cx="72548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5" imgW="393529" imgH="444307" progId="Equation.DSMT4">
                  <p:embed/>
                </p:oleObj>
              </mc:Choice>
              <mc:Fallback>
                <p:oleObj name="Equation" r:id="rId5" imgW="393529" imgH="444307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725488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5"/>
          <p:cNvGraphicFramePr>
            <a:graphicFrameLocks noChangeAspect="1"/>
          </p:cNvGraphicFramePr>
          <p:nvPr/>
        </p:nvGraphicFramePr>
        <p:xfrm>
          <a:off x="1447800" y="4191000"/>
          <a:ext cx="7810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7" imgW="418918" imgH="444307" progId="Equation.3">
                  <p:embed/>
                </p:oleObj>
              </mc:Choice>
              <mc:Fallback>
                <p:oleObj name="Equation" r:id="rId7" imgW="418918" imgH="444307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91000"/>
                        <a:ext cx="7810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909638" y="2120900"/>
            <a:ext cx="56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a/</a:t>
            </a:r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879475" y="3336925"/>
            <a:ext cx="56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b/</a:t>
            </a:r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887413" y="4545013"/>
            <a:ext cx="56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c/</a:t>
            </a:r>
          </a:p>
        </p:txBody>
      </p:sp>
      <p:sp>
        <p:nvSpPr>
          <p:cNvPr id="93213" name="Text Box 29"/>
          <p:cNvSpPr txBox="1">
            <a:spLocks noChangeArrowheads="1"/>
          </p:cNvSpPr>
          <p:nvPr/>
        </p:nvSpPr>
        <p:spPr bwMode="auto">
          <a:xfrm>
            <a:off x="2206625" y="4513263"/>
            <a:ext cx="175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(Víi a &gt;0)</a:t>
            </a:r>
          </a:p>
        </p:txBody>
      </p:sp>
      <p:sp>
        <p:nvSpPr>
          <p:cNvPr id="93216" name="Rectangle 32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93217" name="Object 33"/>
          <p:cNvGraphicFramePr>
            <a:graphicFrameLocks noChangeAspect="1"/>
          </p:cNvGraphicFramePr>
          <p:nvPr/>
        </p:nvGraphicFramePr>
        <p:xfrm>
          <a:off x="2181225" y="1866900"/>
          <a:ext cx="979488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9" imgW="520560" imgH="444240" progId="Equation.DSMT4">
                  <p:embed/>
                </p:oleObj>
              </mc:Choice>
              <mc:Fallback>
                <p:oleObj name="Equation" r:id="rId9" imgW="520560" imgH="4442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1866900"/>
                        <a:ext cx="979488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8" name="Object 34"/>
          <p:cNvGraphicFramePr>
            <a:graphicFrameLocks noChangeAspect="1"/>
          </p:cNvGraphicFramePr>
          <p:nvPr/>
        </p:nvGraphicFramePr>
        <p:xfrm>
          <a:off x="3298825" y="1847850"/>
          <a:ext cx="11461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11" imgW="609480" imgH="444240" progId="Equation.DSMT4">
                  <p:embed/>
                </p:oleObj>
              </mc:Choice>
              <mc:Fallback>
                <p:oleObj name="Equation" r:id="rId11" imgW="609480" imgH="4442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1847850"/>
                        <a:ext cx="114617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9" name="Object 35"/>
          <p:cNvGraphicFramePr>
            <a:graphicFrameLocks noChangeAspect="1"/>
          </p:cNvGraphicFramePr>
          <p:nvPr/>
        </p:nvGraphicFramePr>
        <p:xfrm>
          <a:off x="4537075" y="1828800"/>
          <a:ext cx="105092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13" imgW="558720" imgH="444240" progId="Equation.DSMT4">
                  <p:embed/>
                </p:oleObj>
              </mc:Choice>
              <mc:Fallback>
                <p:oleObj name="Equation" r:id="rId13" imgW="558720" imgH="4442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1828800"/>
                        <a:ext cx="105092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5773738" y="1843088"/>
          <a:ext cx="8604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Equation" r:id="rId15" imgW="457200" imgH="431640" progId="Equation.DSMT4">
                  <p:embed/>
                </p:oleObj>
              </mc:Choice>
              <mc:Fallback>
                <p:oleObj name="Equation" r:id="rId15" imgW="45720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1843088"/>
                        <a:ext cx="8604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2227263" y="2971800"/>
          <a:ext cx="11699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Equation" r:id="rId17" imgW="634680" imgH="444240" progId="Equation.DSMT4">
                  <p:embed/>
                </p:oleObj>
              </mc:Choice>
              <mc:Fallback>
                <p:oleObj name="Equation" r:id="rId17" imgW="634680" imgH="4442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2971800"/>
                        <a:ext cx="1169987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3495675" y="2971800"/>
          <a:ext cx="95726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Equation" r:id="rId19" imgW="520560" imgH="444240" progId="Equation.DSMT4">
                  <p:embed/>
                </p:oleObj>
              </mc:Choice>
              <mc:Fallback>
                <p:oleObj name="Equation" r:id="rId19" imgW="520560" imgH="44424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971800"/>
                        <a:ext cx="95726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4572000" y="2986088"/>
          <a:ext cx="820738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21" imgW="444240" imgH="431640" progId="Equation.DSMT4">
                  <p:embed/>
                </p:oleObj>
              </mc:Choice>
              <mc:Fallback>
                <p:oleObj name="Equation" r:id="rId21" imgW="444240" imgH="43164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86088"/>
                        <a:ext cx="820738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7" name="Object 43"/>
          <p:cNvGraphicFramePr>
            <a:graphicFrameLocks noChangeAspect="1"/>
          </p:cNvGraphicFramePr>
          <p:nvPr/>
        </p:nvGraphicFramePr>
        <p:xfrm>
          <a:off x="3424238" y="4144963"/>
          <a:ext cx="13255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23" imgW="711000" imgH="444240" progId="Equation.DSMT4">
                  <p:embed/>
                </p:oleObj>
              </mc:Choice>
              <mc:Fallback>
                <p:oleObj name="Equation" r:id="rId23" imgW="711000" imgH="4442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4144963"/>
                        <a:ext cx="1325562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4984750" y="4144963"/>
          <a:ext cx="9937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25" imgW="533160" imgH="444240" progId="Equation.DSMT4">
                  <p:embed/>
                </p:oleObj>
              </mc:Choice>
              <mc:Fallback>
                <p:oleObj name="Equation" r:id="rId25" imgW="533160" imgH="44424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0" y="4144963"/>
                        <a:ext cx="993775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9" name="Object 45"/>
          <p:cNvGraphicFramePr>
            <a:graphicFrameLocks noChangeAspect="1"/>
          </p:cNvGraphicFramePr>
          <p:nvPr/>
        </p:nvGraphicFramePr>
        <p:xfrm>
          <a:off x="6134100" y="4114800"/>
          <a:ext cx="1300163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27" imgW="698400" imgH="469800" progId="Equation.DSMT4">
                  <p:embed/>
                </p:oleObj>
              </mc:Choice>
              <mc:Fallback>
                <p:oleObj name="Equation" r:id="rId27" imgW="698400" imgH="4698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4114800"/>
                        <a:ext cx="1300163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30" name="Object 46"/>
          <p:cNvGraphicFramePr>
            <a:graphicFrameLocks noChangeAspect="1"/>
          </p:cNvGraphicFramePr>
          <p:nvPr/>
        </p:nvGraphicFramePr>
        <p:xfrm>
          <a:off x="7691438" y="4151313"/>
          <a:ext cx="8509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29" imgW="457200" imgH="431640" progId="Equation.DSMT4">
                  <p:embed/>
                </p:oleObj>
              </mc:Choice>
              <mc:Fallback>
                <p:oleObj name="Equation" r:id="rId29" imgW="457200" imgH="43164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38" y="4151313"/>
                        <a:ext cx="85090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3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3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3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3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3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3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3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3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762000" y="895350"/>
            <a:ext cx="678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solidFill>
                  <a:srgbClr val="311482"/>
                </a:solidFill>
                <a:latin typeface=".VnTime" panose="020B7200000000000000" pitchFamily="34" charset="0"/>
              </a:rPr>
              <a:t>Bµi</a:t>
            </a:r>
            <a:r>
              <a:rPr lang="en-US" altLang="en-US" sz="2400" u="sng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u="sng" dirty="0" err="1" smtClean="0">
                <a:solidFill>
                  <a:srgbClr val="311482"/>
                </a:solidFill>
                <a:latin typeface=".VnTime" panose="020B7200000000000000" pitchFamily="34" charset="0"/>
              </a:rPr>
              <a:t>tËp</a:t>
            </a:r>
            <a:r>
              <a:rPr lang="en-US" altLang="en-US" sz="2400" u="sng" dirty="0" smtClean="0">
                <a:solidFill>
                  <a:srgbClr val="311482"/>
                </a:solidFill>
                <a:latin typeface=".VnTime" panose="020B7200000000000000" pitchFamily="34" charset="0"/>
              </a:rPr>
              <a:t> 1</a:t>
            </a:r>
            <a:r>
              <a:rPr lang="en-US" altLang="en-US" sz="2400" b="0" dirty="0" smtClean="0">
                <a:solidFill>
                  <a:srgbClr val="311482"/>
                </a:solidFill>
                <a:latin typeface=".VnTime" panose="020B7200000000000000" pitchFamily="34" charset="0"/>
              </a:rPr>
              <a:t>:</a:t>
            </a:r>
            <a:r>
              <a:rPr lang="en-US" altLang="en-US" sz="2400" b="0" dirty="0" smtClean="0">
                <a:latin typeface=".VnTime" panose="020B7200000000000000" pitchFamily="34" charset="0"/>
              </a:rPr>
              <a:t>  </a:t>
            </a:r>
            <a:r>
              <a:rPr lang="en-US" altLang="en-US" sz="2400" b="0" dirty="0" err="1">
                <a:latin typeface=".VnTime" panose="020B7200000000000000" pitchFamily="34" charset="0"/>
              </a:rPr>
              <a:t>Khö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cña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lÊy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c¨n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sau</a:t>
            </a:r>
            <a:endParaRPr lang="en-US" altLang="en-US" b="0" dirty="0">
              <a:latin typeface=".VnTime" panose="020B7200000000000000" pitchFamily="34" charset="0"/>
            </a:endParaRPr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742950" y="1371600"/>
          <a:ext cx="80962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3" imgW="342751" imgH="444307" progId="Equation.3">
                  <p:embed/>
                </p:oleObj>
              </mc:Choice>
              <mc:Fallback>
                <p:oleObj name="Equation" r:id="rId3" imgW="342751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371600"/>
                        <a:ext cx="809625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876300" y="2667000"/>
          <a:ext cx="12954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5" imgW="596641" imgH="444307" progId="Equation.3">
                  <p:embed/>
                </p:oleObj>
              </mc:Choice>
              <mc:Fallback>
                <p:oleObj name="Equation" r:id="rId5" imgW="596641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667000"/>
                        <a:ext cx="129540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0" y="3365500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0"/>
              <a:t> </a:t>
            </a:r>
            <a:endParaRPr lang="en-US" altLang="en-US" sz="1800" b="0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381000" y="165735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a/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419100" y="295275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b/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304800" y="4095750"/>
            <a:ext cx="8077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dirty="0" err="1" smtClean="0">
                <a:solidFill>
                  <a:srgbClr val="311482"/>
                </a:solidFill>
                <a:latin typeface=".VnTime" panose="020B7200000000000000" pitchFamily="34" charset="0"/>
              </a:rPr>
              <a:t>L­ưu</a:t>
            </a:r>
            <a:r>
              <a:rPr lang="en-US" altLang="en-US" sz="2400" dirty="0" smtClean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ý </a:t>
            </a:r>
            <a:r>
              <a:rPr lang="en-US" altLang="en-US" sz="2400" dirty="0" err="1">
                <a:solidFill>
                  <a:srgbClr val="311482"/>
                </a:solidFill>
                <a:latin typeface=".VnTime" panose="020B7200000000000000" pitchFamily="34" charset="0"/>
              </a:rPr>
              <a:t>khi</a:t>
            </a: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Time" panose="020B7200000000000000" pitchFamily="34" charset="0"/>
              </a:rPr>
              <a:t>khö</a:t>
            </a:r>
            <a:r>
              <a:rPr lang="en-US" altLang="en-US" sz="24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Time" panose="020B7200000000000000" pitchFamily="34" charset="0"/>
              </a:rPr>
              <a:t>mÉu</a:t>
            </a:r>
            <a:r>
              <a:rPr lang="en-US" altLang="en-US" sz="2400" dirty="0">
                <a:solidFill>
                  <a:srgbClr val="311482"/>
                </a:solidFill>
                <a:latin typeface=".VnTime" panose="020B7200000000000000" pitchFamily="34" charset="0"/>
              </a:rPr>
              <a:t>:</a:t>
            </a:r>
            <a:r>
              <a:rPr lang="en-US" altLang="en-US" sz="2400" b="0" dirty="0">
                <a:latin typeface=".VnTime" panose="020B7200000000000000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- Thu </a:t>
            </a:r>
            <a:r>
              <a:rPr lang="en-US" altLang="en-US" sz="2400" b="0" dirty="0" err="1">
                <a:latin typeface=".VnTime" panose="020B7200000000000000" pitchFamily="34" charset="0"/>
              </a:rPr>
              <a:t>gän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trong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c¨n</a:t>
            </a:r>
            <a:r>
              <a:rPr lang="en-US" altLang="en-US" sz="2400" b="0" dirty="0">
                <a:latin typeface=".VnTime" panose="020B7200000000000000" pitchFamily="34" charset="0"/>
              </a:rPr>
              <a:t> (</a:t>
            </a:r>
            <a:r>
              <a:rPr lang="en-US" altLang="en-US" sz="2400" b="0" dirty="0" err="1">
                <a:latin typeface=".VnTime" panose="020B7200000000000000" pitchFamily="34" charset="0"/>
              </a:rPr>
              <a:t>nÕu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cã</a:t>
            </a:r>
            <a:r>
              <a:rPr lang="en-US" altLang="en-US" sz="2400" b="0" dirty="0">
                <a:latin typeface=".VnTime" panose="020B7200000000000000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-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BiÕn</a:t>
            </a:r>
            <a:r>
              <a:rPr lang="en-US" altLang="en-US" sz="2400" b="0" dirty="0">
                <a:latin typeface=".VnTime" panose="020B7200000000000000" pitchFamily="34" charset="0"/>
              </a:rPr>
              <a:t> ®</a:t>
            </a:r>
            <a:r>
              <a:rPr lang="en-US" altLang="en-US" sz="2400" b="0" dirty="0" err="1">
                <a:latin typeface=".VnTime" panose="020B7200000000000000" pitchFamily="34" charset="0"/>
              </a:rPr>
              <a:t>æi</a:t>
            </a:r>
            <a:r>
              <a:rPr lang="en-US" altLang="en-US" sz="2400" b="0" dirty="0">
                <a:latin typeface=".VnTime" panose="020B7200000000000000" pitchFamily="34" charset="0"/>
              </a:rPr>
              <a:t> ®Ó </a:t>
            </a:r>
            <a:r>
              <a:rPr lang="en-US" altLang="en-US" sz="2400" b="0" dirty="0" err="1"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thµnh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i="1" u="sng" dirty="0" err="1">
                <a:solidFill>
                  <a:schemeClr val="hlink"/>
                </a:solidFill>
                <a:latin typeface=".VnTime" panose="020B7200000000000000" pitchFamily="34" charset="0"/>
              </a:rPr>
              <a:t>b×nh</a:t>
            </a:r>
            <a:r>
              <a:rPr lang="en-US" altLang="en-US" sz="2400" b="0" i="1" u="sng" dirty="0">
                <a:solidFill>
                  <a:schemeClr val="hlink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0" i="1" u="sng" dirty="0" err="1" smtClean="0">
                <a:solidFill>
                  <a:schemeClr val="hlink"/>
                </a:solidFill>
                <a:latin typeface=".VnTime" panose="020B7200000000000000" pitchFamily="34" charset="0"/>
              </a:rPr>
              <a:t>ph­ư¬ng</a:t>
            </a:r>
            <a:r>
              <a:rPr lang="en-US" altLang="en-US" sz="2400" b="0" dirty="0" smtClean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cña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biÓu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thøc</a:t>
            </a:r>
            <a:endParaRPr lang="en-US" altLang="en-US" sz="2400" b="0" dirty="0">
              <a:latin typeface=".VnTime" panose="020B7200000000000000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0" dirty="0">
                <a:latin typeface=".VnTime" panose="020B7200000000000000" pitchFamily="34" charset="0"/>
              </a:rPr>
              <a:t>		- </a:t>
            </a:r>
            <a:r>
              <a:rPr lang="en-US" altLang="en-US" sz="2400" b="0" dirty="0" err="1">
                <a:latin typeface=".VnTime" panose="020B7200000000000000" pitchFamily="34" charset="0"/>
              </a:rPr>
              <a:t>Khai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 smtClean="0">
                <a:latin typeface=".VnTime" panose="020B7200000000000000" pitchFamily="34" charset="0"/>
              </a:rPr>
              <a:t>phư­¬</a:t>
            </a:r>
            <a:r>
              <a:rPr lang="en-US" altLang="en-US" sz="2400" b="0" dirty="0" err="1">
                <a:latin typeface=".VnTime" panose="020B7200000000000000" pitchFamily="34" charset="0"/>
              </a:rPr>
              <a:t>ng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mÉu</a:t>
            </a:r>
            <a:r>
              <a:rPr lang="en-US" altLang="en-US" sz="2400" b="0" dirty="0">
                <a:latin typeface=".VnTime" panose="020B7200000000000000" pitchFamily="34" charset="0"/>
              </a:rPr>
              <a:t> vµ ®­a </a:t>
            </a:r>
            <a:r>
              <a:rPr lang="en-US" altLang="en-US" sz="2400" b="0" dirty="0" err="1">
                <a:latin typeface=".VnTime" panose="020B7200000000000000" pitchFamily="34" charset="0"/>
              </a:rPr>
              <a:t>ra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ngoµi</a:t>
            </a:r>
            <a:r>
              <a:rPr lang="en-US" altLang="en-US" sz="2400" b="0" dirty="0">
                <a:latin typeface=".VnTime" panose="020B7200000000000000" pitchFamily="34" charset="0"/>
              </a:rPr>
              <a:t> </a:t>
            </a:r>
            <a:r>
              <a:rPr lang="en-US" altLang="en-US" sz="2400" b="0" dirty="0" err="1">
                <a:latin typeface=".VnTime" panose="020B7200000000000000" pitchFamily="34" charset="0"/>
              </a:rPr>
              <a:t>c¨n</a:t>
            </a:r>
            <a:endParaRPr lang="en-US" altLang="en-US" b="0" dirty="0"/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1524000" y="165735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(Víi a &gt; 0)</a:t>
            </a:r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2247900" y="2876550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(Víi a &gt; 0)</a:t>
            </a: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96268" name="Object 12"/>
          <p:cNvGraphicFramePr>
            <a:graphicFrameLocks noChangeAspect="1"/>
          </p:cNvGraphicFramePr>
          <p:nvPr/>
        </p:nvGraphicFramePr>
        <p:xfrm>
          <a:off x="2941638" y="1295400"/>
          <a:ext cx="102076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7" imgW="431640" imgH="444240" progId="Equation.DSMT4">
                  <p:embed/>
                </p:oleObj>
              </mc:Choice>
              <mc:Fallback>
                <p:oleObj name="Equation" r:id="rId7" imgW="431640" imgH="444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1295400"/>
                        <a:ext cx="1020762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9" name="Object 13"/>
          <p:cNvGraphicFramePr>
            <a:graphicFrameLocks noChangeAspect="1"/>
          </p:cNvGraphicFramePr>
          <p:nvPr/>
        </p:nvGraphicFramePr>
        <p:xfrm>
          <a:off x="4208463" y="1293813"/>
          <a:ext cx="11398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9" imgW="482400" imgH="444240" progId="Equation.DSMT4">
                  <p:embed/>
                </p:oleObj>
              </mc:Choice>
              <mc:Fallback>
                <p:oleObj name="Equation" r:id="rId9" imgW="482400" imgH="444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463" y="1293813"/>
                        <a:ext cx="113982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0" name="Object 14"/>
          <p:cNvGraphicFramePr>
            <a:graphicFrameLocks noChangeAspect="1"/>
          </p:cNvGraphicFramePr>
          <p:nvPr/>
        </p:nvGraphicFramePr>
        <p:xfrm>
          <a:off x="5545138" y="1282700"/>
          <a:ext cx="102235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11" imgW="431640" imgH="431640" progId="Equation.DSMT4">
                  <p:embed/>
                </p:oleObj>
              </mc:Choice>
              <mc:Fallback>
                <p:oleObj name="Equation" r:id="rId11" imgW="43164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1282700"/>
                        <a:ext cx="1022350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1" name="Object 15"/>
          <p:cNvGraphicFramePr>
            <a:graphicFrameLocks noChangeAspect="1"/>
          </p:cNvGraphicFramePr>
          <p:nvPr/>
        </p:nvGraphicFramePr>
        <p:xfrm>
          <a:off x="3643313" y="2590800"/>
          <a:ext cx="132397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13" imgW="609480" imgH="444240" progId="Equation.DSMT4">
                  <p:embed/>
                </p:oleObj>
              </mc:Choice>
              <mc:Fallback>
                <p:oleObj name="Equation" r:id="rId13" imgW="609480" imgH="4442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2590800"/>
                        <a:ext cx="1323975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3" name="Object 17"/>
          <p:cNvGraphicFramePr>
            <a:graphicFrameLocks noChangeAspect="1"/>
          </p:cNvGraphicFramePr>
          <p:nvPr/>
        </p:nvGraphicFramePr>
        <p:xfrm>
          <a:off x="5086350" y="2593975"/>
          <a:ext cx="13239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15" imgW="609480" imgH="431640" progId="Equation.DSMT4">
                  <p:embed/>
                </p:oleObj>
              </mc:Choice>
              <mc:Fallback>
                <p:oleObj name="Equation" r:id="rId15" imgW="60948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50" y="2593975"/>
                        <a:ext cx="132397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6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6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62" grpId="0"/>
      <p:bldP spid="96263" grpId="0"/>
      <p:bldP spid="96264" grpId="0"/>
      <p:bldP spid="96265" grpId="0"/>
      <p:bldP spid="96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228600" y="819150"/>
            <a:ext cx="624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cs typeface="Arial" panose="020B0604020202020204" pitchFamily="34" charset="0"/>
              </a:rPr>
              <a:t>4. </a:t>
            </a:r>
            <a:r>
              <a:rPr lang="en-US" altLang="en-US" u="sng" dirty="0" err="1">
                <a:cs typeface="Arial" panose="020B0604020202020204" pitchFamily="34" charset="0"/>
              </a:rPr>
              <a:t>Trục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căn</a:t>
            </a:r>
            <a:r>
              <a:rPr lang="en-US" altLang="en-US" u="sng" dirty="0">
                <a:cs typeface="Arial" panose="020B0604020202020204" pitchFamily="34" charset="0"/>
              </a:rPr>
              <a:t> </a:t>
            </a:r>
            <a:r>
              <a:rPr lang="en-US" altLang="en-US" u="sng" dirty="0" err="1">
                <a:cs typeface="Arial" panose="020B0604020202020204" pitchFamily="34" charset="0"/>
              </a:rPr>
              <a:t>thức</a:t>
            </a:r>
            <a:r>
              <a:rPr lang="en-US" altLang="en-US" u="sng" dirty="0">
                <a:cs typeface="Arial" panose="020B0604020202020204" pitchFamily="34" charset="0"/>
              </a:rPr>
              <a:t> ở </a:t>
            </a:r>
            <a:r>
              <a:rPr lang="en-US" altLang="en-US" u="sng" dirty="0" err="1">
                <a:cs typeface="Arial" panose="020B0604020202020204" pitchFamily="34" charset="0"/>
              </a:rPr>
              <a:t>mẫu</a:t>
            </a:r>
            <a:r>
              <a:rPr lang="en-US" altLang="en-US" u="sng" dirty="0">
                <a:cs typeface="Arial" panose="020B0604020202020204" pitchFamily="34" charset="0"/>
              </a:rPr>
              <a:t>:</a:t>
            </a:r>
            <a:endParaRPr lang="en-US" altLang="en-US" u="sng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0" y="1562100"/>
            <a:ext cx="114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0">
                <a:latin typeface=".VnTime" panose="020B7200000000000000" pitchFamily="34" charset="0"/>
              </a:rPr>
              <a:t> </a:t>
            </a:r>
            <a:r>
              <a:rPr lang="en-US" altLang="en-US" sz="2400" b="0">
                <a:latin typeface=".VnTime" panose="020B7200000000000000" pitchFamily="34" charset="0"/>
              </a:rPr>
              <a:t>Ta cã:</a:t>
            </a:r>
            <a:endParaRPr lang="en-US" altLang="en-US" b="0">
              <a:latin typeface=".VnTime" panose="020B7200000000000000" pitchFamily="34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en-US" sz="1800" b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133600" y="2362200"/>
            <a:ext cx="6096000" cy="762000"/>
            <a:chOff x="1536" y="1440"/>
            <a:chExt cx="3312" cy="480"/>
          </a:xfrm>
        </p:grpSpPr>
        <p:sp>
          <p:nvSpPr>
            <p:cNvPr id="82954" name="Line 10"/>
            <p:cNvSpPr>
              <a:spLocks noChangeShapeType="1"/>
            </p:cNvSpPr>
            <p:nvPr/>
          </p:nvSpPr>
          <p:spPr bwMode="auto">
            <a:xfrm>
              <a:off x="1536" y="1920"/>
              <a:ext cx="331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82955" name="Line 11"/>
            <p:cNvSpPr>
              <a:spLocks noChangeShapeType="1"/>
            </p:cNvSpPr>
            <p:nvPr/>
          </p:nvSpPr>
          <p:spPr bwMode="auto">
            <a:xfrm flipV="1">
              <a:off x="1536" y="1440"/>
              <a:ext cx="0" cy="48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82957" name="Line 13"/>
            <p:cNvSpPr>
              <a:spLocks noChangeShapeType="1"/>
            </p:cNvSpPr>
            <p:nvPr/>
          </p:nvSpPr>
          <p:spPr bwMode="auto">
            <a:xfrm flipH="1" flipV="1">
              <a:off x="4848" y="1440"/>
              <a:ext cx="0" cy="48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82958" name="AutoShape 14"/>
          <p:cNvSpPr>
            <a:spLocks noChangeArrowheads="1"/>
          </p:cNvSpPr>
          <p:nvPr/>
        </p:nvSpPr>
        <p:spPr bwMode="auto">
          <a:xfrm>
            <a:off x="304800" y="4267200"/>
            <a:ext cx="4038600" cy="990600"/>
          </a:xfrm>
          <a:prstGeom prst="wedgeRoundRectCallout">
            <a:avLst>
              <a:gd name="adj1" fmla="val 72681"/>
              <a:gd name="adj2" fmla="val -167468"/>
              <a:gd name="adj3" fmla="val 16667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NhËn xÐt </a:t>
            </a:r>
            <a:r>
              <a:rPr lang="en-US" altLang="en-US">
                <a:solidFill>
                  <a:schemeClr val="accent2"/>
                </a:solidFill>
                <a:latin typeface=".VnTime" panose="020B7200000000000000" pitchFamily="34" charset="0"/>
              </a:rPr>
              <a:t>mÉu biÓu thøc</a:t>
            </a:r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 ban ®Çu vµ sau khi biÕn ®æi ?</a:t>
            </a:r>
          </a:p>
        </p:txBody>
      </p: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63" name="AutoShape 19"/>
          <p:cNvSpPr>
            <a:spLocks noChangeArrowheads="1"/>
          </p:cNvSpPr>
          <p:nvPr/>
        </p:nvSpPr>
        <p:spPr bwMode="auto">
          <a:xfrm>
            <a:off x="2743200" y="5181600"/>
            <a:ext cx="6400800" cy="1295400"/>
          </a:xfrm>
          <a:prstGeom prst="wedgeRoundRectCallout">
            <a:avLst>
              <a:gd name="adj1" fmla="val -11856"/>
              <a:gd name="adj2" fmla="val -208454"/>
              <a:gd name="adj3" fmla="val 16667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CC3300"/>
                </a:solidFill>
                <a:latin typeface=".VnTime" panose="020B7200000000000000" pitchFamily="34" charset="0"/>
              </a:rPr>
              <a:t>Ta nãi</a:t>
            </a:r>
            <a:r>
              <a:rPr lang="en-US" altLang="en-US">
                <a:solidFill>
                  <a:srgbClr val="CC3300"/>
                </a:solidFill>
                <a:latin typeface=".VnTime" panose="020B7200000000000000" pitchFamily="34" charset="0"/>
              </a:rPr>
              <a:t>:  PhÐp biÕn ®æi trªn ®· lµm </a:t>
            </a:r>
            <a:r>
              <a:rPr lang="en-US" altLang="en-US">
                <a:solidFill>
                  <a:srgbClr val="311482"/>
                </a:solidFill>
                <a:latin typeface=".VnTime" panose="020B7200000000000000" pitchFamily="34" charset="0"/>
              </a:rPr>
              <a:t>mÊt c¨n ë mÉu</a:t>
            </a:r>
            <a:endParaRPr lang="en-US" altLang="en-US">
              <a:solidFill>
                <a:srgbClr val="CC3300"/>
              </a:solidFill>
              <a:latin typeface=".VnTime" panose="020B7200000000000000" pitchFamily="34" charset="0"/>
            </a:endParaRP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82964" name="Object 20"/>
          <p:cNvGraphicFramePr>
            <a:graphicFrameLocks noChangeAspect="1"/>
          </p:cNvGraphicFramePr>
          <p:nvPr/>
        </p:nvGraphicFramePr>
        <p:xfrm>
          <a:off x="1852613" y="1444625"/>
          <a:ext cx="11334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3" imgW="495000" imgH="419040" progId="Equation.DSMT4">
                  <p:embed/>
                </p:oleObj>
              </mc:Choice>
              <mc:Fallback>
                <p:oleObj name="Equation" r:id="rId3" imgW="495000" imgH="419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1444625"/>
                        <a:ext cx="11334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24"/>
          <p:cNvGraphicFramePr>
            <a:graphicFrameLocks noChangeAspect="1"/>
          </p:cNvGraphicFramePr>
          <p:nvPr/>
        </p:nvGraphicFramePr>
        <p:xfrm>
          <a:off x="0" y="3052763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52763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67" name="Object 23"/>
          <p:cNvGraphicFramePr>
            <a:graphicFrameLocks noChangeAspect="1"/>
          </p:cNvGraphicFramePr>
          <p:nvPr/>
        </p:nvGraphicFramePr>
        <p:xfrm>
          <a:off x="1885950" y="1905000"/>
          <a:ext cx="7191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7" imgW="317362" imgH="228501" progId="Equation.3">
                  <p:embed/>
                </p:oleObj>
              </mc:Choice>
              <mc:Fallback>
                <p:oleObj name="Equation" r:id="rId7" imgW="317362" imgH="228501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1905000"/>
                        <a:ext cx="71913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0" y="3052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971" name="Rectangle 27"/>
          <p:cNvSpPr>
            <a:spLocks noChangeArrowheads="1"/>
          </p:cNvSpPr>
          <p:nvPr/>
        </p:nvSpPr>
        <p:spPr bwMode="auto">
          <a:xfrm>
            <a:off x="7924800" y="188595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14</a:t>
            </a:r>
            <a:r>
              <a:rPr lang="en-US" alt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3429000" y="5715000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CC3300"/>
                </a:solidFill>
                <a:latin typeface=".VnTime" pitchFamily="34" charset="0"/>
              </a:rPr>
              <a:t>cßn</a:t>
            </a:r>
            <a:r>
              <a:rPr lang="en-US" dirty="0">
                <a:solidFill>
                  <a:srgbClr val="CC33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CC3300"/>
                </a:solidFill>
                <a:latin typeface=".VnTime" pitchFamily="34" charset="0"/>
              </a:rPr>
              <a:t>gäi</a:t>
            </a:r>
            <a:r>
              <a:rPr lang="en-US" dirty="0">
                <a:solidFill>
                  <a:srgbClr val="CC3300"/>
                </a:solidFill>
                <a:latin typeface=".VnTime" pitchFamily="34" charset="0"/>
              </a:rPr>
              <a:t> lµ: </a:t>
            </a:r>
            <a:r>
              <a:rPr lang="en-US" dirty="0" err="1">
                <a:solidFill>
                  <a:srgbClr val="311482"/>
                </a:solidFill>
                <a:latin typeface=".VnTime" pitchFamily="34" charset="0"/>
              </a:rPr>
              <a:t>trôc</a:t>
            </a:r>
            <a:r>
              <a:rPr lang="en-US" dirty="0">
                <a:solidFill>
                  <a:srgbClr val="311482"/>
                </a:solidFill>
                <a:latin typeface=".VnTime" pitchFamily="34" charset="0"/>
              </a:rPr>
              <a:t> </a:t>
            </a:r>
            <a:r>
              <a:rPr lang="en-US" dirty="0" err="1" smtClean="0">
                <a:solidFill>
                  <a:srgbClr val="311482"/>
                </a:solidFill>
                <a:latin typeface=".VnTime" pitchFamily="34" charset="0"/>
              </a:rPr>
              <a:t>c¨n</a:t>
            </a:r>
            <a:r>
              <a:rPr lang="en-US" dirty="0" smtClean="0">
                <a:solidFill>
                  <a:srgbClr val="311482"/>
                </a:solidFill>
                <a:latin typeface=".VnTime" pitchFamily="34" charset="0"/>
              </a:rPr>
              <a:t> </a:t>
            </a:r>
            <a:r>
              <a:rPr lang="en-US" dirty="0" err="1" smtClean="0">
                <a:solidFill>
                  <a:srgbClr val="311482"/>
                </a:solidFill>
                <a:latin typeface=".VnTime" pitchFamily="34" charset="0"/>
              </a:rPr>
              <a:t>thức</a:t>
            </a:r>
            <a:r>
              <a:rPr lang="en-US" dirty="0" smtClean="0">
                <a:solidFill>
                  <a:srgbClr val="311482"/>
                </a:solidFill>
                <a:latin typeface=".VnTime" pitchFamily="34" charset="0"/>
              </a:rPr>
              <a:t> </a:t>
            </a:r>
            <a:r>
              <a:rPr lang="en-US" dirty="0">
                <a:solidFill>
                  <a:srgbClr val="311482"/>
                </a:solidFill>
                <a:latin typeface=".VnTime" pitchFamily="34" charset="0"/>
              </a:rPr>
              <a:t>ë </a:t>
            </a:r>
            <a:r>
              <a:rPr lang="en-US" dirty="0" err="1">
                <a:solidFill>
                  <a:srgbClr val="311482"/>
                </a:solidFill>
                <a:latin typeface=".VnTime" pitchFamily="34" charset="0"/>
              </a:rPr>
              <a:t>mÉu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CC3300"/>
                </a:solidFill>
                <a:latin typeface=".VnTime" pitchFamily="34" charset="0"/>
              </a:rPr>
              <a:t>cña</a:t>
            </a:r>
            <a:r>
              <a:rPr lang="en-US" dirty="0">
                <a:solidFill>
                  <a:schemeClr val="accent2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CC3300"/>
                </a:solidFill>
                <a:latin typeface=".VnTime" pitchFamily="34" charset="0"/>
              </a:rPr>
              <a:t>biÓu</a:t>
            </a:r>
            <a:r>
              <a:rPr lang="en-US" dirty="0">
                <a:solidFill>
                  <a:srgbClr val="CC33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CC3300"/>
                </a:solidFill>
                <a:latin typeface=".VnTime" pitchFamily="34" charset="0"/>
              </a:rPr>
              <a:t>thøc</a:t>
            </a:r>
            <a:endParaRPr lang="en-US" dirty="0">
              <a:solidFill>
                <a:srgbClr val="CC3300"/>
              </a:solidFill>
              <a:latin typeface=".VnTime" pitchFamily="34" charset="0"/>
            </a:endParaRPr>
          </a:p>
        </p:txBody>
      </p:sp>
      <p:sp>
        <p:nvSpPr>
          <p:cNvPr id="82976" name="Rectangle 32"/>
          <p:cNvSpPr>
            <a:spLocks noChangeArrowheads="1"/>
          </p:cNvSpPr>
          <p:nvPr/>
        </p:nvSpPr>
        <p:spPr bwMode="auto">
          <a:xfrm>
            <a:off x="0" y="0"/>
            <a:ext cx="9140825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i="1" u="sng">
                <a:solidFill>
                  <a:srgbClr val="0000FF"/>
                </a:solidFill>
                <a:latin typeface=".VnTime" pitchFamily="34" charset="0"/>
              </a:rPr>
              <a:t>TiÕt 11</a:t>
            </a:r>
            <a:r>
              <a:rPr lang="en-US" sz="2400" b="0" i="1">
                <a:solidFill>
                  <a:srgbClr val="FC2704"/>
                </a:solidFill>
                <a:latin typeface=".VnTime" pitchFamily="34" charset="0"/>
              </a:rPr>
              <a:t>: </a:t>
            </a:r>
            <a:r>
              <a:rPr lang="en-US" sz="1700" b="0">
                <a:solidFill>
                  <a:srgbClr val="FC2704"/>
                </a:solidFill>
                <a:latin typeface=".VnBodoniH" pitchFamily="34" charset="0"/>
              </a:rPr>
              <a:t>biÕn ®æi ®¬n gi¶n biÓu thøc chøa c¨n thøc bËc hai (tt)</a:t>
            </a:r>
            <a:endParaRPr lang="en-US" sz="3200" b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2977" name="Object 33"/>
          <p:cNvGraphicFramePr>
            <a:graphicFrameLocks noChangeAspect="1"/>
          </p:cNvGraphicFramePr>
          <p:nvPr/>
        </p:nvGraphicFramePr>
        <p:xfrm>
          <a:off x="2725738" y="1366838"/>
          <a:ext cx="200660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9" imgW="876240" imgH="457200" progId="Equation.DSMT4">
                  <p:embed/>
                </p:oleObj>
              </mc:Choice>
              <mc:Fallback>
                <p:oleObj name="Equation" r:id="rId9" imgW="876240" imgH="4572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1366838"/>
                        <a:ext cx="2006600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8" name="Object 34"/>
          <p:cNvGraphicFramePr>
            <a:graphicFrameLocks noChangeAspect="1"/>
          </p:cNvGraphicFramePr>
          <p:nvPr/>
        </p:nvGraphicFramePr>
        <p:xfrm>
          <a:off x="4486275" y="1357313"/>
          <a:ext cx="194786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11" imgW="850680" imgH="469800" progId="Equation.DSMT4">
                  <p:embed/>
                </p:oleObj>
              </mc:Choice>
              <mc:Fallback>
                <p:oleObj name="Equation" r:id="rId11" imgW="850680" imgH="469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1357313"/>
                        <a:ext cx="1947863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9" name="Object 35"/>
          <p:cNvGraphicFramePr>
            <a:graphicFrameLocks noChangeAspect="1"/>
          </p:cNvGraphicFramePr>
          <p:nvPr/>
        </p:nvGraphicFramePr>
        <p:xfrm>
          <a:off x="6172200" y="1371600"/>
          <a:ext cx="15700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13" imgW="685800" imgH="431640" progId="Equation.DSMT4">
                  <p:embed/>
                </p:oleObj>
              </mc:Choice>
              <mc:Fallback>
                <p:oleObj name="Equation" r:id="rId13" imgW="685800" imgH="4316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371600"/>
                        <a:ext cx="15700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80" name="Object 36"/>
          <p:cNvGraphicFramePr>
            <a:graphicFrameLocks noChangeAspect="1"/>
          </p:cNvGraphicFramePr>
          <p:nvPr/>
        </p:nvGraphicFramePr>
        <p:xfrm>
          <a:off x="7478713" y="1371600"/>
          <a:ext cx="157003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tion" r:id="rId15" imgW="685800" imgH="431640" progId="Equation.DSMT4">
                  <p:embed/>
                </p:oleObj>
              </mc:Choice>
              <mc:Fallback>
                <p:oleObj name="Equation" r:id="rId15" imgW="68580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8713" y="1371600"/>
                        <a:ext cx="1570037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2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8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8" grpId="0"/>
      <p:bldP spid="82958" grpId="0" animBg="1"/>
      <p:bldP spid="82963" grpId="0" animBg="1"/>
      <p:bldP spid="82965" grpId="0" animBg="1"/>
      <p:bldP spid="82971" grpId="0"/>
      <p:bldP spid="829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1283</Words>
  <Application>Microsoft Office PowerPoint</Application>
  <PresentationFormat>On-screen Show (4:3)</PresentationFormat>
  <Paragraphs>220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46" baseType="lpstr">
      <vt:lpstr>Arial</vt:lpstr>
      <vt:lpstr>.VnExoticH</vt:lpstr>
      <vt:lpstr>.VnArial</vt:lpstr>
      <vt:lpstr>.VnBodoniH</vt:lpstr>
      <vt:lpstr>.VnHelvetInsH</vt:lpstr>
      <vt:lpstr>.VnTime</vt:lpstr>
      <vt:lpstr>.VnTifani HeavyH</vt:lpstr>
      <vt:lpstr>.VnAristote</vt:lpstr>
      <vt:lpstr>.VnArial Narrow</vt:lpstr>
      <vt:lpstr>Times New Roman</vt:lpstr>
      <vt:lpstr>Symbol</vt:lpstr>
      <vt:lpstr>VNI-Times</vt:lpstr>
      <vt:lpstr>Wingdings</vt:lpstr>
      <vt:lpstr>1_Default Design</vt:lpstr>
      <vt:lpstr>Microsoft Equation 3.0</vt:lpstr>
      <vt:lpstr>MathType 5.0 Equation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135</cp:revision>
  <dcterms:created xsi:type="dcterms:W3CDTF">2009-03-21T15:14:42Z</dcterms:created>
  <dcterms:modified xsi:type="dcterms:W3CDTF">2022-10-09T14:49:04Z</dcterms:modified>
</cp:coreProperties>
</file>