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423" r:id="rId3"/>
    <p:sldId id="424" r:id="rId4"/>
    <p:sldId id="422" r:id="rId5"/>
    <p:sldId id="260" r:id="rId6"/>
    <p:sldId id="413" r:id="rId7"/>
    <p:sldId id="301" r:id="rId8"/>
  </p:sldIdLst>
  <p:sldSz cx="12192000" cy="6858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FF"/>
    <a:srgbClr val="D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0000" autoAdjust="0"/>
  </p:normalViewPr>
  <p:slideViewPr>
    <p:cSldViewPr snapToGrid="0">
      <p:cViewPr varScale="1">
        <p:scale>
          <a:sx n="65" d="100"/>
          <a:sy n="65" d="100"/>
        </p:scale>
        <p:origin x="9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7ABC-FA61-493B-933A-9E8E07AC9E75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D42EC-BCFF-4C52-8ADB-308E6260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3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CBD9-42FB-4BEE-83FA-45733E6A025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1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F5B2-66AE-4F5F-8104-A5F009481141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A3E0-12C0-4AD9-A46B-504ACAA43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9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15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15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91E4-E8B8-4FBD-8FD9-BAB89DA42990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2460E-E8D5-4F11-BEE6-823D7DCE05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4C25E-7E72-4171-9677-B181AF96B47F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1F691-47F3-434F-94BE-D233C8D0E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03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20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68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0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4166-4C59-47CA-BFBF-835A55AA18D8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F49B0-1D41-4749-9BFE-44859460C5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3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7EE9-8EDE-4760-9CEB-E6996874A82F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49F3D-D4AB-445B-8956-893B9CF92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4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31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B573F-C71F-414A-8E39-9E3071C010CC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49734-C007-4A40-8225-48606BF9F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53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5EB40-4EDB-47FE-B17F-EB8BE1263CC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E302D-5F04-4566-AA79-BB280605A3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6EFC3-DAD3-4C98-984D-283A9CF42747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C77F-E4A7-45A3-AF42-04E7E70C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6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824902-4A5F-4767-BE61-1EE1BD7BA5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97CE26-D414-4573-8F56-ED44CF4651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53" r:id="rId13"/>
    <p:sldLayoutId id="2147483654" r:id="rId14"/>
    <p:sldLayoutId id="2147483655" r:id="rId15"/>
    <p:sldLayoutId id="2147483661" r:id="rId16"/>
    <p:sldLayoutId id="2147483660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54353" y="2278010"/>
            <a:ext cx="10779953" cy="66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 11: RÚT GỌN BIỂU THỨC CHỨA CĂN BẬC HAI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8397261" y="245247"/>
            <a:ext cx="1612942" cy="61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ĐẠI SỐ 9</a:t>
            </a:r>
            <a:endParaRPr lang="vi-VN" altLang="en-US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E85213-6EF5-43DE-B73E-7789E6100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767806"/>
            <a:ext cx="792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48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71AAA9-0ADE-4617-A561-2C54EF348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14" y="61635"/>
            <a:ext cx="6665281" cy="35636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370FD3-D754-4190-863E-1BACE0775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414" y="3705150"/>
            <a:ext cx="7490904" cy="288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7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E98996-241A-47CC-98E1-26F86EB6E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774" y="309748"/>
            <a:ext cx="4109807" cy="28834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A6C313-6EFE-4916-8F17-5B3A964E0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774" y="3350757"/>
            <a:ext cx="5307182" cy="319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60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EE5D45-E060-4475-ADF2-9B6E4CF31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231" y="1380755"/>
            <a:ext cx="100012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59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1861857-9087-4112-824A-A547D7082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11" y="503436"/>
            <a:ext cx="9646107" cy="42816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C49433-6B87-47B7-81CE-45305B8EB862}"/>
              </a:ext>
            </a:extLst>
          </p:cNvPr>
          <p:cNvSpPr txBox="1"/>
          <p:nvPr/>
        </p:nvSpPr>
        <p:spPr>
          <a:xfrm>
            <a:off x="5269663" y="619435"/>
            <a:ext cx="87015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Tiết</a:t>
            </a:r>
            <a:r>
              <a:rPr lang="en-US" b="1" dirty="0"/>
              <a:t> 11</a:t>
            </a:r>
          </a:p>
        </p:txBody>
      </p:sp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DDA42F-EA57-4DC6-AD21-C9D4E3FD0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075" y="127153"/>
            <a:ext cx="9221819" cy="644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54563"/>
      </p:ext>
    </p:extLst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3239" y="1081040"/>
            <a:ext cx="41857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3724" y="2307301"/>
            <a:ext cx="3648756" cy="618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Hoàn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thành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bài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tập</a:t>
            </a:r>
            <a:endParaRPr lang="en-US" sz="2600" b="1" dirty="0">
              <a:solidFill>
                <a:schemeClr val="bg1"/>
              </a:solidFill>
              <a:latin typeface="Arial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851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33928635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7974</TotalTime>
  <Words>26</Words>
  <Application>Microsoft Office PowerPoint</Application>
  <PresentationFormat>Widescreen</PresentationFormat>
  <Paragraphs>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(Body)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363</cp:revision>
  <dcterms:created xsi:type="dcterms:W3CDTF">2020-03-11T10:08:33Z</dcterms:created>
  <dcterms:modified xsi:type="dcterms:W3CDTF">2023-06-29T03:30:21Z</dcterms:modified>
</cp:coreProperties>
</file>