
<file path=[Content_Types].xml><?xml version="1.0" encoding="utf-8"?>
<Types xmlns="http://schemas.openxmlformats.org/package/2006/content-types">
  <Default Extension="bin" ContentType="application/vnd.openxmlformats-officedocument.oleObject"/>
  <Default Extension="emf" ContentType="image/x-emf"/>
  <Default Extension="gif" ContentType="image/gif"/>
  <Default Extension="jpeg" ContentType="image/jpeg"/>
  <Default Extension="png" ContentType="image/png"/>
  <Default Extension="rels" ContentType="application/vnd.openxmlformats-package.relationships+xml"/>
  <Default Extension="vml" ContentType="application/vnd.openxmlformats-officedocument.vmlDrawing"/>
  <Default Extension="wav" ContentType="audio/x-wav"/>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74" r:id="rId2"/>
    <p:sldId id="276" r:id="rId3"/>
    <p:sldId id="259" r:id="rId4"/>
    <p:sldId id="260" r:id="rId5"/>
    <p:sldId id="261" r:id="rId6"/>
    <p:sldId id="262" r:id="rId7"/>
    <p:sldId id="263" r:id="rId8"/>
    <p:sldId id="264" r:id="rId9"/>
    <p:sldId id="265" r:id="rId10"/>
    <p:sldId id="266" r:id="rId11"/>
    <p:sldId id="278" r:id="rId12"/>
    <p:sldId id="267" r:id="rId13"/>
    <p:sldId id="275" r:id="rId14"/>
    <p:sldId id="269" r:id="rId15"/>
    <p:sldId id="270" r:id="rId16"/>
    <p:sldId id="271" r:id="rId17"/>
    <p:sldId id="272" r:id="rId18"/>
    <p:sldId id="279" r:id="rId19"/>
    <p:sldId id="277" r:id="rId2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A50021"/>
    <a:srgbClr val="006600"/>
    <a:srgbClr val="FF9900"/>
    <a:srgbClr val="FFFF99"/>
    <a:srgbClr val="FFFFCC"/>
    <a:srgbClr val="FFCCF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31" autoAdjust="0"/>
    <p:restoredTop sz="88889" autoAdjust="0"/>
  </p:normalViewPr>
  <p:slideViewPr>
    <p:cSldViewPr>
      <p:cViewPr varScale="1">
        <p:scale>
          <a:sx n="61" d="100"/>
          <a:sy n="61" d="100"/>
        </p:scale>
        <p:origin x="1764"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image" Target="../media/image20.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image" Target="../media/image2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4.vml.rels><?xml version="1.0" encoding="UTF-8" standalone="yes"?>
<Relationships xmlns="http://schemas.openxmlformats.org/package/2006/relationships"><Relationship Id="rId8" Type="http://schemas.openxmlformats.org/officeDocument/2006/relationships/image" Target="../media/image37.wmf"/><Relationship Id="rId13" Type="http://schemas.openxmlformats.org/officeDocument/2006/relationships/image" Target="../media/image42.wmf"/><Relationship Id="rId3" Type="http://schemas.openxmlformats.org/officeDocument/2006/relationships/image" Target="../media/image32.wmf"/><Relationship Id="rId7" Type="http://schemas.openxmlformats.org/officeDocument/2006/relationships/image" Target="../media/image36.wmf"/><Relationship Id="rId12" Type="http://schemas.openxmlformats.org/officeDocument/2006/relationships/image" Target="../media/image41.wmf"/><Relationship Id="rId2" Type="http://schemas.openxmlformats.org/officeDocument/2006/relationships/image" Target="../media/image31.wmf"/><Relationship Id="rId16" Type="http://schemas.openxmlformats.org/officeDocument/2006/relationships/image" Target="../media/image45.wmf"/><Relationship Id="rId1" Type="http://schemas.openxmlformats.org/officeDocument/2006/relationships/image" Target="../media/image30.wmf"/><Relationship Id="rId6" Type="http://schemas.openxmlformats.org/officeDocument/2006/relationships/image" Target="../media/image35.wmf"/><Relationship Id="rId11" Type="http://schemas.openxmlformats.org/officeDocument/2006/relationships/image" Target="../media/image40.wmf"/><Relationship Id="rId5" Type="http://schemas.openxmlformats.org/officeDocument/2006/relationships/image" Target="../media/image34.wmf"/><Relationship Id="rId15" Type="http://schemas.openxmlformats.org/officeDocument/2006/relationships/image" Target="../media/image44.wmf"/><Relationship Id="rId10" Type="http://schemas.openxmlformats.org/officeDocument/2006/relationships/image" Target="../media/image39.wmf"/><Relationship Id="rId4" Type="http://schemas.openxmlformats.org/officeDocument/2006/relationships/image" Target="../media/image33.wmf"/><Relationship Id="rId9" Type="http://schemas.openxmlformats.org/officeDocument/2006/relationships/image" Target="../media/image38.wmf"/><Relationship Id="rId14" Type="http://schemas.openxmlformats.org/officeDocument/2006/relationships/image" Target="../media/image43.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4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A294D6FC-AE51-4946-8CE5-042B88D490B5}"/>
              </a:ext>
            </a:extLst>
          </p:cNvPr>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14339" name="Rectangle 3">
            <a:extLst>
              <a:ext uri="{FF2B5EF4-FFF2-40B4-BE49-F238E27FC236}">
                <a16:creationId xmlns:a16="http://schemas.microsoft.com/office/drawing/2014/main" id="{E6EC76ED-A59D-411C-8E66-90D33EACFAA4}"/>
              </a:ext>
            </a:extLst>
          </p:cNvPr>
          <p:cNvSpPr>
            <a:spLocks noGrp="1" noChangeArrowheads="1"/>
          </p:cNvSpPr>
          <p:nvPr>
            <p:ph type="dt"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052" name="Rectangle 4">
            <a:extLst>
              <a:ext uri="{FF2B5EF4-FFF2-40B4-BE49-F238E27FC236}">
                <a16:creationId xmlns:a16="http://schemas.microsoft.com/office/drawing/2014/main" id="{00ECA4E9-762D-4E94-B051-4B562BBA5646}"/>
              </a:ext>
            </a:extLst>
          </p:cNvPr>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41" name="Rectangle 5">
            <a:extLst>
              <a:ext uri="{FF2B5EF4-FFF2-40B4-BE49-F238E27FC236}">
                <a16:creationId xmlns:a16="http://schemas.microsoft.com/office/drawing/2014/main" id="{8BEEAFD6-0A46-49B7-A335-C2FD3FED147B}"/>
              </a:ext>
            </a:extLst>
          </p:cNvPr>
          <p:cNvSpPr>
            <a:spLocks noGrp="1" noChangeArrowheads="1"/>
          </p:cNvSpPr>
          <p:nvPr>
            <p:ph type="body" sz="quarter" idx="3"/>
          </p:nvPr>
        </p:nvSpPr>
        <p:spPr bwMode="auto">
          <a:xfrm>
            <a:off x="685800" y="4343400"/>
            <a:ext cx="54864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4342" name="Rectangle 6">
            <a:extLst>
              <a:ext uri="{FF2B5EF4-FFF2-40B4-BE49-F238E27FC236}">
                <a16:creationId xmlns:a16="http://schemas.microsoft.com/office/drawing/2014/main" id="{F95FE946-27A0-40CE-ABF5-706F84197120}"/>
              </a:ext>
            </a:extLst>
          </p:cNvPr>
          <p:cNvSpPr>
            <a:spLocks noGrp="1" noChangeArrowheads="1"/>
          </p:cNvSpPr>
          <p:nvPr>
            <p:ph type="ftr" sz="quarter" idx="4"/>
          </p:nvPr>
        </p:nvSpPr>
        <p:spPr bwMode="auto">
          <a:xfrm>
            <a:off x="0"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4343" name="Rectangle 7">
            <a:extLst>
              <a:ext uri="{FF2B5EF4-FFF2-40B4-BE49-F238E27FC236}">
                <a16:creationId xmlns:a16="http://schemas.microsoft.com/office/drawing/2014/main" id="{30650602-4772-455A-9D45-8BB05EB44B67}"/>
              </a:ext>
            </a:extLst>
          </p:cNvPr>
          <p:cNvSpPr>
            <a:spLocks noGrp="1" noChangeArrowheads="1"/>
          </p:cNvSpPr>
          <p:nvPr>
            <p:ph type="sldNum" sz="quarter" idx="5"/>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B3F7471D-BB19-4075-8A4C-236A34E8EDA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F7FDC49B-2297-4FCB-B1B6-40CFF4161DCA}"/>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CD9EDAE-6DCD-4804-890C-3F34F47E7206}" type="slidenum">
              <a:rPr lang="en-US" altLang="en-US" smtClean="0"/>
              <a:pPr>
                <a:spcBef>
                  <a:spcPct val="0"/>
                </a:spcBef>
              </a:pPr>
              <a:t>11</a:t>
            </a:fld>
            <a:endParaRPr lang="en-US" altLang="en-US"/>
          </a:p>
        </p:txBody>
      </p:sp>
      <p:sp>
        <p:nvSpPr>
          <p:cNvPr id="14339" name="Rectangle 2">
            <a:extLst>
              <a:ext uri="{FF2B5EF4-FFF2-40B4-BE49-F238E27FC236}">
                <a16:creationId xmlns:a16="http://schemas.microsoft.com/office/drawing/2014/main" id="{973A784D-516F-4A78-9049-DD6030DEB7CB}"/>
              </a:ext>
            </a:extLst>
          </p:cNvPr>
          <p:cNvSpPr>
            <a:spLocks noRot="1" noChangeArrowheads="1" noTextEdit="1"/>
          </p:cNvSpPr>
          <p:nvPr>
            <p:ph type="sldImg"/>
          </p:nvPr>
        </p:nvSpPr>
        <p:spPr>
          <a:ln/>
        </p:spPr>
      </p:sp>
      <p:sp>
        <p:nvSpPr>
          <p:cNvPr id="14340" name="Rectangle 3">
            <a:extLst>
              <a:ext uri="{FF2B5EF4-FFF2-40B4-BE49-F238E27FC236}">
                <a16:creationId xmlns:a16="http://schemas.microsoft.com/office/drawing/2014/main" id="{82ED1EE1-0140-48A3-A367-1D09E6A6A59A}"/>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vi-VN"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11F2C6B2-C994-4C55-99C7-588CB7AAA0AC}"/>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E75771C-E3C2-4DD7-89DC-7DB2D265E8A9}" type="slidenum">
              <a:rPr lang="en-US" altLang="en-US" smtClean="0"/>
              <a:pPr>
                <a:spcBef>
                  <a:spcPct val="0"/>
                </a:spcBef>
              </a:pPr>
              <a:t>12</a:t>
            </a:fld>
            <a:endParaRPr lang="en-US" altLang="en-US"/>
          </a:p>
        </p:txBody>
      </p:sp>
      <p:sp>
        <p:nvSpPr>
          <p:cNvPr id="16387" name="Rectangle 2">
            <a:extLst>
              <a:ext uri="{FF2B5EF4-FFF2-40B4-BE49-F238E27FC236}">
                <a16:creationId xmlns:a16="http://schemas.microsoft.com/office/drawing/2014/main" id="{08E8BF24-E4A6-4A53-BA9B-AE9FA7D8A64F}"/>
              </a:ext>
            </a:extLst>
          </p:cNvPr>
          <p:cNvSpPr>
            <a:spLocks noRot="1" noChangeArrowheads="1" noTextEdit="1"/>
          </p:cNvSpPr>
          <p:nvPr>
            <p:ph type="sldImg"/>
          </p:nvPr>
        </p:nvSpPr>
        <p:spPr>
          <a:ln/>
        </p:spPr>
      </p:sp>
      <p:sp>
        <p:nvSpPr>
          <p:cNvPr id="16388" name="Rectangle 3">
            <a:extLst>
              <a:ext uri="{FF2B5EF4-FFF2-40B4-BE49-F238E27FC236}">
                <a16:creationId xmlns:a16="http://schemas.microsoft.com/office/drawing/2014/main" id="{9C00029B-1B8D-4BC7-9400-E764CE318D11}"/>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vi-VN"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0D203F-D11F-4FEC-8C30-5339A64035F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15415CE-251C-4AC5-9866-62BE4C1EDFC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A924232-2990-491B-A9B8-EE1BFB6CC385}"/>
              </a:ext>
            </a:extLst>
          </p:cNvPr>
          <p:cNvSpPr>
            <a:spLocks noGrp="1" noChangeArrowheads="1"/>
          </p:cNvSpPr>
          <p:nvPr>
            <p:ph type="sldNum" sz="quarter" idx="12"/>
          </p:nvPr>
        </p:nvSpPr>
        <p:spPr>
          <a:ln/>
        </p:spPr>
        <p:txBody>
          <a:bodyPr/>
          <a:lstStyle>
            <a:lvl1pPr>
              <a:defRPr/>
            </a:lvl1pPr>
          </a:lstStyle>
          <a:p>
            <a:pPr>
              <a:defRPr/>
            </a:pPr>
            <a:fld id="{B5DF8316-9D73-41F8-AE7F-64D808FE7EBC}" type="slidenum">
              <a:rPr lang="en-US" altLang="en-US"/>
              <a:pPr>
                <a:defRPr/>
              </a:pPr>
              <a:t>‹#›</a:t>
            </a:fld>
            <a:endParaRPr lang="en-US" altLang="en-US"/>
          </a:p>
        </p:txBody>
      </p:sp>
    </p:spTree>
    <p:extLst>
      <p:ext uri="{BB962C8B-B14F-4D97-AF65-F5344CB8AC3E}">
        <p14:creationId xmlns:p14="http://schemas.microsoft.com/office/powerpoint/2010/main" val="3891608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CAB0737-01E0-4520-8587-86F6B547F80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D46768BE-D38B-4F77-AC5B-E888C1358E1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94E6FE86-B5A0-462E-8244-E883BA9682A8}"/>
              </a:ext>
            </a:extLst>
          </p:cNvPr>
          <p:cNvSpPr>
            <a:spLocks noGrp="1" noChangeArrowheads="1"/>
          </p:cNvSpPr>
          <p:nvPr>
            <p:ph type="sldNum" sz="quarter" idx="12"/>
          </p:nvPr>
        </p:nvSpPr>
        <p:spPr>
          <a:ln/>
        </p:spPr>
        <p:txBody>
          <a:bodyPr/>
          <a:lstStyle>
            <a:lvl1pPr>
              <a:defRPr/>
            </a:lvl1pPr>
          </a:lstStyle>
          <a:p>
            <a:pPr>
              <a:defRPr/>
            </a:pPr>
            <a:fld id="{5E79D649-6A40-4C71-B855-E0C257707FAB}" type="slidenum">
              <a:rPr lang="en-US" altLang="en-US"/>
              <a:pPr>
                <a:defRPr/>
              </a:pPr>
              <a:t>‹#›</a:t>
            </a:fld>
            <a:endParaRPr lang="en-US" altLang="en-US"/>
          </a:p>
        </p:txBody>
      </p:sp>
    </p:spTree>
    <p:extLst>
      <p:ext uri="{BB962C8B-B14F-4D97-AF65-F5344CB8AC3E}">
        <p14:creationId xmlns:p14="http://schemas.microsoft.com/office/powerpoint/2010/main" val="32090952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0EC2A0D-A5C8-4285-923D-306C1502B9C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4FC41335-C751-453A-9DD2-11B567A3536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F786A66A-CEA7-4C19-8CC8-6F167FDA2E2D}"/>
              </a:ext>
            </a:extLst>
          </p:cNvPr>
          <p:cNvSpPr>
            <a:spLocks noGrp="1" noChangeArrowheads="1"/>
          </p:cNvSpPr>
          <p:nvPr>
            <p:ph type="sldNum" sz="quarter" idx="12"/>
          </p:nvPr>
        </p:nvSpPr>
        <p:spPr>
          <a:ln/>
        </p:spPr>
        <p:txBody>
          <a:bodyPr/>
          <a:lstStyle>
            <a:lvl1pPr>
              <a:defRPr/>
            </a:lvl1pPr>
          </a:lstStyle>
          <a:p>
            <a:pPr>
              <a:defRPr/>
            </a:pPr>
            <a:fld id="{FCA604EC-245E-479B-9258-C9697A20D7FB}" type="slidenum">
              <a:rPr lang="en-US" altLang="en-US"/>
              <a:pPr>
                <a:defRPr/>
              </a:pPr>
              <a:t>‹#›</a:t>
            </a:fld>
            <a:endParaRPr lang="en-US" altLang="en-US"/>
          </a:p>
        </p:txBody>
      </p:sp>
    </p:spTree>
    <p:extLst>
      <p:ext uri="{BB962C8B-B14F-4D97-AF65-F5344CB8AC3E}">
        <p14:creationId xmlns:p14="http://schemas.microsoft.com/office/powerpoint/2010/main" val="22565610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p:spPr>
        <p:txBody>
          <a:bodyPr/>
          <a:lstStyle/>
          <a:p>
            <a:r>
              <a:rPr lang="en-US"/>
              <a:t>Click to edit Master title style</a:t>
            </a:r>
          </a:p>
        </p:txBody>
      </p:sp>
      <p:sp>
        <p:nvSpPr>
          <p:cNvPr id="3" name="Content Placeholder 2"/>
          <p:cNvSpPr>
            <a:spLocks noGrp="1"/>
          </p:cNvSpPr>
          <p:nvPr>
            <p:ph sz="quarter" idx="1"/>
          </p:nvPr>
        </p:nvSpPr>
        <p:spPr>
          <a:xfrm>
            <a:off x="457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57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A2E299B3-F9DA-4038-8606-911A7A0BF49D}"/>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29A7655B-D915-4C11-82D9-9124915CAD5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2639961D-B6D5-4175-B43A-B57960D4AF3A}"/>
              </a:ext>
            </a:extLst>
          </p:cNvPr>
          <p:cNvSpPr>
            <a:spLocks noGrp="1" noChangeArrowheads="1"/>
          </p:cNvSpPr>
          <p:nvPr>
            <p:ph type="sldNum" sz="quarter" idx="12"/>
          </p:nvPr>
        </p:nvSpPr>
        <p:spPr>
          <a:ln/>
        </p:spPr>
        <p:txBody>
          <a:bodyPr/>
          <a:lstStyle>
            <a:lvl1pPr>
              <a:defRPr/>
            </a:lvl1pPr>
          </a:lstStyle>
          <a:p>
            <a:pPr>
              <a:defRPr/>
            </a:pPr>
            <a:fld id="{AA45A082-CC48-46E3-986A-55E198463C6C}" type="slidenum">
              <a:rPr lang="en-US" altLang="en-US"/>
              <a:pPr>
                <a:defRPr/>
              </a:pPr>
              <a:t>‹#›</a:t>
            </a:fld>
            <a:endParaRPr lang="en-US" altLang="en-US"/>
          </a:p>
        </p:txBody>
      </p:sp>
    </p:spTree>
    <p:extLst>
      <p:ext uri="{BB962C8B-B14F-4D97-AF65-F5344CB8AC3E}">
        <p14:creationId xmlns:p14="http://schemas.microsoft.com/office/powerpoint/2010/main" val="42278708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a:lstStyle/>
          <a:p>
            <a:pPr lvl="0"/>
            <a:endParaRPr lang="en-US" noProof="0"/>
          </a:p>
        </p:txBody>
      </p:sp>
      <p:sp>
        <p:nvSpPr>
          <p:cNvPr id="4" name="Rectangle 4">
            <a:extLst>
              <a:ext uri="{FF2B5EF4-FFF2-40B4-BE49-F238E27FC236}">
                <a16:creationId xmlns:a16="http://schemas.microsoft.com/office/drawing/2014/main" id="{44669989-2C3F-407C-93D1-8668DAE9786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4A8D8F08-460C-4E79-A5AF-09F6F7DB8B7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0ABD7D6-7B8E-439E-AD90-322CF3F6F447}"/>
              </a:ext>
            </a:extLst>
          </p:cNvPr>
          <p:cNvSpPr>
            <a:spLocks noGrp="1" noChangeArrowheads="1"/>
          </p:cNvSpPr>
          <p:nvPr>
            <p:ph type="sldNum" sz="quarter" idx="12"/>
          </p:nvPr>
        </p:nvSpPr>
        <p:spPr>
          <a:ln/>
        </p:spPr>
        <p:txBody>
          <a:bodyPr/>
          <a:lstStyle>
            <a:lvl1pPr>
              <a:defRPr/>
            </a:lvl1pPr>
          </a:lstStyle>
          <a:p>
            <a:pPr>
              <a:defRPr/>
            </a:pPr>
            <a:fld id="{746199AD-CFFF-4B68-A693-C56E14D8A43C}" type="slidenum">
              <a:rPr lang="en-US" altLang="en-US"/>
              <a:pPr>
                <a:defRPr/>
              </a:pPr>
              <a:t>‹#›</a:t>
            </a:fld>
            <a:endParaRPr lang="en-US" altLang="en-US"/>
          </a:p>
        </p:txBody>
      </p:sp>
    </p:spTree>
    <p:extLst>
      <p:ext uri="{BB962C8B-B14F-4D97-AF65-F5344CB8AC3E}">
        <p14:creationId xmlns:p14="http://schemas.microsoft.com/office/powerpoint/2010/main" val="4000666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a:extLst>
              <a:ext uri="{FF2B5EF4-FFF2-40B4-BE49-F238E27FC236}">
                <a16:creationId xmlns:a16="http://schemas.microsoft.com/office/drawing/2014/main" id="{D30A4003-A467-43E6-95C8-9387196C5EE1}"/>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1EF4B185-CE5A-4090-B5E5-2A7B9F703A9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933CF52A-D79D-472C-BEA3-42B7996B0BAD}"/>
              </a:ext>
            </a:extLst>
          </p:cNvPr>
          <p:cNvSpPr>
            <a:spLocks noGrp="1" noChangeArrowheads="1"/>
          </p:cNvSpPr>
          <p:nvPr>
            <p:ph type="sldNum" sz="quarter" idx="12"/>
          </p:nvPr>
        </p:nvSpPr>
        <p:spPr>
          <a:ln/>
        </p:spPr>
        <p:txBody>
          <a:bodyPr/>
          <a:lstStyle>
            <a:lvl1pPr>
              <a:defRPr/>
            </a:lvl1pPr>
          </a:lstStyle>
          <a:p>
            <a:pPr>
              <a:defRPr/>
            </a:pPr>
            <a:fld id="{DEA6BD54-19A6-48D4-AB5C-2BECEE4C8035}" type="slidenum">
              <a:rPr lang="en-US" altLang="en-US"/>
              <a:pPr>
                <a:defRPr/>
              </a:pPr>
              <a:t>‹#›</a:t>
            </a:fld>
            <a:endParaRPr lang="en-US" altLang="en-US"/>
          </a:p>
        </p:txBody>
      </p:sp>
    </p:spTree>
    <p:extLst>
      <p:ext uri="{BB962C8B-B14F-4D97-AF65-F5344CB8AC3E}">
        <p14:creationId xmlns:p14="http://schemas.microsoft.com/office/powerpoint/2010/main" val="2420457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334A9E41-7EEA-44A6-9E4D-E78875297E3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143C3922-F0DD-4A89-9317-7EB32D74BA7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9133F5C-A6FF-4DA0-9B76-5B67FE222BE7}"/>
              </a:ext>
            </a:extLst>
          </p:cNvPr>
          <p:cNvSpPr>
            <a:spLocks noGrp="1" noChangeArrowheads="1"/>
          </p:cNvSpPr>
          <p:nvPr>
            <p:ph type="sldNum" sz="quarter" idx="12"/>
          </p:nvPr>
        </p:nvSpPr>
        <p:spPr>
          <a:ln/>
        </p:spPr>
        <p:txBody>
          <a:bodyPr/>
          <a:lstStyle>
            <a:lvl1pPr>
              <a:defRPr/>
            </a:lvl1pPr>
          </a:lstStyle>
          <a:p>
            <a:pPr>
              <a:defRPr/>
            </a:pPr>
            <a:fld id="{04C16ECA-9008-40AD-8FD4-FA3364A3236D}" type="slidenum">
              <a:rPr lang="en-US" altLang="en-US"/>
              <a:pPr>
                <a:defRPr/>
              </a:pPr>
              <a:t>‹#›</a:t>
            </a:fld>
            <a:endParaRPr lang="en-US" altLang="en-US"/>
          </a:p>
        </p:txBody>
      </p:sp>
    </p:spTree>
    <p:extLst>
      <p:ext uri="{BB962C8B-B14F-4D97-AF65-F5344CB8AC3E}">
        <p14:creationId xmlns:p14="http://schemas.microsoft.com/office/powerpoint/2010/main" val="26009781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D403580-7A19-4297-9DBE-A5F93F876B2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48338A3-3F2B-40F7-9469-61908E5884E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C795AAF-0493-42A1-89C6-3CDEB390478A}"/>
              </a:ext>
            </a:extLst>
          </p:cNvPr>
          <p:cNvSpPr>
            <a:spLocks noGrp="1" noChangeArrowheads="1"/>
          </p:cNvSpPr>
          <p:nvPr>
            <p:ph type="sldNum" sz="quarter" idx="12"/>
          </p:nvPr>
        </p:nvSpPr>
        <p:spPr>
          <a:ln/>
        </p:spPr>
        <p:txBody>
          <a:bodyPr/>
          <a:lstStyle>
            <a:lvl1pPr>
              <a:defRPr/>
            </a:lvl1pPr>
          </a:lstStyle>
          <a:p>
            <a:pPr>
              <a:defRPr/>
            </a:pPr>
            <a:fld id="{9C84E808-F037-4C8D-BA84-495B83960930}" type="slidenum">
              <a:rPr lang="en-US" altLang="en-US"/>
              <a:pPr>
                <a:defRPr/>
              </a:pPr>
              <a:t>‹#›</a:t>
            </a:fld>
            <a:endParaRPr lang="en-US" altLang="en-US"/>
          </a:p>
        </p:txBody>
      </p:sp>
    </p:spTree>
    <p:extLst>
      <p:ext uri="{BB962C8B-B14F-4D97-AF65-F5344CB8AC3E}">
        <p14:creationId xmlns:p14="http://schemas.microsoft.com/office/powerpoint/2010/main" val="1452667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B5E13CED-73B4-45C8-B497-E85C77F23D25}"/>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B6CB7056-7177-4102-8366-4AB485DA3EB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359944CA-7423-4312-9EF6-83DFAA96C7F6}"/>
              </a:ext>
            </a:extLst>
          </p:cNvPr>
          <p:cNvSpPr>
            <a:spLocks noGrp="1" noChangeArrowheads="1"/>
          </p:cNvSpPr>
          <p:nvPr>
            <p:ph type="sldNum" sz="quarter" idx="12"/>
          </p:nvPr>
        </p:nvSpPr>
        <p:spPr>
          <a:ln/>
        </p:spPr>
        <p:txBody>
          <a:bodyPr/>
          <a:lstStyle>
            <a:lvl1pPr>
              <a:defRPr/>
            </a:lvl1pPr>
          </a:lstStyle>
          <a:p>
            <a:pPr>
              <a:defRPr/>
            </a:pPr>
            <a:fld id="{888AD4E2-6C1A-476B-B1B6-B0663A9627AD}" type="slidenum">
              <a:rPr lang="en-US" altLang="en-US"/>
              <a:pPr>
                <a:defRPr/>
              </a:pPr>
              <a:t>‹#›</a:t>
            </a:fld>
            <a:endParaRPr lang="en-US" altLang="en-US"/>
          </a:p>
        </p:txBody>
      </p:sp>
    </p:spTree>
    <p:extLst>
      <p:ext uri="{BB962C8B-B14F-4D97-AF65-F5344CB8AC3E}">
        <p14:creationId xmlns:p14="http://schemas.microsoft.com/office/powerpoint/2010/main" val="797197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B5335F43-0B1B-451F-8F11-9CF95A0A6E8A}"/>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3D0DF36C-D304-4265-9DE4-257499458F3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DDC79607-714C-4754-8E2F-009AE82F8ECC}"/>
              </a:ext>
            </a:extLst>
          </p:cNvPr>
          <p:cNvSpPr>
            <a:spLocks noGrp="1" noChangeArrowheads="1"/>
          </p:cNvSpPr>
          <p:nvPr>
            <p:ph type="sldNum" sz="quarter" idx="12"/>
          </p:nvPr>
        </p:nvSpPr>
        <p:spPr>
          <a:ln/>
        </p:spPr>
        <p:txBody>
          <a:bodyPr/>
          <a:lstStyle>
            <a:lvl1pPr>
              <a:defRPr/>
            </a:lvl1pPr>
          </a:lstStyle>
          <a:p>
            <a:pPr>
              <a:defRPr/>
            </a:pPr>
            <a:fld id="{C4A79878-0FA8-4D0F-8B4E-DFB50ECAE505}" type="slidenum">
              <a:rPr lang="en-US" altLang="en-US"/>
              <a:pPr>
                <a:defRPr/>
              </a:pPr>
              <a:t>‹#›</a:t>
            </a:fld>
            <a:endParaRPr lang="en-US" altLang="en-US"/>
          </a:p>
        </p:txBody>
      </p:sp>
    </p:spTree>
    <p:extLst>
      <p:ext uri="{BB962C8B-B14F-4D97-AF65-F5344CB8AC3E}">
        <p14:creationId xmlns:p14="http://schemas.microsoft.com/office/powerpoint/2010/main" val="657000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9BF7CBCA-4B58-4051-8CAE-E4A08CAF5F4A}"/>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B21D2C22-578B-4A64-A2A1-954F0BD4D6F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6850AAFA-EA18-4FD3-BA2C-3EA9314B18D8}"/>
              </a:ext>
            </a:extLst>
          </p:cNvPr>
          <p:cNvSpPr>
            <a:spLocks noGrp="1" noChangeArrowheads="1"/>
          </p:cNvSpPr>
          <p:nvPr>
            <p:ph type="sldNum" sz="quarter" idx="12"/>
          </p:nvPr>
        </p:nvSpPr>
        <p:spPr>
          <a:ln/>
        </p:spPr>
        <p:txBody>
          <a:bodyPr/>
          <a:lstStyle>
            <a:lvl1pPr>
              <a:defRPr/>
            </a:lvl1pPr>
          </a:lstStyle>
          <a:p>
            <a:pPr>
              <a:defRPr/>
            </a:pPr>
            <a:fld id="{41E81F82-2FF6-4B33-8AB7-8444F8DF80CB}" type="slidenum">
              <a:rPr lang="en-US" altLang="en-US"/>
              <a:pPr>
                <a:defRPr/>
              </a:pPr>
              <a:t>‹#›</a:t>
            </a:fld>
            <a:endParaRPr lang="en-US" altLang="en-US"/>
          </a:p>
        </p:txBody>
      </p:sp>
    </p:spTree>
    <p:extLst>
      <p:ext uri="{BB962C8B-B14F-4D97-AF65-F5344CB8AC3E}">
        <p14:creationId xmlns:p14="http://schemas.microsoft.com/office/powerpoint/2010/main" val="3877251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FF4AA7F1-FAAC-4BF7-A979-27DCA4F76EDF}"/>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8FC9FBBC-E2E9-4959-9167-E6FEBDD4989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BA9A3D42-EA83-48C9-88DB-76778FD1CECE}"/>
              </a:ext>
            </a:extLst>
          </p:cNvPr>
          <p:cNvSpPr>
            <a:spLocks noGrp="1" noChangeArrowheads="1"/>
          </p:cNvSpPr>
          <p:nvPr>
            <p:ph type="sldNum" sz="quarter" idx="12"/>
          </p:nvPr>
        </p:nvSpPr>
        <p:spPr>
          <a:ln/>
        </p:spPr>
        <p:txBody>
          <a:bodyPr/>
          <a:lstStyle>
            <a:lvl1pPr>
              <a:defRPr/>
            </a:lvl1pPr>
          </a:lstStyle>
          <a:p>
            <a:pPr>
              <a:defRPr/>
            </a:pPr>
            <a:fld id="{58CD258C-0BBD-40CA-9E04-E6DAA8C9508A}" type="slidenum">
              <a:rPr lang="en-US" altLang="en-US"/>
              <a:pPr>
                <a:defRPr/>
              </a:pPr>
              <a:t>‹#›</a:t>
            </a:fld>
            <a:endParaRPr lang="en-US" altLang="en-US"/>
          </a:p>
        </p:txBody>
      </p:sp>
    </p:spTree>
    <p:extLst>
      <p:ext uri="{BB962C8B-B14F-4D97-AF65-F5344CB8AC3E}">
        <p14:creationId xmlns:p14="http://schemas.microsoft.com/office/powerpoint/2010/main" val="4084286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039A9791-CF04-44CB-B401-68A3A14F745A}"/>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B98DA02F-26CE-4C9C-9562-E4D7F51038F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9F47588A-C052-4A9B-BB71-3DEC99BFFF5D}"/>
              </a:ext>
            </a:extLst>
          </p:cNvPr>
          <p:cNvSpPr>
            <a:spLocks noGrp="1" noChangeArrowheads="1"/>
          </p:cNvSpPr>
          <p:nvPr>
            <p:ph type="sldNum" sz="quarter" idx="12"/>
          </p:nvPr>
        </p:nvSpPr>
        <p:spPr>
          <a:ln/>
        </p:spPr>
        <p:txBody>
          <a:bodyPr/>
          <a:lstStyle>
            <a:lvl1pPr>
              <a:defRPr/>
            </a:lvl1pPr>
          </a:lstStyle>
          <a:p>
            <a:pPr>
              <a:defRPr/>
            </a:pPr>
            <a:fld id="{D4DA6442-C8E5-4261-8B6F-3B81DCF8E948}" type="slidenum">
              <a:rPr lang="en-US" altLang="en-US"/>
              <a:pPr>
                <a:defRPr/>
              </a:pPr>
              <a:t>‹#›</a:t>
            </a:fld>
            <a:endParaRPr lang="en-US" altLang="en-US"/>
          </a:p>
        </p:txBody>
      </p:sp>
    </p:spTree>
    <p:extLst>
      <p:ext uri="{BB962C8B-B14F-4D97-AF65-F5344CB8AC3E}">
        <p14:creationId xmlns:p14="http://schemas.microsoft.com/office/powerpoint/2010/main" val="24407689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D303EA60-45AF-4EF3-8D87-1F84898E7F77}"/>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770AF210-6E87-4736-AEFA-6352EAC0353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273A6994-CF6E-4376-A8C7-1CA458078A51}"/>
              </a:ext>
            </a:extLst>
          </p:cNvPr>
          <p:cNvSpPr>
            <a:spLocks noGrp="1" noChangeArrowheads="1"/>
          </p:cNvSpPr>
          <p:nvPr>
            <p:ph type="sldNum" sz="quarter" idx="12"/>
          </p:nvPr>
        </p:nvSpPr>
        <p:spPr>
          <a:ln/>
        </p:spPr>
        <p:txBody>
          <a:bodyPr/>
          <a:lstStyle>
            <a:lvl1pPr>
              <a:defRPr/>
            </a:lvl1pPr>
          </a:lstStyle>
          <a:p>
            <a:pPr>
              <a:defRPr/>
            </a:pPr>
            <a:fld id="{EB2F9F3C-6B94-4B5B-BAE9-C82E34EF1C76}" type="slidenum">
              <a:rPr lang="en-US" altLang="en-US"/>
              <a:pPr>
                <a:defRPr/>
              </a:pPr>
              <a:t>‹#›</a:t>
            </a:fld>
            <a:endParaRPr lang="en-US" altLang="en-US"/>
          </a:p>
        </p:txBody>
      </p:sp>
    </p:spTree>
    <p:extLst>
      <p:ext uri="{BB962C8B-B14F-4D97-AF65-F5344CB8AC3E}">
        <p14:creationId xmlns:p14="http://schemas.microsoft.com/office/powerpoint/2010/main" val="34888051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DE79B340-D910-4FD7-AC14-6B4D31D4CB40}"/>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98884619-70E0-49B1-A9F6-FB28CBCD7333}"/>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BE20FCC6-94F0-4F02-8837-8CD9E2190715}"/>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a:extLst>
              <a:ext uri="{FF2B5EF4-FFF2-40B4-BE49-F238E27FC236}">
                <a16:creationId xmlns:a16="http://schemas.microsoft.com/office/drawing/2014/main" id="{E2F36B00-87DA-4545-9171-2FF492B944EA}"/>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a:extLst>
              <a:ext uri="{FF2B5EF4-FFF2-40B4-BE49-F238E27FC236}">
                <a16:creationId xmlns:a16="http://schemas.microsoft.com/office/drawing/2014/main" id="{F927FE76-1D32-4A5D-B39E-95B93549ACFD}"/>
              </a:ext>
            </a:extLst>
          </p:cNvPr>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7D701639-5B3F-455B-B420-28CE2BACEB1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notesSlide" Target="../notesSlides/notesSlide2.xml"/><Relationship Id="rId7" Type="http://schemas.openxmlformats.org/officeDocument/2006/relationships/image" Target="../media/image20.wmf"/><Relationship Id="rId2" Type="http://schemas.openxmlformats.org/officeDocument/2006/relationships/slideLayout" Target="../slideLayouts/slideLayout14.xml"/><Relationship Id="rId1" Type="http://schemas.openxmlformats.org/officeDocument/2006/relationships/vmlDrawing" Target="../drawings/vmlDrawing1.vml"/><Relationship Id="rId6" Type="http://schemas.openxmlformats.org/officeDocument/2006/relationships/oleObject" Target="../embeddings/oleObject1.bin"/><Relationship Id="rId11" Type="http://schemas.openxmlformats.org/officeDocument/2006/relationships/oleObject" Target="../embeddings/oleObject4.bin"/><Relationship Id="rId5" Type="http://schemas.openxmlformats.org/officeDocument/2006/relationships/image" Target="../media/image23.wmf"/><Relationship Id="rId10" Type="http://schemas.openxmlformats.org/officeDocument/2006/relationships/oleObject" Target="../embeddings/oleObject3.bin"/><Relationship Id="rId4" Type="http://schemas.openxmlformats.org/officeDocument/2006/relationships/image" Target="../media/image22.png"/><Relationship Id="rId9" Type="http://schemas.openxmlformats.org/officeDocument/2006/relationships/image" Target="../media/image21.wmf"/></Relationships>
</file>

<file path=ppt/slides/_rels/slide13.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8.bin"/><Relationship Id="rId3" Type="http://schemas.openxmlformats.org/officeDocument/2006/relationships/image" Target="../media/image27.png"/><Relationship Id="rId7" Type="http://schemas.openxmlformats.org/officeDocument/2006/relationships/oleObject" Target="../embeddings/oleObject7.bin"/><Relationship Id="rId2" Type="http://schemas.openxmlformats.org/officeDocument/2006/relationships/slideLayout" Target="../slideLayouts/slideLayout14.xml"/><Relationship Id="rId1" Type="http://schemas.openxmlformats.org/officeDocument/2006/relationships/vmlDrawing" Target="../drawings/vmlDrawing2.vml"/><Relationship Id="rId6" Type="http://schemas.openxmlformats.org/officeDocument/2006/relationships/oleObject" Target="../embeddings/oleObject6.bin"/><Relationship Id="rId5" Type="http://schemas.openxmlformats.org/officeDocument/2006/relationships/image" Target="../media/image25.wmf"/><Relationship Id="rId4" Type="http://schemas.openxmlformats.org/officeDocument/2006/relationships/oleObject" Target="../embeddings/oleObject5.bin"/><Relationship Id="rId9" Type="http://schemas.openxmlformats.org/officeDocument/2006/relationships/image" Target="../media/image26.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9.bin"/><Relationship Id="rId7" Type="http://schemas.openxmlformats.org/officeDocument/2006/relationships/image" Target="../media/image28.png"/><Relationship Id="rId2" Type="http://schemas.openxmlformats.org/officeDocument/2006/relationships/slideLayout" Target="../slideLayouts/slideLayout14.xml"/><Relationship Id="rId1" Type="http://schemas.openxmlformats.org/officeDocument/2006/relationships/vmlDrawing" Target="../drawings/vmlDrawing3.vml"/><Relationship Id="rId6" Type="http://schemas.openxmlformats.org/officeDocument/2006/relationships/oleObject" Target="../embeddings/oleObject10.bin"/><Relationship Id="rId5" Type="http://schemas.openxmlformats.org/officeDocument/2006/relationships/image" Target="../media/image27.png"/><Relationship Id="rId4" Type="http://schemas.openxmlformats.org/officeDocument/2006/relationships/image" Target="../media/image25.wmf"/></Relationships>
</file>

<file path=ppt/slides/_rels/slide16.x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13.bin"/><Relationship Id="rId13" Type="http://schemas.openxmlformats.org/officeDocument/2006/relationships/image" Target="../media/image34.wmf"/><Relationship Id="rId18" Type="http://schemas.openxmlformats.org/officeDocument/2006/relationships/oleObject" Target="../embeddings/oleObject18.bin"/><Relationship Id="rId26" Type="http://schemas.openxmlformats.org/officeDocument/2006/relationships/oleObject" Target="../embeddings/oleObject22.bin"/><Relationship Id="rId39" Type="http://schemas.openxmlformats.org/officeDocument/2006/relationships/oleObject" Target="../embeddings/oleObject30.bin"/><Relationship Id="rId3" Type="http://schemas.openxmlformats.org/officeDocument/2006/relationships/image" Target="../media/image46.emf"/><Relationship Id="rId21" Type="http://schemas.openxmlformats.org/officeDocument/2006/relationships/image" Target="../media/image38.wmf"/><Relationship Id="rId34" Type="http://schemas.openxmlformats.org/officeDocument/2006/relationships/image" Target="../media/image44.wmf"/><Relationship Id="rId7" Type="http://schemas.openxmlformats.org/officeDocument/2006/relationships/image" Target="../media/image31.wmf"/><Relationship Id="rId12" Type="http://schemas.openxmlformats.org/officeDocument/2006/relationships/oleObject" Target="../embeddings/oleObject15.bin"/><Relationship Id="rId17" Type="http://schemas.openxmlformats.org/officeDocument/2006/relationships/image" Target="../media/image36.wmf"/><Relationship Id="rId25" Type="http://schemas.openxmlformats.org/officeDocument/2006/relationships/image" Target="../media/image40.wmf"/><Relationship Id="rId33" Type="http://schemas.openxmlformats.org/officeDocument/2006/relationships/oleObject" Target="../embeddings/oleObject26.bin"/><Relationship Id="rId38" Type="http://schemas.openxmlformats.org/officeDocument/2006/relationships/oleObject" Target="../embeddings/oleObject29.bin"/><Relationship Id="rId2" Type="http://schemas.openxmlformats.org/officeDocument/2006/relationships/slideLayout" Target="../slideLayouts/slideLayout14.xml"/><Relationship Id="rId16" Type="http://schemas.openxmlformats.org/officeDocument/2006/relationships/oleObject" Target="../embeddings/oleObject17.bin"/><Relationship Id="rId20" Type="http://schemas.openxmlformats.org/officeDocument/2006/relationships/oleObject" Target="../embeddings/oleObject19.bin"/><Relationship Id="rId29" Type="http://schemas.openxmlformats.org/officeDocument/2006/relationships/oleObject" Target="../embeddings/oleObject24.bin"/><Relationship Id="rId1" Type="http://schemas.openxmlformats.org/officeDocument/2006/relationships/vmlDrawing" Target="../drawings/vmlDrawing4.vml"/><Relationship Id="rId6" Type="http://schemas.openxmlformats.org/officeDocument/2006/relationships/oleObject" Target="../embeddings/oleObject12.bin"/><Relationship Id="rId11" Type="http://schemas.openxmlformats.org/officeDocument/2006/relationships/image" Target="../media/image33.wmf"/><Relationship Id="rId24" Type="http://schemas.openxmlformats.org/officeDocument/2006/relationships/oleObject" Target="../embeddings/oleObject21.bin"/><Relationship Id="rId32" Type="http://schemas.openxmlformats.org/officeDocument/2006/relationships/image" Target="../media/image43.wmf"/><Relationship Id="rId37" Type="http://schemas.openxmlformats.org/officeDocument/2006/relationships/image" Target="../media/image45.wmf"/><Relationship Id="rId40" Type="http://schemas.openxmlformats.org/officeDocument/2006/relationships/image" Target="../media/image47.emf"/><Relationship Id="rId5" Type="http://schemas.openxmlformats.org/officeDocument/2006/relationships/image" Target="../media/image30.wmf"/><Relationship Id="rId15" Type="http://schemas.openxmlformats.org/officeDocument/2006/relationships/image" Target="../media/image35.wmf"/><Relationship Id="rId23" Type="http://schemas.openxmlformats.org/officeDocument/2006/relationships/image" Target="../media/image39.wmf"/><Relationship Id="rId28" Type="http://schemas.openxmlformats.org/officeDocument/2006/relationships/oleObject" Target="../embeddings/oleObject23.bin"/><Relationship Id="rId36" Type="http://schemas.openxmlformats.org/officeDocument/2006/relationships/oleObject" Target="../embeddings/oleObject28.bin"/><Relationship Id="rId10" Type="http://schemas.openxmlformats.org/officeDocument/2006/relationships/oleObject" Target="../embeddings/oleObject14.bin"/><Relationship Id="rId19" Type="http://schemas.openxmlformats.org/officeDocument/2006/relationships/image" Target="../media/image37.wmf"/><Relationship Id="rId31" Type="http://schemas.openxmlformats.org/officeDocument/2006/relationships/oleObject" Target="../embeddings/oleObject25.bin"/><Relationship Id="rId4" Type="http://schemas.openxmlformats.org/officeDocument/2006/relationships/oleObject" Target="../embeddings/oleObject11.bin"/><Relationship Id="rId9" Type="http://schemas.openxmlformats.org/officeDocument/2006/relationships/image" Target="../media/image32.wmf"/><Relationship Id="rId14" Type="http://schemas.openxmlformats.org/officeDocument/2006/relationships/oleObject" Target="../embeddings/oleObject16.bin"/><Relationship Id="rId22" Type="http://schemas.openxmlformats.org/officeDocument/2006/relationships/oleObject" Target="../embeddings/oleObject20.bin"/><Relationship Id="rId27" Type="http://schemas.openxmlformats.org/officeDocument/2006/relationships/image" Target="../media/image41.wmf"/><Relationship Id="rId30" Type="http://schemas.openxmlformats.org/officeDocument/2006/relationships/image" Target="../media/image42.wmf"/><Relationship Id="rId35" Type="http://schemas.openxmlformats.org/officeDocument/2006/relationships/oleObject" Target="../embeddings/oleObject27.bin"/></Relationships>
</file>

<file path=ppt/slides/_rels/slide19.xml.rels><?xml version="1.0" encoding="UTF-8" standalone="yes"?>
<Relationships xmlns="http://schemas.openxmlformats.org/package/2006/relationships"><Relationship Id="rId8" Type="http://schemas.openxmlformats.org/officeDocument/2006/relationships/image" Target="../media/image48.wmf"/><Relationship Id="rId3" Type="http://schemas.openxmlformats.org/officeDocument/2006/relationships/audio" Target="../media/audio1.wav"/><Relationship Id="rId7" Type="http://schemas.openxmlformats.org/officeDocument/2006/relationships/oleObject" Target="../embeddings/oleObject31.bin"/><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51.gif"/><Relationship Id="rId5" Type="http://schemas.openxmlformats.org/officeDocument/2006/relationships/image" Target="../media/image50.jpeg"/><Relationship Id="rId4" Type="http://schemas.openxmlformats.org/officeDocument/2006/relationships/image" Target="../media/image49.jpeg"/></Relationships>
</file>

<file path=ppt/slides/_rels/slide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image" Target="../media/image5.png"/><Relationship Id="rId3" Type="http://schemas.openxmlformats.org/officeDocument/2006/relationships/audio" Target="file:///F:\BPT1\Careless%20whisper.MP3" TargetMode="External"/><Relationship Id="rId7" Type="http://schemas.openxmlformats.org/officeDocument/2006/relationships/audio" Target="file:///D:\BPT1\Sous%20Le%20Ciel%20De%20Paris.mp3" TargetMode="External"/><Relationship Id="rId12" Type="http://schemas.openxmlformats.org/officeDocument/2006/relationships/image" Target="../media/image4.png"/><Relationship Id="rId2" Type="http://schemas.openxmlformats.org/officeDocument/2006/relationships/audio" Target="file:///D:\2005\BPT\05%20Track%205.wma" TargetMode="External"/><Relationship Id="rId1" Type="http://schemas.openxmlformats.org/officeDocument/2006/relationships/audio" Target="file:///D:\BPT1\AudioTrack%2016.mp3" TargetMode="External"/><Relationship Id="rId6" Type="http://schemas.openxmlformats.org/officeDocument/2006/relationships/audio" Target="file:///D:\BPT1\Amor%20de%20Mis%20Amores.mp3" TargetMode="External"/><Relationship Id="rId11" Type="http://schemas.openxmlformats.org/officeDocument/2006/relationships/image" Target="../media/image3.gif"/><Relationship Id="rId5" Type="http://schemas.openxmlformats.org/officeDocument/2006/relationships/audio" Target="file:///D:\BPT1\How%20deep%20is%20your%20love.mp3" TargetMode="External"/><Relationship Id="rId15" Type="http://schemas.openxmlformats.org/officeDocument/2006/relationships/image" Target="../media/image7.gif"/><Relationship Id="rId10" Type="http://schemas.openxmlformats.org/officeDocument/2006/relationships/image" Target="../media/image2.gif"/><Relationship Id="rId4" Type="http://schemas.openxmlformats.org/officeDocument/2006/relationships/audio" Target="file:///D:\BPT1\Nothing's%20gonna%20change%20my%20love%20for%20you.MP3" TargetMode="External"/><Relationship Id="rId9" Type="http://schemas.openxmlformats.org/officeDocument/2006/relationships/image" Target="../media/image1.gif"/><Relationship Id="rId14"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wmf"/><Relationship Id="rId1" Type="http://schemas.openxmlformats.org/officeDocument/2006/relationships/slideLayout" Target="../slideLayouts/slideLayout1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slideLayout" Target="../slideLayouts/slideLayout2.xml"/><Relationship Id="rId6" Type="http://schemas.openxmlformats.org/officeDocument/2006/relationships/image" Target="../media/image17.wmf"/><Relationship Id="rId5" Type="http://schemas.openxmlformats.org/officeDocument/2006/relationships/image" Target="../media/image16.wmf"/><Relationship Id="rId4" Type="http://schemas.openxmlformats.org/officeDocument/2006/relationships/image" Target="../media/image15.wmf"/></Relationships>
</file>

<file path=ppt/slides/_rels/slide6.x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a:extLst>
              <a:ext uri="{FF2B5EF4-FFF2-40B4-BE49-F238E27FC236}">
                <a16:creationId xmlns:a16="http://schemas.microsoft.com/office/drawing/2014/main" id="{DC183507-1649-4818-92DB-6295DCE2E572}"/>
              </a:ext>
            </a:extLst>
          </p:cNvPr>
          <p:cNvSpPr txBox="1">
            <a:spLocks noChangeArrowheads="1"/>
          </p:cNvSpPr>
          <p:nvPr/>
        </p:nvSpPr>
        <p:spPr bwMode="auto">
          <a:xfrm>
            <a:off x="2209800" y="228600"/>
            <a:ext cx="37338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50000"/>
              </a:spcBef>
              <a:buFontTx/>
              <a:buNone/>
            </a:pPr>
            <a:r>
              <a:rPr lang="en-US" altLang="en-US" sz="1800" dirty="0">
                <a:latin typeface="Tahoma" panose="020B0604030504040204" pitchFamily="34" charset="0"/>
              </a:rPr>
              <a:t> </a:t>
            </a:r>
            <a:r>
              <a:rPr lang="en-US" altLang="en-US" sz="3600" b="1" u="sng" dirty="0">
                <a:solidFill>
                  <a:srgbClr val="A50021"/>
                </a:solidFill>
                <a:latin typeface="Times New Roman" panose="02020603050405020304" pitchFamily="18" charset="0"/>
              </a:rPr>
              <a:t>HĐ MỞ ĐẦU</a:t>
            </a:r>
          </a:p>
        </p:txBody>
      </p:sp>
      <p:sp>
        <p:nvSpPr>
          <p:cNvPr id="22531" name="Text Box 3">
            <a:extLst>
              <a:ext uri="{FF2B5EF4-FFF2-40B4-BE49-F238E27FC236}">
                <a16:creationId xmlns:a16="http://schemas.microsoft.com/office/drawing/2014/main" id="{9CFE1A6C-6C56-4DBA-BACE-A4A33006C896}"/>
              </a:ext>
            </a:extLst>
          </p:cNvPr>
          <p:cNvSpPr txBox="1">
            <a:spLocks noChangeArrowheads="1"/>
          </p:cNvSpPr>
          <p:nvPr/>
        </p:nvSpPr>
        <p:spPr bwMode="auto">
          <a:xfrm>
            <a:off x="533400" y="990600"/>
            <a:ext cx="8229600" cy="307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Char char="-"/>
            </a:pPr>
            <a:r>
              <a:rPr lang="en-US" altLang="en-US" sz="1800">
                <a:latin typeface="Tahoma" panose="020B0604030504040204" pitchFamily="34" charset="0"/>
              </a:rPr>
              <a:t> </a:t>
            </a:r>
            <a:r>
              <a:rPr lang="en-US" altLang="en-US" sz="2400">
                <a:latin typeface="Tahoma" panose="020B0604030504040204" pitchFamily="34" charset="0"/>
              </a:rPr>
              <a:t>Để so sánh 2 cung trong một đường tròn hay trong hai đường tròn bằng nhau ta làm thế nào?</a:t>
            </a:r>
          </a:p>
          <a:p>
            <a:pPr>
              <a:spcBef>
                <a:spcPct val="50000"/>
              </a:spcBef>
              <a:buFontTx/>
              <a:buNone/>
            </a:pPr>
            <a:r>
              <a:rPr lang="en-US" altLang="en-US" sz="2400">
                <a:latin typeface="Tahoma" panose="020B0604030504040204" pitchFamily="34" charset="0"/>
              </a:rPr>
              <a:t>- Mỗi khẳng định sau </a:t>
            </a:r>
            <a:r>
              <a:rPr lang="en-US" altLang="en-US" sz="2400" b="1" i="1" u="sng">
                <a:solidFill>
                  <a:srgbClr val="FF0000"/>
                </a:solidFill>
                <a:latin typeface="Tahoma" panose="020B0604030504040204" pitchFamily="34" charset="0"/>
              </a:rPr>
              <a:t>đúng</a:t>
            </a:r>
            <a:r>
              <a:rPr lang="en-US" altLang="en-US" sz="2400">
                <a:solidFill>
                  <a:srgbClr val="FF0000"/>
                </a:solidFill>
                <a:latin typeface="Tahoma" panose="020B0604030504040204" pitchFamily="34" charset="0"/>
              </a:rPr>
              <a:t> </a:t>
            </a:r>
            <a:r>
              <a:rPr lang="en-US" altLang="en-US" sz="2400">
                <a:latin typeface="Tahoma" panose="020B0604030504040204" pitchFamily="34" charset="0"/>
              </a:rPr>
              <a:t>hay </a:t>
            </a:r>
            <a:r>
              <a:rPr lang="en-US" altLang="en-US" sz="2400" b="1" i="1" u="sng">
                <a:solidFill>
                  <a:srgbClr val="FF0000"/>
                </a:solidFill>
                <a:latin typeface="Tahoma" panose="020B0604030504040204" pitchFamily="34" charset="0"/>
              </a:rPr>
              <a:t>sai</a:t>
            </a:r>
            <a:r>
              <a:rPr lang="en-US" altLang="en-US" sz="2400" b="1" i="1">
                <a:solidFill>
                  <a:srgbClr val="FF0000"/>
                </a:solidFill>
                <a:latin typeface="Tahoma" panose="020B0604030504040204" pitchFamily="34" charset="0"/>
              </a:rPr>
              <a:t> </a:t>
            </a:r>
            <a:r>
              <a:rPr lang="en-US" altLang="en-US" sz="2400" b="1" i="1">
                <a:latin typeface="Tahoma" panose="020B0604030504040204" pitchFamily="34" charset="0"/>
              </a:rPr>
              <a:t> </a:t>
            </a:r>
            <a:r>
              <a:rPr lang="en-US" altLang="en-US" sz="2400">
                <a:latin typeface="Tahoma" panose="020B0604030504040204" pitchFamily="34" charset="0"/>
              </a:rPr>
              <a:t>?</a:t>
            </a:r>
            <a:r>
              <a:rPr lang="en-US" altLang="en-US" sz="2000">
                <a:latin typeface="Tahoma" panose="020B0604030504040204" pitchFamily="34" charset="0"/>
              </a:rPr>
              <a:t>                                                     </a:t>
            </a:r>
          </a:p>
          <a:p>
            <a:pPr>
              <a:spcBef>
                <a:spcPct val="50000"/>
              </a:spcBef>
              <a:buFontTx/>
              <a:buNone/>
            </a:pPr>
            <a:r>
              <a:rPr lang="en-US" altLang="en-US" sz="2000">
                <a:latin typeface="Tahoma" panose="020B0604030504040204" pitchFamily="34" charset="0"/>
              </a:rPr>
              <a:t> a. Hai cung bằng nhau thì có số đo bằng nhau.                       </a:t>
            </a:r>
          </a:p>
          <a:p>
            <a:pPr>
              <a:spcBef>
                <a:spcPct val="50000"/>
              </a:spcBef>
              <a:buFontTx/>
              <a:buNone/>
            </a:pPr>
            <a:r>
              <a:rPr lang="en-US" altLang="en-US" sz="2000">
                <a:latin typeface="Tahoma" panose="020B0604030504040204" pitchFamily="34" charset="0"/>
              </a:rPr>
              <a:t> b. Hai cung có số đo bằng nhau thì bằng nhau.</a:t>
            </a:r>
          </a:p>
          <a:p>
            <a:pPr>
              <a:spcBef>
                <a:spcPct val="50000"/>
              </a:spcBef>
              <a:buFontTx/>
              <a:buNone/>
            </a:pPr>
            <a:r>
              <a:rPr lang="en-US" altLang="en-US" sz="2000">
                <a:latin typeface="Tahoma" panose="020B0604030504040204" pitchFamily="34" charset="0"/>
              </a:rPr>
              <a:t> c. Trong hai cung trên một đường tròn, cung nào có số đo nhỏ hơn thì nhỏ hơn. </a:t>
            </a:r>
          </a:p>
        </p:txBody>
      </p:sp>
      <p:sp>
        <p:nvSpPr>
          <p:cNvPr id="22532" name="Text Box 4">
            <a:extLst>
              <a:ext uri="{FF2B5EF4-FFF2-40B4-BE49-F238E27FC236}">
                <a16:creationId xmlns:a16="http://schemas.microsoft.com/office/drawing/2014/main" id="{122A716B-FEF7-403B-9998-00C330541233}"/>
              </a:ext>
            </a:extLst>
          </p:cNvPr>
          <p:cNvSpPr txBox="1">
            <a:spLocks noChangeArrowheads="1"/>
          </p:cNvSpPr>
          <p:nvPr/>
        </p:nvSpPr>
        <p:spPr bwMode="auto">
          <a:xfrm>
            <a:off x="457200" y="4556125"/>
            <a:ext cx="8382000" cy="176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Char char="-"/>
            </a:pPr>
            <a:r>
              <a:rPr lang="en-US" altLang="en-US" sz="2000">
                <a:latin typeface="Tahoma" panose="020B0604030504040204" pitchFamily="34" charset="0"/>
              </a:rPr>
              <a:t> Để so sánh 2 cung ta so sánh số đo của chúng:</a:t>
            </a:r>
          </a:p>
          <a:p>
            <a:pPr>
              <a:spcBef>
                <a:spcPct val="50000"/>
              </a:spcBef>
              <a:buFontTx/>
              <a:buNone/>
            </a:pPr>
            <a:r>
              <a:rPr lang="en-US" altLang="en-US" sz="2000">
                <a:latin typeface="Tahoma" panose="020B0604030504040204" pitchFamily="34" charset="0"/>
              </a:rPr>
              <a:t>    Trong </a:t>
            </a:r>
            <a:r>
              <a:rPr lang="en-US" altLang="en-US" sz="2000" u="sng">
                <a:solidFill>
                  <a:srgbClr val="FF0000"/>
                </a:solidFill>
                <a:latin typeface="Tahoma" panose="020B0604030504040204" pitchFamily="34" charset="0"/>
              </a:rPr>
              <a:t>một đường tròn </a:t>
            </a:r>
            <a:r>
              <a:rPr lang="en-US" altLang="en-US" sz="2000">
                <a:latin typeface="Tahoma" panose="020B0604030504040204" pitchFamily="34" charset="0"/>
              </a:rPr>
              <a:t>(hay </a:t>
            </a:r>
            <a:r>
              <a:rPr lang="en-US" altLang="en-US" sz="2000" u="sng">
                <a:solidFill>
                  <a:srgbClr val="FF0000"/>
                </a:solidFill>
                <a:latin typeface="Tahoma" panose="020B0604030504040204" pitchFamily="34" charset="0"/>
              </a:rPr>
              <a:t>trong hai đường tròn bằng nhau</a:t>
            </a:r>
            <a:r>
              <a:rPr lang="en-US" altLang="en-US" sz="2000">
                <a:latin typeface="Tahoma" panose="020B0604030504040204" pitchFamily="34" charset="0"/>
              </a:rPr>
              <a:t>) thì:</a:t>
            </a:r>
          </a:p>
          <a:p>
            <a:pPr>
              <a:spcBef>
                <a:spcPct val="50000"/>
              </a:spcBef>
              <a:buFontTx/>
              <a:buNone/>
            </a:pPr>
            <a:r>
              <a:rPr lang="en-US" altLang="en-US" sz="2000">
                <a:latin typeface="Tahoma" panose="020B0604030504040204" pitchFamily="34" charset="0"/>
              </a:rPr>
              <a:t>+ hai cung bằng nhau nếu chúng có số đo bằng nhau.</a:t>
            </a:r>
          </a:p>
          <a:p>
            <a:pPr>
              <a:spcBef>
                <a:spcPct val="50000"/>
              </a:spcBef>
              <a:buFontTx/>
              <a:buNone/>
            </a:pPr>
            <a:r>
              <a:rPr lang="en-US" altLang="en-US" sz="2000">
                <a:latin typeface="Tahoma" panose="020B0604030504040204" pitchFamily="34" charset="0"/>
              </a:rPr>
              <a:t>+ cung nào có số đo lớn hơn cung đó lớn hơn.</a:t>
            </a:r>
          </a:p>
        </p:txBody>
      </p:sp>
      <p:sp>
        <p:nvSpPr>
          <p:cNvPr id="22533" name="Text Box 5">
            <a:extLst>
              <a:ext uri="{FF2B5EF4-FFF2-40B4-BE49-F238E27FC236}">
                <a16:creationId xmlns:a16="http://schemas.microsoft.com/office/drawing/2014/main" id="{B4D8A1F1-6192-449A-8BA3-267EEEEE5CDF}"/>
              </a:ext>
            </a:extLst>
          </p:cNvPr>
          <p:cNvSpPr txBox="1">
            <a:spLocks noChangeArrowheads="1"/>
          </p:cNvSpPr>
          <p:nvPr/>
        </p:nvSpPr>
        <p:spPr bwMode="auto">
          <a:xfrm>
            <a:off x="3124200" y="3962400"/>
            <a:ext cx="1828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50000"/>
              </a:spcBef>
              <a:buFontTx/>
              <a:buNone/>
            </a:pPr>
            <a:r>
              <a:rPr lang="en-US" altLang="en-US" sz="2400" u="sng">
                <a:solidFill>
                  <a:srgbClr val="FF0000"/>
                </a:solidFill>
                <a:latin typeface="Tahoma" panose="020B0604030504040204" pitchFamily="34" charset="0"/>
              </a:rPr>
              <a:t>ĐÁP ÁN</a:t>
            </a:r>
          </a:p>
        </p:txBody>
      </p:sp>
      <p:sp>
        <p:nvSpPr>
          <p:cNvPr id="4102" name="Text Box 6">
            <a:extLst>
              <a:ext uri="{FF2B5EF4-FFF2-40B4-BE49-F238E27FC236}">
                <a16:creationId xmlns:a16="http://schemas.microsoft.com/office/drawing/2014/main" id="{7E990C4C-108B-476F-A549-017181E0153E}"/>
              </a:ext>
            </a:extLst>
          </p:cNvPr>
          <p:cNvSpPr txBox="1">
            <a:spLocks noChangeArrowheads="1"/>
          </p:cNvSpPr>
          <p:nvPr/>
        </p:nvSpPr>
        <p:spPr bwMode="auto">
          <a:xfrm flipV="1">
            <a:off x="1447800" y="7316788"/>
            <a:ext cx="19812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rot="1080000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endParaRPr lang="vi-VN" altLang="en-US" sz="1800">
              <a:latin typeface="Times New Roman" panose="02020603050405020304" pitchFamily="18" charset="0"/>
            </a:endParaRPr>
          </a:p>
        </p:txBody>
      </p:sp>
      <p:sp>
        <p:nvSpPr>
          <p:cNvPr id="22535" name="Oval 7">
            <a:extLst>
              <a:ext uri="{FF2B5EF4-FFF2-40B4-BE49-F238E27FC236}">
                <a16:creationId xmlns:a16="http://schemas.microsoft.com/office/drawing/2014/main" id="{8E0ADAEE-CDB3-4AB6-BE4A-A512A6EA37D8}"/>
              </a:ext>
            </a:extLst>
          </p:cNvPr>
          <p:cNvSpPr>
            <a:spLocks noChangeArrowheads="1"/>
          </p:cNvSpPr>
          <p:nvPr/>
        </p:nvSpPr>
        <p:spPr bwMode="auto">
          <a:xfrm>
            <a:off x="1295400" y="7315200"/>
            <a:ext cx="457200" cy="381000"/>
          </a:xfrm>
          <a:prstGeom prst="ellipse">
            <a:avLst/>
          </a:prstGeom>
          <a:solidFill>
            <a:srgbClr val="FFFF00"/>
          </a:solidFill>
          <a:ln w="12700" cap="sq">
            <a:solidFill>
              <a:srgbClr val="FF0000"/>
            </a:solidFill>
            <a:round/>
            <a:headEnd type="none" w="sm" len="sm"/>
            <a:tailEnd type="none" w="sm" len="sm"/>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2400">
                <a:solidFill>
                  <a:srgbClr val="0000FF"/>
                </a:solidFill>
                <a:latin typeface="Times New Roman" panose="02020603050405020304" pitchFamily="18" charset="0"/>
              </a:rPr>
              <a:t>Đ</a:t>
            </a:r>
          </a:p>
        </p:txBody>
      </p:sp>
      <p:sp>
        <p:nvSpPr>
          <p:cNvPr id="22536" name="Oval 8">
            <a:extLst>
              <a:ext uri="{FF2B5EF4-FFF2-40B4-BE49-F238E27FC236}">
                <a16:creationId xmlns:a16="http://schemas.microsoft.com/office/drawing/2014/main" id="{77241E2C-D6E3-416C-AA2D-A3E0BA12F37A}"/>
              </a:ext>
            </a:extLst>
          </p:cNvPr>
          <p:cNvSpPr>
            <a:spLocks noChangeArrowheads="1"/>
          </p:cNvSpPr>
          <p:nvPr/>
        </p:nvSpPr>
        <p:spPr bwMode="auto">
          <a:xfrm>
            <a:off x="3505200" y="7543800"/>
            <a:ext cx="381000" cy="381000"/>
          </a:xfrm>
          <a:prstGeom prst="ellipse">
            <a:avLst/>
          </a:prstGeom>
          <a:solidFill>
            <a:srgbClr val="FFFF00"/>
          </a:solidFill>
          <a:ln w="12700" cap="sq">
            <a:solidFill>
              <a:srgbClr val="FF0000"/>
            </a:solidFill>
            <a:round/>
            <a:headEnd type="none" w="sm" len="sm"/>
            <a:tailEnd type="none" w="sm" len="sm"/>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1800">
                <a:solidFill>
                  <a:srgbClr val="0000FF"/>
                </a:solidFill>
                <a:latin typeface="Times New Roman" panose="02020603050405020304" pitchFamily="18" charset="0"/>
              </a:rPr>
              <a:t>Đ</a:t>
            </a:r>
          </a:p>
        </p:txBody>
      </p:sp>
      <p:sp>
        <p:nvSpPr>
          <p:cNvPr id="22537" name="Oval 9">
            <a:extLst>
              <a:ext uri="{FF2B5EF4-FFF2-40B4-BE49-F238E27FC236}">
                <a16:creationId xmlns:a16="http://schemas.microsoft.com/office/drawing/2014/main" id="{6CFE3508-6EB0-46CE-B8F4-26D1DE2A9BAA}"/>
              </a:ext>
            </a:extLst>
          </p:cNvPr>
          <p:cNvSpPr>
            <a:spLocks noChangeArrowheads="1"/>
          </p:cNvSpPr>
          <p:nvPr/>
        </p:nvSpPr>
        <p:spPr bwMode="auto">
          <a:xfrm>
            <a:off x="8610600" y="7696200"/>
            <a:ext cx="533400" cy="381000"/>
          </a:xfrm>
          <a:prstGeom prst="ellipse">
            <a:avLst/>
          </a:prstGeom>
          <a:solidFill>
            <a:srgbClr val="FF0000"/>
          </a:solidFill>
          <a:ln w="12700" cap="sq">
            <a:solidFill>
              <a:srgbClr val="FFFF00"/>
            </a:solidFill>
            <a:round/>
            <a:headEnd type="none" w="sm" len="sm"/>
            <a:tailEnd type="none" w="sm" len="sm"/>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2400">
                <a:solidFill>
                  <a:srgbClr val="FFFF00"/>
                </a:solidFill>
                <a:latin typeface="Times New Roman" panose="02020603050405020304" pitchFamily="18" charset="0"/>
              </a:rPr>
              <a:t>S</a:t>
            </a:r>
          </a:p>
        </p:txBody>
      </p:sp>
      <p:grpSp>
        <p:nvGrpSpPr>
          <p:cNvPr id="2" name="Group 40">
            <a:extLst>
              <a:ext uri="{FF2B5EF4-FFF2-40B4-BE49-F238E27FC236}">
                <a16:creationId xmlns:a16="http://schemas.microsoft.com/office/drawing/2014/main" id="{9C29F2B4-A2A4-4421-8AA0-0CBBF756788B}"/>
              </a:ext>
            </a:extLst>
          </p:cNvPr>
          <p:cNvGrpSpPr>
            <a:grpSpLocks/>
          </p:cNvGrpSpPr>
          <p:nvPr/>
        </p:nvGrpSpPr>
        <p:grpSpPr bwMode="auto">
          <a:xfrm>
            <a:off x="7010400" y="1295400"/>
            <a:ext cx="2176463" cy="2066925"/>
            <a:chOff x="3878" y="2582"/>
            <a:chExt cx="1371" cy="1302"/>
          </a:xfrm>
        </p:grpSpPr>
        <p:sp>
          <p:nvSpPr>
            <p:cNvPr id="4107" name="Oval 41">
              <a:extLst>
                <a:ext uri="{FF2B5EF4-FFF2-40B4-BE49-F238E27FC236}">
                  <a16:creationId xmlns:a16="http://schemas.microsoft.com/office/drawing/2014/main" id="{A091939E-6D22-4D7C-A727-E13440862B23}"/>
                </a:ext>
              </a:extLst>
            </p:cNvPr>
            <p:cNvSpPr>
              <a:spLocks noChangeArrowheads="1"/>
            </p:cNvSpPr>
            <p:nvPr/>
          </p:nvSpPr>
          <p:spPr bwMode="auto">
            <a:xfrm>
              <a:off x="3878" y="2681"/>
              <a:ext cx="1204" cy="1203"/>
            </a:xfrm>
            <a:prstGeom prst="ellipse">
              <a:avLst/>
            </a:prstGeom>
            <a:noFill/>
            <a:ln w="12700" algn="ctr">
              <a:solidFill>
                <a:srgbClr val="000080"/>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sp>
          <p:nvSpPr>
            <p:cNvPr id="4108" name="Line 42">
              <a:extLst>
                <a:ext uri="{FF2B5EF4-FFF2-40B4-BE49-F238E27FC236}">
                  <a16:creationId xmlns:a16="http://schemas.microsoft.com/office/drawing/2014/main" id="{15E2CEC6-CE44-4634-B15E-494F34EEBF4B}"/>
                </a:ext>
              </a:extLst>
            </p:cNvPr>
            <p:cNvSpPr>
              <a:spLocks noChangeShapeType="1"/>
            </p:cNvSpPr>
            <p:nvPr/>
          </p:nvSpPr>
          <p:spPr bwMode="auto">
            <a:xfrm flipV="1">
              <a:off x="4476" y="3307"/>
              <a:ext cx="602" cy="2"/>
            </a:xfrm>
            <a:prstGeom prst="line">
              <a:avLst/>
            </a:prstGeom>
            <a:noFill/>
            <a:ln w="12700">
              <a:solidFill>
                <a:srgbClr val="000080"/>
              </a:solidFill>
              <a:round/>
              <a:headEnd/>
              <a:tailEnd/>
            </a:ln>
            <a:extLst>
              <a:ext uri="{909E8E84-426E-40DD-AFC4-6F175D3DCCD1}">
                <a14:hiddenFill xmlns:a14="http://schemas.microsoft.com/office/drawing/2010/main">
                  <a:noFill/>
                </a14:hiddenFill>
              </a:ext>
            </a:extLst>
          </p:spPr>
          <p:txBody>
            <a:bodyPr anchor="ctr">
              <a:spAutoFit/>
            </a:bodyPr>
            <a:lstStyle/>
            <a:p>
              <a:endParaRPr lang="en-US"/>
            </a:p>
          </p:txBody>
        </p:sp>
        <p:sp>
          <p:nvSpPr>
            <p:cNvPr id="4109" name="Rectangle 43">
              <a:extLst>
                <a:ext uri="{FF2B5EF4-FFF2-40B4-BE49-F238E27FC236}">
                  <a16:creationId xmlns:a16="http://schemas.microsoft.com/office/drawing/2014/main" id="{F892FC5B-C152-477D-B750-81E098C8BAAA}"/>
                </a:ext>
              </a:extLst>
            </p:cNvPr>
            <p:cNvSpPr>
              <a:spLocks noChangeArrowheads="1"/>
            </p:cNvSpPr>
            <p:nvPr/>
          </p:nvSpPr>
          <p:spPr bwMode="auto">
            <a:xfrm>
              <a:off x="4312" y="3290"/>
              <a:ext cx="227"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sysDot"/>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1400">
                  <a:solidFill>
                    <a:schemeClr val="tx2"/>
                  </a:solidFill>
                  <a:latin typeface=".VnTime" panose="020B7200000000000000" pitchFamily="34" charset="0"/>
                </a:rPr>
                <a:t>O</a:t>
              </a:r>
            </a:p>
          </p:txBody>
        </p:sp>
        <p:sp>
          <p:nvSpPr>
            <p:cNvPr id="4110" name="Rectangle 44">
              <a:extLst>
                <a:ext uri="{FF2B5EF4-FFF2-40B4-BE49-F238E27FC236}">
                  <a16:creationId xmlns:a16="http://schemas.microsoft.com/office/drawing/2014/main" id="{7254FEBB-F0A6-4FFD-8EE1-BB9E40F9C6C3}"/>
                </a:ext>
              </a:extLst>
            </p:cNvPr>
            <p:cNvSpPr>
              <a:spLocks noChangeArrowheads="1"/>
            </p:cNvSpPr>
            <p:nvPr/>
          </p:nvSpPr>
          <p:spPr bwMode="auto">
            <a:xfrm>
              <a:off x="4700" y="2582"/>
              <a:ext cx="197"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sysDot"/>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1400">
                  <a:solidFill>
                    <a:schemeClr val="tx2"/>
                  </a:solidFill>
                  <a:latin typeface=".VnTime" panose="020B7200000000000000" pitchFamily="34" charset="0"/>
                </a:rPr>
                <a:t>A</a:t>
              </a:r>
            </a:p>
          </p:txBody>
        </p:sp>
        <p:sp>
          <p:nvSpPr>
            <p:cNvPr id="4111" name="Rectangle 45">
              <a:extLst>
                <a:ext uri="{FF2B5EF4-FFF2-40B4-BE49-F238E27FC236}">
                  <a16:creationId xmlns:a16="http://schemas.microsoft.com/office/drawing/2014/main" id="{D3F3F847-D264-411C-BCA5-EF5384609CE9}"/>
                </a:ext>
              </a:extLst>
            </p:cNvPr>
            <p:cNvSpPr>
              <a:spLocks noChangeArrowheads="1"/>
            </p:cNvSpPr>
            <p:nvPr/>
          </p:nvSpPr>
          <p:spPr bwMode="auto">
            <a:xfrm>
              <a:off x="5066" y="3196"/>
              <a:ext cx="183"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sysDot"/>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1400">
                  <a:solidFill>
                    <a:schemeClr val="tx2"/>
                  </a:solidFill>
                  <a:latin typeface=".VnTime" panose="020B7200000000000000" pitchFamily="34" charset="0"/>
                </a:rPr>
                <a:t>B</a:t>
              </a:r>
            </a:p>
          </p:txBody>
        </p:sp>
        <p:sp>
          <p:nvSpPr>
            <p:cNvPr id="4112" name="Line 46">
              <a:extLst>
                <a:ext uri="{FF2B5EF4-FFF2-40B4-BE49-F238E27FC236}">
                  <a16:creationId xmlns:a16="http://schemas.microsoft.com/office/drawing/2014/main" id="{4FE78988-4225-43D2-AA9A-DBB6F799858C}"/>
                </a:ext>
              </a:extLst>
            </p:cNvPr>
            <p:cNvSpPr>
              <a:spLocks noChangeShapeType="1"/>
            </p:cNvSpPr>
            <p:nvPr/>
          </p:nvSpPr>
          <p:spPr bwMode="auto">
            <a:xfrm flipH="1">
              <a:off x="4476" y="2743"/>
              <a:ext cx="295" cy="563"/>
            </a:xfrm>
            <a:prstGeom prst="line">
              <a:avLst/>
            </a:prstGeom>
            <a:noFill/>
            <a:ln w="12700">
              <a:solidFill>
                <a:srgbClr val="000080"/>
              </a:solidFill>
              <a:round/>
              <a:headEnd/>
              <a:tailEnd/>
            </a:ln>
            <a:extLst>
              <a:ext uri="{909E8E84-426E-40DD-AFC4-6F175D3DCCD1}">
                <a14:hiddenFill xmlns:a14="http://schemas.microsoft.com/office/drawing/2010/main">
                  <a:noFill/>
                </a14:hiddenFill>
              </a:ext>
            </a:extLst>
          </p:spPr>
          <p:txBody>
            <a:bodyPr anchor="ctr">
              <a:spAutoFit/>
            </a:bodyPr>
            <a:lstStyle/>
            <a:p>
              <a:endParaRPr lang="en-US"/>
            </a:p>
          </p:txBody>
        </p:sp>
        <p:sp>
          <p:nvSpPr>
            <p:cNvPr id="4113" name="Oval 47">
              <a:extLst>
                <a:ext uri="{FF2B5EF4-FFF2-40B4-BE49-F238E27FC236}">
                  <a16:creationId xmlns:a16="http://schemas.microsoft.com/office/drawing/2014/main" id="{15BA442F-D4C6-440E-BAAF-7A6D027580A8}"/>
                </a:ext>
              </a:extLst>
            </p:cNvPr>
            <p:cNvSpPr>
              <a:spLocks noChangeArrowheads="1"/>
            </p:cNvSpPr>
            <p:nvPr/>
          </p:nvSpPr>
          <p:spPr bwMode="auto">
            <a:xfrm>
              <a:off x="4105" y="2931"/>
              <a:ext cx="748" cy="721"/>
            </a:xfrm>
            <a:prstGeom prst="ellipse">
              <a:avLst/>
            </a:prstGeom>
            <a:noFill/>
            <a:ln w="12700" algn="ctr">
              <a:solidFill>
                <a:srgbClr val="000080"/>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sp>
          <p:nvSpPr>
            <p:cNvPr id="4114" name="Oval 48">
              <a:extLst>
                <a:ext uri="{FF2B5EF4-FFF2-40B4-BE49-F238E27FC236}">
                  <a16:creationId xmlns:a16="http://schemas.microsoft.com/office/drawing/2014/main" id="{8F0EAB9A-8327-43C2-803D-914C55107A4A}"/>
                </a:ext>
              </a:extLst>
            </p:cNvPr>
            <p:cNvSpPr>
              <a:spLocks noChangeArrowheads="1"/>
            </p:cNvSpPr>
            <p:nvPr/>
          </p:nvSpPr>
          <p:spPr bwMode="auto">
            <a:xfrm>
              <a:off x="4451" y="3291"/>
              <a:ext cx="45" cy="43"/>
            </a:xfrm>
            <a:prstGeom prst="ellipse">
              <a:avLst/>
            </a:prstGeom>
            <a:solidFill>
              <a:srgbClr val="FF0000"/>
            </a:solidFill>
            <a:ln w="9525" algn="ctr">
              <a:solidFill>
                <a:srgbClr val="800000"/>
              </a:solidFill>
              <a:round/>
              <a:headEnd/>
              <a:tailEnd/>
            </a:ln>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sp>
          <p:nvSpPr>
            <p:cNvPr id="4115" name="Rectangle 49">
              <a:extLst>
                <a:ext uri="{FF2B5EF4-FFF2-40B4-BE49-F238E27FC236}">
                  <a16:creationId xmlns:a16="http://schemas.microsoft.com/office/drawing/2014/main" id="{240B8FF5-5854-41F0-A604-3DB9622A3D25}"/>
                </a:ext>
              </a:extLst>
            </p:cNvPr>
            <p:cNvSpPr>
              <a:spLocks noChangeArrowheads="1"/>
            </p:cNvSpPr>
            <p:nvPr/>
          </p:nvSpPr>
          <p:spPr bwMode="auto">
            <a:xfrm>
              <a:off x="4526" y="2803"/>
              <a:ext cx="187"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sysDot"/>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1400">
                  <a:solidFill>
                    <a:schemeClr val="tx2"/>
                  </a:solidFill>
                  <a:latin typeface=".VnTime" panose="020B7200000000000000" pitchFamily="34" charset="0"/>
                </a:rPr>
                <a:t>C</a:t>
              </a:r>
            </a:p>
          </p:txBody>
        </p:sp>
        <p:sp>
          <p:nvSpPr>
            <p:cNvPr id="4116" name="Rectangle 50">
              <a:extLst>
                <a:ext uri="{FF2B5EF4-FFF2-40B4-BE49-F238E27FC236}">
                  <a16:creationId xmlns:a16="http://schemas.microsoft.com/office/drawing/2014/main" id="{8AB228D7-920A-4BA9-BAF8-A07DE01EBE36}"/>
                </a:ext>
              </a:extLst>
            </p:cNvPr>
            <p:cNvSpPr>
              <a:spLocks noChangeArrowheads="1"/>
            </p:cNvSpPr>
            <p:nvPr/>
          </p:nvSpPr>
          <p:spPr bwMode="auto">
            <a:xfrm>
              <a:off x="4814" y="3279"/>
              <a:ext cx="195"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sysDot"/>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1400">
                  <a:solidFill>
                    <a:schemeClr val="tx2"/>
                  </a:solidFill>
                  <a:latin typeface=".VnTime" panose="020B7200000000000000" pitchFamily="34" charset="0"/>
                </a:rPr>
                <a:t>D</a:t>
              </a:r>
            </a:p>
          </p:txBody>
        </p:sp>
        <p:sp>
          <p:nvSpPr>
            <p:cNvPr id="4117" name="Freeform 51">
              <a:extLst>
                <a:ext uri="{FF2B5EF4-FFF2-40B4-BE49-F238E27FC236}">
                  <a16:creationId xmlns:a16="http://schemas.microsoft.com/office/drawing/2014/main" id="{9C8CDD0A-E6F1-41DA-90CE-617EF9D2CAF4}"/>
                </a:ext>
              </a:extLst>
            </p:cNvPr>
            <p:cNvSpPr>
              <a:spLocks/>
            </p:cNvSpPr>
            <p:nvPr/>
          </p:nvSpPr>
          <p:spPr bwMode="auto">
            <a:xfrm>
              <a:off x="4513" y="3249"/>
              <a:ext cx="45" cy="59"/>
            </a:xfrm>
            <a:custGeom>
              <a:avLst/>
              <a:gdLst>
                <a:gd name="T0" fmla="*/ 0 w 45"/>
                <a:gd name="T1" fmla="*/ 0 h 59"/>
                <a:gd name="T2" fmla="*/ 39 w 45"/>
                <a:gd name="T3" fmla="*/ 23 h 59"/>
                <a:gd name="T4" fmla="*/ 35 w 45"/>
                <a:gd name="T5" fmla="*/ 59 h 59"/>
                <a:gd name="T6" fmla="*/ 0 60000 65536"/>
                <a:gd name="T7" fmla="*/ 0 60000 65536"/>
                <a:gd name="T8" fmla="*/ 0 60000 65536"/>
                <a:gd name="T9" fmla="*/ 0 w 45"/>
                <a:gd name="T10" fmla="*/ 0 h 59"/>
                <a:gd name="T11" fmla="*/ 45 w 45"/>
                <a:gd name="T12" fmla="*/ 59 h 59"/>
              </a:gdLst>
              <a:ahLst/>
              <a:cxnLst>
                <a:cxn ang="T6">
                  <a:pos x="T0" y="T1"/>
                </a:cxn>
                <a:cxn ang="T7">
                  <a:pos x="T2" y="T3"/>
                </a:cxn>
                <a:cxn ang="T8">
                  <a:pos x="T4" y="T5"/>
                </a:cxn>
              </a:cxnLst>
              <a:rect l="T9" t="T10" r="T11" b="T12"/>
              <a:pathLst>
                <a:path w="45" h="59">
                  <a:moveTo>
                    <a:pt x="0" y="0"/>
                  </a:moveTo>
                  <a:cubicBezTo>
                    <a:pt x="16" y="6"/>
                    <a:pt x="33" y="13"/>
                    <a:pt x="39" y="23"/>
                  </a:cubicBezTo>
                  <a:cubicBezTo>
                    <a:pt x="45" y="33"/>
                    <a:pt x="40" y="46"/>
                    <a:pt x="35" y="59"/>
                  </a:cubicBezTo>
                </a:path>
              </a:pathLst>
            </a:custGeom>
            <a:noFill/>
            <a:ln w="9525">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118" name="Rectangle 52">
              <a:extLst>
                <a:ext uri="{FF2B5EF4-FFF2-40B4-BE49-F238E27FC236}">
                  <a16:creationId xmlns:a16="http://schemas.microsoft.com/office/drawing/2014/main" id="{E552C052-C5AB-4702-9B5D-CBB55664595B}"/>
                </a:ext>
              </a:extLst>
            </p:cNvPr>
            <p:cNvSpPr>
              <a:spLocks noChangeArrowheads="1"/>
            </p:cNvSpPr>
            <p:nvPr/>
          </p:nvSpPr>
          <p:spPr bwMode="auto">
            <a:xfrm>
              <a:off x="4497" y="3153"/>
              <a:ext cx="24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sysDot"/>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1200">
                  <a:solidFill>
                    <a:schemeClr val="tx2"/>
                  </a:solidFill>
                  <a:latin typeface=".VnTime" panose="020B7200000000000000" pitchFamily="34" charset="0"/>
                </a:rPr>
                <a:t>60</a:t>
              </a:r>
              <a:r>
                <a:rPr lang="en-US" altLang="en-US" sz="1200" baseline="30000">
                  <a:solidFill>
                    <a:schemeClr val="tx2"/>
                  </a:solidFill>
                  <a:latin typeface=".VnTime" panose="020B7200000000000000" pitchFamily="34" charset="0"/>
                </a:rPr>
                <a:t>o</a:t>
              </a:r>
              <a:endParaRPr lang="en-US" altLang="en-US" sz="1200">
                <a:solidFill>
                  <a:schemeClr val="tx2"/>
                </a:solidFill>
                <a:latin typeface=".VnTime" panose="020B7200000000000000" pitchFamily="34" charset="0"/>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Effect transition="in" filter="blinds(horizontal)">
                                      <p:cBhvr>
                                        <p:cTn id="7" dur="500"/>
                                        <p:tgtEl>
                                          <p:spTgt spid="2253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nodeType="clickEffect">
                                  <p:stCondLst>
                                    <p:cond delay="0"/>
                                  </p:stCondLst>
                                  <p:childTnLst>
                                    <p:set>
                                      <p:cBhvr>
                                        <p:cTn id="11" dur="1" fill="hold">
                                          <p:stCondLst>
                                            <p:cond delay="0"/>
                                          </p:stCondLst>
                                        </p:cTn>
                                        <p:tgtEl>
                                          <p:spTgt spid="22531">
                                            <p:txEl>
                                              <p:pRg st="1" end="1"/>
                                            </p:txEl>
                                          </p:spTgt>
                                        </p:tgtEl>
                                        <p:attrNameLst>
                                          <p:attrName>style.visibility</p:attrName>
                                        </p:attrNameLst>
                                      </p:cBhvr>
                                      <p:to>
                                        <p:strVal val="visible"/>
                                      </p:to>
                                    </p:set>
                                    <p:animEffect transition="in" filter="randombar(horizontal)">
                                      <p:cBhvr>
                                        <p:cTn id="12" dur="500"/>
                                        <p:tgtEl>
                                          <p:spTgt spid="22531">
                                            <p:txEl>
                                              <p:pRg st="1" end="1"/>
                                            </p:txEl>
                                          </p:spTgt>
                                        </p:tgtEl>
                                      </p:cBhvr>
                                    </p:animEffect>
                                  </p:childTnLst>
                                </p:cTn>
                              </p:par>
                              <p:par>
                                <p:cTn id="13" presetID="14" presetClass="entr" presetSubtype="10" fill="hold" nodeType="withEffect">
                                  <p:stCondLst>
                                    <p:cond delay="0"/>
                                  </p:stCondLst>
                                  <p:childTnLst>
                                    <p:set>
                                      <p:cBhvr>
                                        <p:cTn id="14" dur="1" fill="hold">
                                          <p:stCondLst>
                                            <p:cond delay="0"/>
                                          </p:stCondLst>
                                        </p:cTn>
                                        <p:tgtEl>
                                          <p:spTgt spid="22531">
                                            <p:txEl>
                                              <p:pRg st="2" end="2"/>
                                            </p:txEl>
                                          </p:spTgt>
                                        </p:tgtEl>
                                        <p:attrNameLst>
                                          <p:attrName>style.visibility</p:attrName>
                                        </p:attrNameLst>
                                      </p:cBhvr>
                                      <p:to>
                                        <p:strVal val="visible"/>
                                      </p:to>
                                    </p:set>
                                    <p:animEffect transition="in" filter="randombar(horizontal)">
                                      <p:cBhvr>
                                        <p:cTn id="15" dur="500"/>
                                        <p:tgtEl>
                                          <p:spTgt spid="22531">
                                            <p:txEl>
                                              <p:pRg st="2" end="2"/>
                                            </p:txEl>
                                          </p:spTgt>
                                        </p:tgtEl>
                                      </p:cBhvr>
                                    </p:animEffect>
                                  </p:childTnLst>
                                </p:cTn>
                              </p:par>
                              <p:par>
                                <p:cTn id="16" presetID="14" presetClass="entr" presetSubtype="10" fill="hold" nodeType="withEffect">
                                  <p:stCondLst>
                                    <p:cond delay="0"/>
                                  </p:stCondLst>
                                  <p:childTnLst>
                                    <p:set>
                                      <p:cBhvr>
                                        <p:cTn id="17" dur="1" fill="hold">
                                          <p:stCondLst>
                                            <p:cond delay="0"/>
                                          </p:stCondLst>
                                        </p:cTn>
                                        <p:tgtEl>
                                          <p:spTgt spid="22531">
                                            <p:txEl>
                                              <p:pRg st="3" end="3"/>
                                            </p:txEl>
                                          </p:spTgt>
                                        </p:tgtEl>
                                        <p:attrNameLst>
                                          <p:attrName>style.visibility</p:attrName>
                                        </p:attrNameLst>
                                      </p:cBhvr>
                                      <p:to>
                                        <p:strVal val="visible"/>
                                      </p:to>
                                    </p:set>
                                    <p:animEffect transition="in" filter="randombar(horizontal)">
                                      <p:cBhvr>
                                        <p:cTn id="18" dur="500"/>
                                        <p:tgtEl>
                                          <p:spTgt spid="22531">
                                            <p:txEl>
                                              <p:pRg st="3" end="3"/>
                                            </p:txEl>
                                          </p:spTgt>
                                        </p:tgtEl>
                                      </p:cBhvr>
                                    </p:animEffect>
                                  </p:childTnLst>
                                </p:cTn>
                              </p:par>
                              <p:par>
                                <p:cTn id="19" presetID="14" presetClass="entr" presetSubtype="10" fill="hold" nodeType="withEffect">
                                  <p:stCondLst>
                                    <p:cond delay="0"/>
                                  </p:stCondLst>
                                  <p:childTnLst>
                                    <p:set>
                                      <p:cBhvr>
                                        <p:cTn id="20" dur="1" fill="hold">
                                          <p:stCondLst>
                                            <p:cond delay="0"/>
                                          </p:stCondLst>
                                        </p:cTn>
                                        <p:tgtEl>
                                          <p:spTgt spid="22531">
                                            <p:txEl>
                                              <p:pRg st="4" end="4"/>
                                            </p:txEl>
                                          </p:spTgt>
                                        </p:tgtEl>
                                        <p:attrNameLst>
                                          <p:attrName>style.visibility</p:attrName>
                                        </p:attrNameLst>
                                      </p:cBhvr>
                                      <p:to>
                                        <p:strVal val="visible"/>
                                      </p:to>
                                    </p:set>
                                    <p:animEffect transition="in" filter="randombar(horizontal)">
                                      <p:cBhvr>
                                        <p:cTn id="21" dur="500"/>
                                        <p:tgtEl>
                                          <p:spTgt spid="22531">
                                            <p:txEl>
                                              <p:pRg st="4" end="4"/>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5" presetClass="entr" presetSubtype="0" fill="hold" grpId="0" nodeType="clickEffect">
                                  <p:stCondLst>
                                    <p:cond delay="0"/>
                                  </p:stCondLst>
                                  <p:childTnLst>
                                    <p:set>
                                      <p:cBhvr>
                                        <p:cTn id="25" dur="1" fill="hold">
                                          <p:stCondLst>
                                            <p:cond delay="0"/>
                                          </p:stCondLst>
                                        </p:cTn>
                                        <p:tgtEl>
                                          <p:spTgt spid="22533"/>
                                        </p:tgtEl>
                                        <p:attrNameLst>
                                          <p:attrName>style.visibility</p:attrName>
                                        </p:attrNameLst>
                                      </p:cBhvr>
                                      <p:to>
                                        <p:strVal val="visible"/>
                                      </p:to>
                                    </p:set>
                                    <p:anim calcmode="lin" valueType="num">
                                      <p:cBhvr>
                                        <p:cTn id="26" dur="500" decel="50000" fill="hold">
                                          <p:stCondLst>
                                            <p:cond delay="0"/>
                                          </p:stCondLst>
                                        </p:cTn>
                                        <p:tgtEl>
                                          <p:spTgt spid="22533"/>
                                        </p:tgtEl>
                                        <p:attrNameLst>
                                          <p:attrName>style.rotation</p:attrName>
                                        </p:attrNameLst>
                                      </p:cBhvr>
                                      <p:tavLst>
                                        <p:tav tm="0">
                                          <p:val>
                                            <p:fltVal val="-90"/>
                                          </p:val>
                                        </p:tav>
                                        <p:tav tm="100000">
                                          <p:val>
                                            <p:fltVal val="0"/>
                                          </p:val>
                                        </p:tav>
                                      </p:tavLst>
                                    </p:anim>
                                    <p:anim calcmode="lin" valueType="num">
                                      <p:cBhvr>
                                        <p:cTn id="27" dur="500" decel="50000" fill="hold">
                                          <p:stCondLst>
                                            <p:cond delay="0"/>
                                          </p:stCondLst>
                                        </p:cTn>
                                        <p:tgtEl>
                                          <p:spTgt spid="22533"/>
                                        </p:tgtEl>
                                        <p:attrNameLst>
                                          <p:attrName>ppt_w</p:attrName>
                                        </p:attrNameLst>
                                      </p:cBhvr>
                                      <p:tavLst>
                                        <p:tav tm="0">
                                          <p:val>
                                            <p:strVal val="#ppt_w"/>
                                          </p:val>
                                        </p:tav>
                                        <p:tav tm="100000">
                                          <p:val>
                                            <p:strVal val="#ppt_w*.05"/>
                                          </p:val>
                                        </p:tav>
                                      </p:tavLst>
                                    </p:anim>
                                    <p:anim calcmode="lin" valueType="num">
                                      <p:cBhvr>
                                        <p:cTn id="28" dur="500" accel="50000" fill="hold">
                                          <p:stCondLst>
                                            <p:cond delay="500"/>
                                          </p:stCondLst>
                                        </p:cTn>
                                        <p:tgtEl>
                                          <p:spTgt spid="22533"/>
                                        </p:tgtEl>
                                        <p:attrNameLst>
                                          <p:attrName>ppt_w</p:attrName>
                                        </p:attrNameLst>
                                      </p:cBhvr>
                                      <p:tavLst>
                                        <p:tav tm="0">
                                          <p:val>
                                            <p:strVal val="#ppt_w*.05"/>
                                          </p:val>
                                        </p:tav>
                                        <p:tav tm="100000">
                                          <p:val>
                                            <p:strVal val="#ppt_w"/>
                                          </p:val>
                                        </p:tav>
                                      </p:tavLst>
                                    </p:anim>
                                    <p:anim calcmode="lin" valueType="num">
                                      <p:cBhvr>
                                        <p:cTn id="29" dur="1000" fill="hold"/>
                                        <p:tgtEl>
                                          <p:spTgt spid="22533"/>
                                        </p:tgtEl>
                                        <p:attrNameLst>
                                          <p:attrName>ppt_h</p:attrName>
                                        </p:attrNameLst>
                                      </p:cBhvr>
                                      <p:tavLst>
                                        <p:tav tm="0">
                                          <p:val>
                                            <p:strVal val="#ppt_h"/>
                                          </p:val>
                                        </p:tav>
                                        <p:tav tm="100000">
                                          <p:val>
                                            <p:strVal val="#ppt_h"/>
                                          </p:val>
                                        </p:tav>
                                      </p:tavLst>
                                    </p:anim>
                                    <p:anim calcmode="lin" valueType="num">
                                      <p:cBhvr>
                                        <p:cTn id="30" dur="500" decel="50000" fill="hold">
                                          <p:stCondLst>
                                            <p:cond delay="0"/>
                                          </p:stCondLst>
                                        </p:cTn>
                                        <p:tgtEl>
                                          <p:spTgt spid="22533"/>
                                        </p:tgtEl>
                                        <p:attrNameLst>
                                          <p:attrName>ppt_x</p:attrName>
                                        </p:attrNameLst>
                                      </p:cBhvr>
                                      <p:tavLst>
                                        <p:tav tm="0">
                                          <p:val>
                                            <p:strVal val="#ppt_x+.4"/>
                                          </p:val>
                                        </p:tav>
                                        <p:tav tm="100000">
                                          <p:val>
                                            <p:strVal val="#ppt_x"/>
                                          </p:val>
                                        </p:tav>
                                      </p:tavLst>
                                    </p:anim>
                                    <p:anim calcmode="lin" valueType="num">
                                      <p:cBhvr>
                                        <p:cTn id="31" dur="500" decel="50000" fill="hold">
                                          <p:stCondLst>
                                            <p:cond delay="0"/>
                                          </p:stCondLst>
                                        </p:cTn>
                                        <p:tgtEl>
                                          <p:spTgt spid="22533"/>
                                        </p:tgtEl>
                                        <p:attrNameLst>
                                          <p:attrName>ppt_y</p:attrName>
                                        </p:attrNameLst>
                                      </p:cBhvr>
                                      <p:tavLst>
                                        <p:tav tm="0">
                                          <p:val>
                                            <p:strVal val="#ppt_y-.2"/>
                                          </p:val>
                                        </p:tav>
                                        <p:tav tm="100000">
                                          <p:val>
                                            <p:strVal val="#ppt_y+.1"/>
                                          </p:val>
                                        </p:tav>
                                      </p:tavLst>
                                    </p:anim>
                                    <p:anim calcmode="lin" valueType="num">
                                      <p:cBhvr>
                                        <p:cTn id="32" dur="500" accel="50000" fill="hold">
                                          <p:stCondLst>
                                            <p:cond delay="500"/>
                                          </p:stCondLst>
                                        </p:cTn>
                                        <p:tgtEl>
                                          <p:spTgt spid="22533"/>
                                        </p:tgtEl>
                                        <p:attrNameLst>
                                          <p:attrName>ppt_y</p:attrName>
                                        </p:attrNameLst>
                                      </p:cBhvr>
                                      <p:tavLst>
                                        <p:tav tm="0">
                                          <p:val>
                                            <p:strVal val="#ppt_y+.1"/>
                                          </p:val>
                                        </p:tav>
                                        <p:tav tm="100000">
                                          <p:val>
                                            <p:strVal val="#ppt_y"/>
                                          </p:val>
                                        </p:tav>
                                      </p:tavLst>
                                    </p:anim>
                                    <p:animEffect transition="in" filter="fade">
                                      <p:cBhvr>
                                        <p:cTn id="33" dur="1000" decel="50000">
                                          <p:stCondLst>
                                            <p:cond delay="0"/>
                                          </p:stCondLst>
                                        </p:cTn>
                                        <p:tgtEl>
                                          <p:spTgt spid="22533"/>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4" presetClass="entr" presetSubtype="10" fill="hold" nodeType="clickEffect">
                                  <p:stCondLst>
                                    <p:cond delay="0"/>
                                  </p:stCondLst>
                                  <p:childTnLst>
                                    <p:set>
                                      <p:cBhvr>
                                        <p:cTn id="37" dur="1" fill="hold">
                                          <p:stCondLst>
                                            <p:cond delay="0"/>
                                          </p:stCondLst>
                                        </p:cTn>
                                        <p:tgtEl>
                                          <p:spTgt spid="22532">
                                            <p:txEl>
                                              <p:pRg st="0" end="0"/>
                                            </p:txEl>
                                          </p:spTgt>
                                        </p:tgtEl>
                                        <p:attrNameLst>
                                          <p:attrName>style.visibility</p:attrName>
                                        </p:attrNameLst>
                                      </p:cBhvr>
                                      <p:to>
                                        <p:strVal val="visible"/>
                                      </p:to>
                                    </p:set>
                                    <p:animEffect transition="in" filter="randombar(horizontal)">
                                      <p:cBhvr>
                                        <p:cTn id="38" dur="500"/>
                                        <p:tgtEl>
                                          <p:spTgt spid="22532">
                                            <p:txEl>
                                              <p:pRg st="0" end="0"/>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4" presetClass="entr" presetSubtype="10" fill="hold" nodeType="clickEffect">
                                  <p:stCondLst>
                                    <p:cond delay="0"/>
                                  </p:stCondLst>
                                  <p:childTnLst>
                                    <p:set>
                                      <p:cBhvr>
                                        <p:cTn id="42" dur="1" fill="hold">
                                          <p:stCondLst>
                                            <p:cond delay="0"/>
                                          </p:stCondLst>
                                        </p:cTn>
                                        <p:tgtEl>
                                          <p:spTgt spid="22532">
                                            <p:txEl>
                                              <p:pRg st="1" end="1"/>
                                            </p:txEl>
                                          </p:spTgt>
                                        </p:tgtEl>
                                        <p:attrNameLst>
                                          <p:attrName>style.visibility</p:attrName>
                                        </p:attrNameLst>
                                      </p:cBhvr>
                                      <p:to>
                                        <p:strVal val="visible"/>
                                      </p:to>
                                    </p:set>
                                    <p:animEffect transition="in" filter="randombar(horizontal)">
                                      <p:cBhvr>
                                        <p:cTn id="43" dur="500"/>
                                        <p:tgtEl>
                                          <p:spTgt spid="22532">
                                            <p:txEl>
                                              <p:pRg st="1" end="1"/>
                                            </p:txEl>
                                          </p:spTgt>
                                        </p:tgtEl>
                                      </p:cBhvr>
                                    </p:animEffect>
                                  </p:childTnLst>
                                </p:cTn>
                              </p:par>
                              <p:par>
                                <p:cTn id="44" presetID="14" presetClass="entr" presetSubtype="10" fill="hold" nodeType="withEffect">
                                  <p:stCondLst>
                                    <p:cond delay="0"/>
                                  </p:stCondLst>
                                  <p:childTnLst>
                                    <p:set>
                                      <p:cBhvr>
                                        <p:cTn id="45" dur="1" fill="hold">
                                          <p:stCondLst>
                                            <p:cond delay="0"/>
                                          </p:stCondLst>
                                        </p:cTn>
                                        <p:tgtEl>
                                          <p:spTgt spid="22532">
                                            <p:txEl>
                                              <p:pRg st="2" end="2"/>
                                            </p:txEl>
                                          </p:spTgt>
                                        </p:tgtEl>
                                        <p:attrNameLst>
                                          <p:attrName>style.visibility</p:attrName>
                                        </p:attrNameLst>
                                      </p:cBhvr>
                                      <p:to>
                                        <p:strVal val="visible"/>
                                      </p:to>
                                    </p:set>
                                    <p:animEffect transition="in" filter="randombar(horizontal)">
                                      <p:cBhvr>
                                        <p:cTn id="46" dur="500"/>
                                        <p:tgtEl>
                                          <p:spTgt spid="22532">
                                            <p:txEl>
                                              <p:pRg st="2" end="2"/>
                                            </p:txEl>
                                          </p:spTgt>
                                        </p:tgtEl>
                                      </p:cBhvr>
                                    </p:animEffect>
                                  </p:childTnLst>
                                </p:cTn>
                              </p:par>
                              <p:par>
                                <p:cTn id="47" presetID="14" presetClass="entr" presetSubtype="10" fill="hold" nodeType="withEffect">
                                  <p:stCondLst>
                                    <p:cond delay="0"/>
                                  </p:stCondLst>
                                  <p:childTnLst>
                                    <p:set>
                                      <p:cBhvr>
                                        <p:cTn id="48" dur="1" fill="hold">
                                          <p:stCondLst>
                                            <p:cond delay="0"/>
                                          </p:stCondLst>
                                        </p:cTn>
                                        <p:tgtEl>
                                          <p:spTgt spid="22532">
                                            <p:txEl>
                                              <p:pRg st="3" end="3"/>
                                            </p:txEl>
                                          </p:spTgt>
                                        </p:tgtEl>
                                        <p:attrNameLst>
                                          <p:attrName>style.visibility</p:attrName>
                                        </p:attrNameLst>
                                      </p:cBhvr>
                                      <p:to>
                                        <p:strVal val="visible"/>
                                      </p:to>
                                    </p:set>
                                    <p:animEffect transition="in" filter="randombar(horizontal)">
                                      <p:cBhvr>
                                        <p:cTn id="49" dur="500"/>
                                        <p:tgtEl>
                                          <p:spTgt spid="22532">
                                            <p:txEl>
                                              <p:pRg st="3" end="3"/>
                                            </p:txEl>
                                          </p:spTgt>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64" presetClass="path" presetSubtype="0" accel="50000" decel="50000" fill="hold" grpId="0" nodeType="clickEffect">
                                  <p:stCondLst>
                                    <p:cond delay="0"/>
                                  </p:stCondLst>
                                  <p:childTnLst>
                                    <p:animMotion origin="layout" path="M 0.025 -0.0548 L 0.53333 -0.71584 " pathEditMode="relative" rAng="0" ptsTypes="AA">
                                      <p:cBhvr>
                                        <p:cTn id="53" dur="2000" fill="hold"/>
                                        <p:tgtEl>
                                          <p:spTgt spid="22535"/>
                                        </p:tgtEl>
                                        <p:attrNameLst>
                                          <p:attrName>ppt_x</p:attrName>
                                          <p:attrName>ppt_y</p:attrName>
                                        </p:attrNameLst>
                                      </p:cBhvr>
                                      <p:rCtr x="25417" y="-33064"/>
                                    </p:animMotion>
                                  </p:childTnLst>
                                </p:cTn>
                              </p:par>
                            </p:childTnLst>
                          </p:cTn>
                        </p:par>
                      </p:childTnLst>
                    </p:cTn>
                  </p:par>
                  <p:par>
                    <p:cTn id="54" fill="hold" nodeType="clickPar">
                      <p:stCondLst>
                        <p:cond delay="indefinite"/>
                      </p:stCondLst>
                      <p:childTnLst>
                        <p:par>
                          <p:cTn id="55" fill="hold" nodeType="withGroup">
                            <p:stCondLst>
                              <p:cond delay="0"/>
                            </p:stCondLst>
                            <p:childTnLst>
                              <p:par>
                                <p:cTn id="56" presetID="64" presetClass="path" presetSubtype="0" accel="50000" decel="50000" fill="hold" grpId="0" nodeType="clickEffect">
                                  <p:stCondLst>
                                    <p:cond delay="0"/>
                                  </p:stCondLst>
                                  <p:childTnLst>
                                    <p:animMotion origin="layout" path="M -3.33333E-6 -5.20231E-7 L -0.27916 -0.70474 " pathEditMode="relative" rAng="0" ptsTypes="AA">
                                      <p:cBhvr>
                                        <p:cTn id="57" dur="2000" fill="hold"/>
                                        <p:tgtEl>
                                          <p:spTgt spid="22537"/>
                                        </p:tgtEl>
                                        <p:attrNameLst>
                                          <p:attrName>ppt_x</p:attrName>
                                          <p:attrName>ppt_y</p:attrName>
                                        </p:attrNameLst>
                                      </p:cBhvr>
                                      <p:rCtr x="-13958" y="-35237"/>
                                    </p:animMotion>
                                  </p:childTnLst>
                                </p:cTn>
                              </p:par>
                            </p:childTnLst>
                          </p:cTn>
                        </p:par>
                      </p:childTnLst>
                    </p:cTn>
                  </p:par>
                  <p:par>
                    <p:cTn id="58" fill="hold" nodeType="clickPar">
                      <p:stCondLst>
                        <p:cond delay="indefinite"/>
                      </p:stCondLst>
                      <p:childTnLst>
                        <p:par>
                          <p:cTn id="59" fill="hold" nodeType="withGroup">
                            <p:stCondLst>
                              <p:cond delay="0"/>
                            </p:stCondLst>
                            <p:childTnLst>
                              <p:par>
                                <p:cTn id="60" presetID="4" presetClass="entr" presetSubtype="16" fill="hold" nodeType="clickEffect">
                                  <p:stCondLst>
                                    <p:cond delay="0"/>
                                  </p:stCondLst>
                                  <p:childTnLst>
                                    <p:set>
                                      <p:cBhvr>
                                        <p:cTn id="61" dur="1" fill="hold">
                                          <p:stCondLst>
                                            <p:cond delay="0"/>
                                          </p:stCondLst>
                                        </p:cTn>
                                        <p:tgtEl>
                                          <p:spTgt spid="2"/>
                                        </p:tgtEl>
                                        <p:attrNameLst>
                                          <p:attrName>style.visibility</p:attrName>
                                        </p:attrNameLst>
                                      </p:cBhvr>
                                      <p:to>
                                        <p:strVal val="visible"/>
                                      </p:to>
                                    </p:set>
                                    <p:animEffect transition="in" filter="box(in)">
                                      <p:cBhvr>
                                        <p:cTn id="62" dur="500"/>
                                        <p:tgtEl>
                                          <p:spTgt spid="2"/>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64" presetClass="path" presetSubtype="0" accel="50000" decel="50000" fill="hold" grpId="0" nodeType="clickEffect">
                                  <p:stCondLst>
                                    <p:cond delay="0"/>
                                  </p:stCondLst>
                                  <p:childTnLst>
                                    <p:animMotion origin="layout" path="M 0.00833 -0.0215 L -0.19584 -0.57156 " pathEditMode="relative" rAng="0" ptsTypes="AA">
                                      <p:cBhvr>
                                        <p:cTn id="66" dur="2000" fill="hold"/>
                                        <p:tgtEl>
                                          <p:spTgt spid="22536"/>
                                        </p:tgtEl>
                                        <p:attrNameLst>
                                          <p:attrName>ppt_x</p:attrName>
                                          <p:attrName>ppt_y</p:attrName>
                                        </p:attrNameLst>
                                      </p:cBhvr>
                                      <p:rCtr x="-10208" y="-2751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3" grpId="0"/>
      <p:bldP spid="22535" grpId="0" animBg="1"/>
      <p:bldP spid="22536" grpId="0" animBg="1"/>
      <p:bldP spid="22537"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EA498739-B702-4066-A3ED-F4CC8AEDDCA6}"/>
              </a:ext>
            </a:extLst>
          </p:cNvPr>
          <p:cNvSpPr>
            <a:spLocks noChangeArrowheads="1"/>
          </p:cNvSpPr>
          <p:nvPr/>
        </p:nvSpPr>
        <p:spPr bwMode="auto">
          <a:xfrm>
            <a:off x="1066800" y="838200"/>
            <a:ext cx="7391400" cy="283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3600" dirty="0" err="1">
                <a:latin typeface="Times New Roman" panose="02020603050405020304" pitchFamily="18" charset="0"/>
              </a:rPr>
              <a:t>Có</a:t>
            </a:r>
            <a:r>
              <a:rPr lang="en-US" altLang="en-US" sz="3600" dirty="0">
                <a:latin typeface="Times New Roman" panose="02020603050405020304" pitchFamily="18" charset="0"/>
              </a:rPr>
              <a:t> 2 </a:t>
            </a:r>
            <a:r>
              <a:rPr lang="en-US" altLang="en-US" sz="3600" dirty="0" err="1">
                <a:latin typeface="Times New Roman" panose="02020603050405020304" pitchFamily="18" charset="0"/>
              </a:rPr>
              <a:t>cách</a:t>
            </a:r>
            <a:r>
              <a:rPr lang="en-US" altLang="en-US" sz="3600" dirty="0">
                <a:latin typeface="Times New Roman" panose="02020603050405020304" pitchFamily="18" charset="0"/>
              </a:rPr>
              <a:t> so </a:t>
            </a:r>
            <a:r>
              <a:rPr lang="en-US" altLang="en-US" sz="3600" dirty="0" err="1">
                <a:latin typeface="Times New Roman" panose="02020603050405020304" pitchFamily="18" charset="0"/>
              </a:rPr>
              <a:t>sánh</a:t>
            </a:r>
            <a:r>
              <a:rPr lang="en-US" altLang="en-US" sz="3600" dirty="0">
                <a:latin typeface="Times New Roman" panose="02020603050405020304" pitchFamily="18" charset="0"/>
              </a:rPr>
              <a:t> </a:t>
            </a:r>
            <a:r>
              <a:rPr lang="en-US" altLang="en-US" sz="3600" dirty="0" err="1">
                <a:latin typeface="Times New Roman" panose="02020603050405020304" pitchFamily="18" charset="0"/>
              </a:rPr>
              <a:t>cung</a:t>
            </a:r>
            <a:r>
              <a:rPr lang="en-US" altLang="en-US" sz="3600" dirty="0">
                <a:latin typeface="Times New Roman" panose="02020603050405020304" pitchFamily="18" charset="0"/>
              </a:rPr>
              <a:t> </a:t>
            </a:r>
            <a:r>
              <a:rPr lang="en-US" altLang="en-US" sz="3600" dirty="0" err="1">
                <a:latin typeface="Times New Roman" panose="02020603050405020304" pitchFamily="18" charset="0"/>
              </a:rPr>
              <a:t>trong</a:t>
            </a:r>
            <a:r>
              <a:rPr lang="en-US" altLang="en-US" sz="3600" dirty="0">
                <a:latin typeface="Times New Roman" panose="02020603050405020304" pitchFamily="18" charset="0"/>
              </a:rPr>
              <a:t> 1 </a:t>
            </a:r>
            <a:r>
              <a:rPr lang="en-US" altLang="en-US" sz="3600" dirty="0" err="1">
                <a:latin typeface="Times New Roman" panose="02020603050405020304" pitchFamily="18" charset="0"/>
              </a:rPr>
              <a:t>đường</a:t>
            </a:r>
            <a:r>
              <a:rPr lang="en-US" altLang="en-US" sz="3600" dirty="0">
                <a:latin typeface="Times New Roman" panose="02020603050405020304" pitchFamily="18" charset="0"/>
              </a:rPr>
              <a:t> </a:t>
            </a:r>
            <a:r>
              <a:rPr lang="en-US" altLang="en-US" sz="3600" dirty="0" err="1">
                <a:latin typeface="Times New Roman" panose="02020603050405020304" pitchFamily="18" charset="0"/>
              </a:rPr>
              <a:t>tròn</a:t>
            </a:r>
            <a:r>
              <a:rPr lang="en-US" altLang="en-US" sz="3600" dirty="0">
                <a:latin typeface="Times New Roman" panose="02020603050405020304" pitchFamily="18" charset="0"/>
              </a:rPr>
              <a:t> hay </a:t>
            </a:r>
            <a:r>
              <a:rPr lang="en-US" altLang="en-US" sz="3600" dirty="0" err="1">
                <a:latin typeface="Times New Roman" panose="02020603050405020304" pitchFamily="18" charset="0"/>
              </a:rPr>
              <a:t>trong</a:t>
            </a:r>
            <a:r>
              <a:rPr lang="en-US" altLang="en-US" sz="3600" dirty="0">
                <a:latin typeface="Times New Roman" panose="02020603050405020304" pitchFamily="18" charset="0"/>
              </a:rPr>
              <a:t> 2 </a:t>
            </a:r>
            <a:r>
              <a:rPr lang="en-US" altLang="en-US" sz="3600" dirty="0" err="1">
                <a:latin typeface="Times New Roman" panose="02020603050405020304" pitchFamily="18" charset="0"/>
              </a:rPr>
              <a:t>đường</a:t>
            </a:r>
            <a:r>
              <a:rPr lang="en-US" altLang="en-US" sz="3600" dirty="0">
                <a:latin typeface="Times New Roman" panose="02020603050405020304" pitchFamily="18" charset="0"/>
              </a:rPr>
              <a:t> </a:t>
            </a:r>
            <a:r>
              <a:rPr lang="en-US" altLang="en-US" sz="3600" dirty="0" err="1">
                <a:latin typeface="Times New Roman" panose="02020603050405020304" pitchFamily="18" charset="0"/>
              </a:rPr>
              <a:t>tròn</a:t>
            </a:r>
            <a:r>
              <a:rPr lang="en-US" altLang="en-US" sz="3600" dirty="0">
                <a:latin typeface="Times New Roman" panose="02020603050405020304" pitchFamily="18" charset="0"/>
              </a:rPr>
              <a:t> </a:t>
            </a:r>
            <a:r>
              <a:rPr lang="en-US" altLang="en-US" sz="3600" dirty="0" err="1">
                <a:latin typeface="Times New Roman" panose="02020603050405020304" pitchFamily="18" charset="0"/>
              </a:rPr>
              <a:t>bằng</a:t>
            </a:r>
            <a:r>
              <a:rPr lang="en-US" altLang="en-US" sz="3600" dirty="0">
                <a:latin typeface="Times New Roman" panose="02020603050405020304" pitchFamily="18" charset="0"/>
              </a:rPr>
              <a:t> </a:t>
            </a:r>
            <a:r>
              <a:rPr lang="en-US" altLang="en-US" sz="3600" dirty="0" err="1">
                <a:latin typeface="Times New Roman" panose="02020603050405020304" pitchFamily="18" charset="0"/>
              </a:rPr>
              <a:t>nhau</a:t>
            </a:r>
            <a:r>
              <a:rPr lang="en-US" altLang="en-US" sz="3600" dirty="0">
                <a:latin typeface="Times New Roman" panose="02020603050405020304" pitchFamily="18" charset="0"/>
              </a:rPr>
              <a:t>:</a:t>
            </a:r>
          </a:p>
          <a:p>
            <a:pPr>
              <a:spcBef>
                <a:spcPct val="0"/>
              </a:spcBef>
              <a:buFontTx/>
              <a:buNone/>
            </a:pPr>
            <a:r>
              <a:rPr lang="en-US" altLang="en-US" sz="3600" u="sng" dirty="0" err="1">
                <a:solidFill>
                  <a:schemeClr val="tx2"/>
                </a:solidFill>
                <a:latin typeface="Times New Roman" panose="02020603050405020304" pitchFamily="18" charset="0"/>
              </a:rPr>
              <a:t>Cách</a:t>
            </a:r>
            <a:r>
              <a:rPr lang="en-US" altLang="en-US" sz="3600" u="sng" dirty="0">
                <a:solidFill>
                  <a:schemeClr val="tx2"/>
                </a:solidFill>
                <a:latin typeface="Times New Roman" panose="02020603050405020304" pitchFamily="18" charset="0"/>
              </a:rPr>
              <a:t> 1</a:t>
            </a:r>
            <a:r>
              <a:rPr lang="en-US" altLang="en-US" sz="3600" dirty="0">
                <a:latin typeface="Times New Roman" panose="02020603050405020304" pitchFamily="18" charset="0"/>
              </a:rPr>
              <a:t>: So </a:t>
            </a:r>
            <a:r>
              <a:rPr lang="en-US" altLang="en-US" sz="3600" dirty="0" err="1">
                <a:latin typeface="Times New Roman" panose="02020603050405020304" pitchFamily="18" charset="0"/>
              </a:rPr>
              <a:t>sánh</a:t>
            </a:r>
            <a:r>
              <a:rPr lang="en-US" altLang="en-US" sz="3600" dirty="0">
                <a:latin typeface="Times New Roman" panose="02020603050405020304" pitchFamily="18" charset="0"/>
              </a:rPr>
              <a:t> </a:t>
            </a:r>
            <a:r>
              <a:rPr lang="en-US" altLang="en-US" sz="3600" dirty="0" err="1">
                <a:latin typeface="Times New Roman" panose="02020603050405020304" pitchFamily="18" charset="0"/>
              </a:rPr>
              <a:t>số</a:t>
            </a:r>
            <a:r>
              <a:rPr lang="en-US" altLang="en-US" sz="3600" dirty="0">
                <a:latin typeface="Times New Roman" panose="02020603050405020304" pitchFamily="18" charset="0"/>
              </a:rPr>
              <a:t> </a:t>
            </a:r>
            <a:r>
              <a:rPr lang="en-US" altLang="en-US" sz="3600" dirty="0" err="1">
                <a:latin typeface="Times New Roman" panose="02020603050405020304" pitchFamily="18" charset="0"/>
              </a:rPr>
              <a:t>đo</a:t>
            </a:r>
            <a:r>
              <a:rPr lang="en-US" altLang="en-US" sz="3600" dirty="0">
                <a:latin typeface="Times New Roman" panose="02020603050405020304" pitchFamily="18" charset="0"/>
              </a:rPr>
              <a:t> </a:t>
            </a:r>
            <a:r>
              <a:rPr lang="en-US" altLang="en-US" sz="3600" dirty="0" err="1">
                <a:latin typeface="Times New Roman" panose="02020603050405020304" pitchFamily="18" charset="0"/>
              </a:rPr>
              <a:t>cung</a:t>
            </a:r>
            <a:r>
              <a:rPr lang="en-US" altLang="en-US" sz="3600" dirty="0">
                <a:latin typeface="Times New Roman" panose="02020603050405020304" pitchFamily="18" charset="0"/>
              </a:rPr>
              <a:t>  </a:t>
            </a:r>
          </a:p>
          <a:p>
            <a:pPr>
              <a:spcBef>
                <a:spcPct val="0"/>
              </a:spcBef>
              <a:buFontTx/>
              <a:buNone/>
            </a:pPr>
            <a:r>
              <a:rPr lang="en-US" altLang="en-US" sz="3600" u="sng" dirty="0" err="1">
                <a:solidFill>
                  <a:schemeClr val="tx2"/>
                </a:solidFill>
                <a:latin typeface="Times New Roman" panose="02020603050405020304" pitchFamily="18" charset="0"/>
              </a:rPr>
              <a:t>Cách</a:t>
            </a:r>
            <a:r>
              <a:rPr lang="en-US" altLang="en-US" sz="3600" u="sng" dirty="0">
                <a:solidFill>
                  <a:schemeClr val="tx2"/>
                </a:solidFill>
                <a:latin typeface="Times New Roman" panose="02020603050405020304" pitchFamily="18" charset="0"/>
              </a:rPr>
              <a:t> 2</a:t>
            </a:r>
            <a:r>
              <a:rPr lang="en-US" altLang="en-US" sz="3600" dirty="0">
                <a:latin typeface="Times New Roman" panose="02020603050405020304" pitchFamily="18" charset="0"/>
              </a:rPr>
              <a:t>: So </a:t>
            </a:r>
            <a:r>
              <a:rPr lang="en-US" altLang="en-US" sz="3600" dirty="0" err="1">
                <a:latin typeface="Times New Roman" panose="02020603050405020304" pitchFamily="18" charset="0"/>
              </a:rPr>
              <a:t>sánh</a:t>
            </a:r>
            <a:r>
              <a:rPr lang="en-US" altLang="en-US" sz="3600" dirty="0">
                <a:latin typeface="Times New Roman" panose="02020603050405020304" pitchFamily="18" charset="0"/>
              </a:rPr>
              <a:t> 2 </a:t>
            </a:r>
            <a:r>
              <a:rPr lang="en-US" altLang="en-US" sz="3600" dirty="0" err="1">
                <a:latin typeface="Times New Roman" panose="02020603050405020304" pitchFamily="18" charset="0"/>
              </a:rPr>
              <a:t>dây</a:t>
            </a:r>
            <a:r>
              <a:rPr lang="en-US" altLang="en-US" sz="3600" dirty="0">
                <a:latin typeface="Times New Roman" panose="02020603050405020304" pitchFamily="18" charset="0"/>
              </a:rPr>
              <a:t> </a:t>
            </a:r>
            <a:r>
              <a:rPr lang="en-US" altLang="en-US" sz="3600" dirty="0" err="1">
                <a:latin typeface="Times New Roman" panose="02020603050405020304" pitchFamily="18" charset="0"/>
              </a:rPr>
              <a:t>căng</a:t>
            </a:r>
            <a:r>
              <a:rPr lang="en-US" altLang="en-US" sz="3600" dirty="0">
                <a:latin typeface="Times New Roman" panose="02020603050405020304" pitchFamily="18" charset="0"/>
              </a:rPr>
              <a:t> 2 </a:t>
            </a:r>
            <a:r>
              <a:rPr lang="en-US" altLang="en-US" sz="3600" dirty="0" err="1">
                <a:latin typeface="Times New Roman" panose="02020603050405020304" pitchFamily="18" charset="0"/>
              </a:rPr>
              <a:t>cung</a:t>
            </a:r>
            <a:r>
              <a:rPr lang="en-US" altLang="en-US" sz="3600" dirty="0">
                <a:latin typeface="Times New Roman" panose="02020603050405020304" pitchFamily="18" charset="0"/>
              </a:rPr>
              <a:t> </a:t>
            </a:r>
            <a:r>
              <a:rPr lang="en-US" altLang="en-US" sz="3600" dirty="0" err="1">
                <a:latin typeface="Times New Roman" panose="02020603050405020304" pitchFamily="18" charset="0"/>
              </a:rPr>
              <a:t>đó</a:t>
            </a:r>
            <a:endParaRPr lang="en-US" altLang="en-US" sz="3600" dirty="0">
              <a:latin typeface="Times New Roman" panose="02020603050405020304" pitchFamily="18" charset="0"/>
            </a:endParaRPr>
          </a:p>
          <a:p>
            <a:pPr>
              <a:spcBef>
                <a:spcPct val="0"/>
              </a:spcBef>
              <a:buFontTx/>
              <a:buNone/>
            </a:pPr>
            <a:endParaRPr lang="en-US" altLang="en-US" sz="3600" dirty="0">
              <a:latin typeface="Times New Roman" panose="02020603050405020304" pitchFamily="18" charset="0"/>
            </a:endParaRPr>
          </a:p>
        </p:txBody>
      </p:sp>
      <p:sp>
        <p:nvSpPr>
          <p:cNvPr id="12291" name="AutoShape 3">
            <a:extLst>
              <a:ext uri="{FF2B5EF4-FFF2-40B4-BE49-F238E27FC236}">
                <a16:creationId xmlns:a16="http://schemas.microsoft.com/office/drawing/2014/main" id="{484C67DD-B793-463E-891C-DBE73742031C}"/>
              </a:ext>
            </a:extLst>
          </p:cNvPr>
          <p:cNvSpPr>
            <a:spLocks noChangeArrowheads="1"/>
          </p:cNvSpPr>
          <p:nvPr/>
        </p:nvSpPr>
        <p:spPr bwMode="auto">
          <a:xfrm>
            <a:off x="1490663" y="990600"/>
            <a:ext cx="6477000" cy="1828800"/>
          </a:xfrm>
          <a:prstGeom prst="cloudCallout">
            <a:avLst>
              <a:gd name="adj1" fmla="val -44634"/>
              <a:gd name="adj2" fmla="val 69968"/>
            </a:avLst>
          </a:prstGeom>
          <a:gradFill rotWithShape="1">
            <a:gsLst>
              <a:gs pos="0">
                <a:srgbClr val="FFCCFF"/>
              </a:gs>
              <a:gs pos="100000">
                <a:schemeClr val="bg1"/>
              </a:gs>
            </a:gsLst>
            <a:lin ang="5400000" scaled="1"/>
          </a:gradFill>
          <a:ln w="12700" cap="sq">
            <a:solidFill>
              <a:srgbClr val="FF00FF"/>
            </a:solidFill>
            <a:round/>
            <a:headEnd type="none" w="sm" len="sm"/>
            <a:tailEnd type="none" w="sm" len="sm"/>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2400">
                <a:solidFill>
                  <a:srgbClr val="000000"/>
                </a:solidFill>
                <a:latin typeface="Times New Roman" panose="02020603050405020304" pitchFamily="18" charset="0"/>
              </a:rPr>
              <a:t>Đến lúc này có mấy cách so sánh hai cung trong một đường tròn hay trong hai đường tròn bằng nhau?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2291"/>
                                        </p:tgtEl>
                                        <p:attrNameLst>
                                          <p:attrName>style.visibility</p:attrName>
                                        </p:attrNameLst>
                                      </p:cBhvr>
                                      <p:to>
                                        <p:strVal val="visible"/>
                                      </p:to>
                                    </p:set>
                                    <p:anim calcmode="lin" valueType="num">
                                      <p:cBhvr>
                                        <p:cTn id="7" dur="500" fill="hold"/>
                                        <p:tgtEl>
                                          <p:spTgt spid="12291"/>
                                        </p:tgtEl>
                                        <p:attrNameLst>
                                          <p:attrName>ppt_w</p:attrName>
                                        </p:attrNameLst>
                                      </p:cBhvr>
                                      <p:tavLst>
                                        <p:tav tm="0">
                                          <p:val>
                                            <p:fltVal val="0"/>
                                          </p:val>
                                        </p:tav>
                                        <p:tav tm="100000">
                                          <p:val>
                                            <p:strVal val="#ppt_w"/>
                                          </p:val>
                                        </p:tav>
                                      </p:tavLst>
                                    </p:anim>
                                    <p:anim calcmode="lin" valueType="num">
                                      <p:cBhvr>
                                        <p:cTn id="8" dur="500" fill="hold"/>
                                        <p:tgtEl>
                                          <p:spTgt spid="12291"/>
                                        </p:tgtEl>
                                        <p:attrNameLst>
                                          <p:attrName>ppt_h</p:attrName>
                                        </p:attrNameLst>
                                      </p:cBhvr>
                                      <p:tavLst>
                                        <p:tav tm="0">
                                          <p:val>
                                            <p:fltVal val="0"/>
                                          </p:val>
                                        </p:tav>
                                        <p:tav tm="100000">
                                          <p:val>
                                            <p:strVal val="#ppt_h"/>
                                          </p:val>
                                        </p:tav>
                                      </p:tavLst>
                                    </p:anim>
                                    <p:animEffect transition="in" filter="fade">
                                      <p:cBhvr>
                                        <p:cTn id="9" dur="500"/>
                                        <p:tgtEl>
                                          <p:spTgt spid="12291"/>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64" presetClass="path" presetSubtype="0" accel="50000" decel="50000" fill="hold" grpId="1" nodeType="clickEffect">
                                  <p:stCondLst>
                                    <p:cond delay="0"/>
                                  </p:stCondLst>
                                  <p:childTnLst>
                                    <p:animMotion origin="layout" path="M 0.00416 -0.11111 L 0.00833 -0.47777 " pathEditMode="relative" rAng="0" ptsTypes="AA">
                                      <p:cBhvr>
                                        <p:cTn id="13" dur="2000" fill="hold"/>
                                        <p:tgtEl>
                                          <p:spTgt spid="12291"/>
                                        </p:tgtEl>
                                        <p:attrNameLst>
                                          <p:attrName>ppt_x</p:attrName>
                                          <p:attrName>ppt_y</p:attrName>
                                        </p:attrNameLst>
                                      </p:cBhvr>
                                      <p:rCtr x="208" y="-18333"/>
                                    </p:animMotion>
                                  </p:childTnLst>
                                </p:cTn>
                              </p:par>
                            </p:childTnLst>
                          </p:cTn>
                        </p:par>
                      </p:childTnLst>
                    </p:cTn>
                  </p:par>
                  <p:par>
                    <p:cTn id="14" fill="hold" nodeType="clickPar">
                      <p:stCondLst>
                        <p:cond delay="indefinite"/>
                      </p:stCondLst>
                      <p:childTnLst>
                        <p:par>
                          <p:cTn id="15" fill="hold" nodeType="withGroup">
                            <p:stCondLst>
                              <p:cond delay="0"/>
                            </p:stCondLst>
                            <p:childTnLst>
                              <p:par>
                                <p:cTn id="16" presetID="6" presetClass="entr" presetSubtype="16" fill="hold" nodeType="clickEffect">
                                  <p:stCondLst>
                                    <p:cond delay="0"/>
                                  </p:stCondLst>
                                  <p:childTnLst>
                                    <p:set>
                                      <p:cBhvr>
                                        <p:cTn id="17" dur="1" fill="hold">
                                          <p:stCondLst>
                                            <p:cond delay="0"/>
                                          </p:stCondLst>
                                        </p:cTn>
                                        <p:tgtEl>
                                          <p:spTgt spid="12290">
                                            <p:txEl>
                                              <p:pRg st="0" end="0"/>
                                            </p:txEl>
                                          </p:spTgt>
                                        </p:tgtEl>
                                        <p:attrNameLst>
                                          <p:attrName>style.visibility</p:attrName>
                                        </p:attrNameLst>
                                      </p:cBhvr>
                                      <p:to>
                                        <p:strVal val="visible"/>
                                      </p:to>
                                    </p:set>
                                    <p:animEffect transition="in" filter="circle(in)">
                                      <p:cBhvr>
                                        <p:cTn id="18" dur="2000"/>
                                        <p:tgtEl>
                                          <p:spTgt spid="12290">
                                            <p:txEl>
                                              <p:pRg st="0" end="0"/>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 presetClass="entr" presetSubtype="16" fill="hold" nodeType="clickEffect">
                                  <p:stCondLst>
                                    <p:cond delay="0"/>
                                  </p:stCondLst>
                                  <p:childTnLst>
                                    <p:set>
                                      <p:cBhvr>
                                        <p:cTn id="22" dur="1" fill="hold">
                                          <p:stCondLst>
                                            <p:cond delay="0"/>
                                          </p:stCondLst>
                                        </p:cTn>
                                        <p:tgtEl>
                                          <p:spTgt spid="12290">
                                            <p:txEl>
                                              <p:pRg st="1" end="1"/>
                                            </p:txEl>
                                          </p:spTgt>
                                        </p:tgtEl>
                                        <p:attrNameLst>
                                          <p:attrName>style.visibility</p:attrName>
                                        </p:attrNameLst>
                                      </p:cBhvr>
                                      <p:to>
                                        <p:strVal val="visible"/>
                                      </p:to>
                                    </p:set>
                                    <p:animEffect transition="in" filter="box(in)">
                                      <p:cBhvr>
                                        <p:cTn id="23" dur="500"/>
                                        <p:tgtEl>
                                          <p:spTgt spid="12290">
                                            <p:txEl>
                                              <p:pRg st="1" end="1"/>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37" presetClass="entr" presetSubtype="0" fill="hold" nodeType="clickEffect">
                                  <p:stCondLst>
                                    <p:cond delay="0"/>
                                  </p:stCondLst>
                                  <p:childTnLst>
                                    <p:set>
                                      <p:cBhvr>
                                        <p:cTn id="27" dur="1" fill="hold">
                                          <p:stCondLst>
                                            <p:cond delay="0"/>
                                          </p:stCondLst>
                                        </p:cTn>
                                        <p:tgtEl>
                                          <p:spTgt spid="12290">
                                            <p:txEl>
                                              <p:pRg st="2" end="2"/>
                                            </p:txEl>
                                          </p:spTgt>
                                        </p:tgtEl>
                                        <p:attrNameLst>
                                          <p:attrName>style.visibility</p:attrName>
                                        </p:attrNameLst>
                                      </p:cBhvr>
                                      <p:to>
                                        <p:strVal val="visible"/>
                                      </p:to>
                                    </p:set>
                                    <p:animEffect transition="in" filter="fade">
                                      <p:cBhvr>
                                        <p:cTn id="28" dur="1000"/>
                                        <p:tgtEl>
                                          <p:spTgt spid="12290">
                                            <p:txEl>
                                              <p:pRg st="2" end="2"/>
                                            </p:txEl>
                                          </p:spTgt>
                                        </p:tgtEl>
                                      </p:cBhvr>
                                    </p:animEffect>
                                    <p:anim calcmode="lin" valueType="num">
                                      <p:cBhvr>
                                        <p:cTn id="29" dur="1000" fill="hold"/>
                                        <p:tgtEl>
                                          <p:spTgt spid="12290">
                                            <p:txEl>
                                              <p:pRg st="2" end="2"/>
                                            </p:txEl>
                                          </p:spTgt>
                                        </p:tgtEl>
                                        <p:attrNameLst>
                                          <p:attrName>ppt_x</p:attrName>
                                        </p:attrNameLst>
                                      </p:cBhvr>
                                      <p:tavLst>
                                        <p:tav tm="0">
                                          <p:val>
                                            <p:strVal val="#ppt_x"/>
                                          </p:val>
                                        </p:tav>
                                        <p:tav tm="100000">
                                          <p:val>
                                            <p:strVal val="#ppt_x"/>
                                          </p:val>
                                        </p:tav>
                                      </p:tavLst>
                                    </p:anim>
                                    <p:anim calcmode="lin" valueType="num">
                                      <p:cBhvr>
                                        <p:cTn id="30" dur="900" decel="100000" fill="hold"/>
                                        <p:tgtEl>
                                          <p:spTgt spid="12290">
                                            <p:txEl>
                                              <p:pRg st="2" end="2"/>
                                            </p:txEl>
                                          </p:spTgt>
                                        </p:tgtEl>
                                        <p:attrNameLst>
                                          <p:attrName>ppt_y</p:attrName>
                                        </p:attrNameLst>
                                      </p:cBhvr>
                                      <p:tavLst>
                                        <p:tav tm="0">
                                          <p:val>
                                            <p:strVal val="#ppt_y+1"/>
                                          </p:val>
                                        </p:tav>
                                        <p:tav tm="100000">
                                          <p:val>
                                            <p:strVal val="#ppt_y-.03"/>
                                          </p:val>
                                        </p:tav>
                                      </p:tavLst>
                                    </p:anim>
                                    <p:anim calcmode="lin" valueType="num">
                                      <p:cBhvr>
                                        <p:cTn id="31" dur="100" accel="100000" fill="hold">
                                          <p:stCondLst>
                                            <p:cond delay="900"/>
                                          </p:stCondLst>
                                        </p:cTn>
                                        <p:tgtEl>
                                          <p:spTgt spid="12290">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animBg="1"/>
      <p:bldP spid="12291"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42" name="Rectangle 30">
            <a:extLst>
              <a:ext uri="{FF2B5EF4-FFF2-40B4-BE49-F238E27FC236}">
                <a16:creationId xmlns:a16="http://schemas.microsoft.com/office/drawing/2014/main" id="{CA17CCD1-BCCA-4F2A-BBD7-E3857CBDCFE7}"/>
              </a:ext>
            </a:extLst>
          </p:cNvPr>
          <p:cNvSpPr>
            <a:spLocks noChangeArrowheads="1"/>
          </p:cNvSpPr>
          <p:nvPr/>
        </p:nvSpPr>
        <p:spPr bwMode="auto">
          <a:xfrm>
            <a:off x="533400" y="838200"/>
            <a:ext cx="8610600" cy="1981200"/>
          </a:xfrm>
          <a:prstGeom prst="rect">
            <a:avLst/>
          </a:prstGeom>
          <a:noFill/>
          <a:ln w="9525">
            <a:noFill/>
            <a:miter lim="800000"/>
            <a:headEnd/>
            <a:tailEnd/>
          </a:ln>
        </p:spPr>
        <p:txBody>
          <a:bodyPr anchor="ctr"/>
          <a:lstStyle/>
          <a:p>
            <a:pPr eaLnBrk="1" hangingPunct="1">
              <a:defRPr/>
            </a:pPr>
            <a:r>
              <a:rPr lang="en-US" sz="2400" i="1">
                <a:latin typeface="+mj-lt"/>
              </a:rPr>
              <a:t>a) Vẽ </a:t>
            </a:r>
            <a:r>
              <a:rPr lang="vi-VN" sz="2400" i="1">
                <a:latin typeface="+mj-lt"/>
              </a:rPr>
              <a:t>đường</a:t>
            </a:r>
            <a:r>
              <a:rPr lang="en-US" sz="2400" i="1">
                <a:latin typeface="+mj-lt"/>
              </a:rPr>
              <a:t> tròn (O), bán kính R = 2cm. Nêu cách vẽ cung AB có số đo bằng 60</a:t>
            </a:r>
            <a:r>
              <a:rPr lang="en-US" sz="2400" i="1" baseline="30000">
                <a:latin typeface="+mj-lt"/>
              </a:rPr>
              <a:t>o</a:t>
            </a:r>
            <a:r>
              <a:rPr lang="en-US" sz="2400" i="1">
                <a:latin typeface="+mj-lt"/>
              </a:rPr>
              <a:t>. Hỏi dây AB dài bao nhiêu cm ?</a:t>
            </a:r>
            <a:br>
              <a:rPr lang="en-US" sz="2400" i="1">
                <a:latin typeface="+mj-lt"/>
              </a:rPr>
            </a:br>
            <a:r>
              <a:rPr lang="en-US" sz="2400" i="1">
                <a:latin typeface="+mj-lt"/>
              </a:rPr>
              <a:t>b) Làm thế nào để chia </a:t>
            </a:r>
            <a:r>
              <a:rPr lang="vi-VN" sz="2400" i="1">
                <a:latin typeface="+mj-lt"/>
              </a:rPr>
              <a:t>đường</a:t>
            </a:r>
            <a:r>
              <a:rPr lang="en-US" sz="2400" i="1">
                <a:latin typeface="+mj-lt"/>
              </a:rPr>
              <a:t> tròn thành sáu cung bằng nhau như trên hình 12 ?</a:t>
            </a:r>
            <a:endParaRPr lang="en-US" sz="2400">
              <a:latin typeface="+mj-lt"/>
            </a:endParaRPr>
          </a:p>
        </p:txBody>
      </p:sp>
      <p:sp>
        <p:nvSpPr>
          <p:cNvPr id="13315" name="Rectangle 34">
            <a:extLst>
              <a:ext uri="{FF2B5EF4-FFF2-40B4-BE49-F238E27FC236}">
                <a16:creationId xmlns:a16="http://schemas.microsoft.com/office/drawing/2014/main" id="{729EC2E9-AA8E-4B52-BA68-377227611FF6}"/>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pic>
        <p:nvPicPr>
          <p:cNvPr id="35846" name="Picture 6" descr="C:\Users\CUONG\Desktop\bai-10-trang-71-sgk-toan-9-tap-2.png">
            <a:extLst>
              <a:ext uri="{FF2B5EF4-FFF2-40B4-BE49-F238E27FC236}">
                <a16:creationId xmlns:a16="http://schemas.microsoft.com/office/drawing/2014/main" id="{3073329C-4E35-443E-8A18-994F2F45DAC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71800" y="2590800"/>
            <a:ext cx="2514600"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 name="TextBox 37">
            <a:extLst>
              <a:ext uri="{FF2B5EF4-FFF2-40B4-BE49-F238E27FC236}">
                <a16:creationId xmlns:a16="http://schemas.microsoft.com/office/drawing/2014/main" id="{D48A6144-940E-451F-AF65-550CE44B2716}"/>
              </a:ext>
            </a:extLst>
          </p:cNvPr>
          <p:cNvSpPr txBox="1">
            <a:spLocks noChangeArrowheads="1"/>
          </p:cNvSpPr>
          <p:nvPr/>
        </p:nvSpPr>
        <p:spPr bwMode="auto">
          <a:xfrm>
            <a:off x="3124200" y="5421313"/>
            <a:ext cx="20574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vi-VN" altLang="en-US" sz="1800" i="1"/>
              <a:t>Hình 12</a:t>
            </a:r>
            <a:endParaRPr lang="vi-VN" altLang="en-US" sz="1800"/>
          </a:p>
        </p:txBody>
      </p:sp>
      <p:sp>
        <p:nvSpPr>
          <p:cNvPr id="13318" name="TextBox 5">
            <a:extLst>
              <a:ext uri="{FF2B5EF4-FFF2-40B4-BE49-F238E27FC236}">
                <a16:creationId xmlns:a16="http://schemas.microsoft.com/office/drawing/2014/main" id="{2C091660-FD0A-451E-AE7E-66FEDA082B0C}"/>
              </a:ext>
            </a:extLst>
          </p:cNvPr>
          <p:cNvSpPr txBox="1">
            <a:spLocks noChangeArrowheads="1"/>
          </p:cNvSpPr>
          <p:nvPr/>
        </p:nvSpPr>
        <p:spPr bwMode="auto">
          <a:xfrm>
            <a:off x="457200" y="533400"/>
            <a:ext cx="4191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b="1" i="1" u="sng">
                <a:solidFill>
                  <a:srgbClr val="CC0000"/>
                </a:solidFill>
              </a:rPr>
              <a:t>Bài 10 (SGK – Tr 71):</a:t>
            </a:r>
            <a:endParaRPr lang="vi-VN"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3342"/>
                                        </p:tgtEl>
                                        <p:attrNameLst>
                                          <p:attrName>style.visibility</p:attrName>
                                        </p:attrNameLst>
                                      </p:cBhvr>
                                      <p:to>
                                        <p:strVal val="visible"/>
                                      </p:to>
                                    </p:set>
                                    <p:animEffect transition="in" filter="box(in)">
                                      <p:cBhvr>
                                        <p:cTn id="7" dur="500"/>
                                        <p:tgtEl>
                                          <p:spTgt spid="13342"/>
                                        </p:tgtEl>
                                      </p:cBhvr>
                                    </p:animEffect>
                                  </p:childTnLst>
                                </p:cTn>
                              </p:par>
                              <p:par>
                                <p:cTn id="8" presetID="4" presetClass="entr" presetSubtype="16" fill="hold" nodeType="withEffect">
                                  <p:stCondLst>
                                    <p:cond delay="0"/>
                                  </p:stCondLst>
                                  <p:childTnLst>
                                    <p:set>
                                      <p:cBhvr>
                                        <p:cTn id="9" dur="1" fill="hold">
                                          <p:stCondLst>
                                            <p:cond delay="0"/>
                                          </p:stCondLst>
                                        </p:cTn>
                                        <p:tgtEl>
                                          <p:spTgt spid="35846"/>
                                        </p:tgtEl>
                                        <p:attrNameLst>
                                          <p:attrName>style.visibility</p:attrName>
                                        </p:attrNameLst>
                                      </p:cBhvr>
                                      <p:to>
                                        <p:strVal val="visible"/>
                                      </p:to>
                                    </p:set>
                                    <p:animEffect transition="in" filter="box(in)">
                                      <p:cBhvr>
                                        <p:cTn id="10" dur="500"/>
                                        <p:tgtEl>
                                          <p:spTgt spid="35846"/>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38"/>
                                        </p:tgtEl>
                                        <p:attrNameLst>
                                          <p:attrName>style.visibility</p:attrName>
                                        </p:attrNameLst>
                                      </p:cBhvr>
                                      <p:to>
                                        <p:strVal val="visible"/>
                                      </p:to>
                                    </p:set>
                                    <p:animEffect transition="in" filter="box(in)">
                                      <p:cBhvr>
                                        <p:cTn id="13"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42" grpId="0"/>
      <p:bldP spid="3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a:extLst>
              <a:ext uri="{FF2B5EF4-FFF2-40B4-BE49-F238E27FC236}">
                <a16:creationId xmlns:a16="http://schemas.microsoft.com/office/drawing/2014/main" id="{253D1EB0-6897-4683-ACBF-74CEE8435130}"/>
              </a:ext>
            </a:extLst>
          </p:cNvPr>
          <p:cNvSpPr txBox="1">
            <a:spLocks noChangeArrowheads="1"/>
          </p:cNvSpPr>
          <p:nvPr/>
        </p:nvSpPr>
        <p:spPr bwMode="auto">
          <a:xfrm>
            <a:off x="228600" y="619125"/>
            <a:ext cx="2057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en-US" sz="2800" b="1">
                <a:solidFill>
                  <a:srgbClr val="0000FF"/>
                </a:solidFill>
                <a:latin typeface="Times New Roman" panose="02020603050405020304" pitchFamily="18" charset="0"/>
              </a:rPr>
              <a:t>a) Cách vẽ</a:t>
            </a:r>
            <a:r>
              <a:rPr lang="en-US" altLang="en-US" sz="2800" b="1">
                <a:latin typeface="Times New Roman" panose="02020603050405020304" pitchFamily="18" charset="0"/>
              </a:rPr>
              <a:t> </a:t>
            </a:r>
          </a:p>
        </p:txBody>
      </p:sp>
      <p:sp>
        <p:nvSpPr>
          <p:cNvPr id="13315" name="Text Box 3">
            <a:extLst>
              <a:ext uri="{FF2B5EF4-FFF2-40B4-BE49-F238E27FC236}">
                <a16:creationId xmlns:a16="http://schemas.microsoft.com/office/drawing/2014/main" id="{4908C744-2FD0-4C1C-BEA5-6F7F1318F0FC}"/>
              </a:ext>
            </a:extLst>
          </p:cNvPr>
          <p:cNvSpPr txBox="1">
            <a:spLocks noChangeArrowheads="1"/>
          </p:cNvSpPr>
          <p:nvPr/>
        </p:nvSpPr>
        <p:spPr bwMode="auto">
          <a:xfrm>
            <a:off x="442913" y="1066800"/>
            <a:ext cx="3671887" cy="221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50000"/>
              </a:lnSpc>
              <a:spcBef>
                <a:spcPct val="0"/>
              </a:spcBef>
              <a:buFontTx/>
              <a:buNone/>
            </a:pPr>
            <a:r>
              <a:rPr lang="en-US" altLang="en-US" sz="1800"/>
              <a:t>- Lấy điểm A </a:t>
            </a:r>
            <a:r>
              <a:rPr lang="en-US" altLang="en-US" sz="1800">
                <a:sym typeface="Symbol" panose="05050102010706020507" pitchFamily="18" charset="2"/>
              </a:rPr>
              <a:t></a:t>
            </a:r>
            <a:r>
              <a:rPr lang="en-US" altLang="en-US" sz="1800"/>
              <a:t>(O)</a:t>
            </a:r>
          </a:p>
          <a:p>
            <a:pPr>
              <a:lnSpc>
                <a:spcPct val="150000"/>
              </a:lnSpc>
              <a:spcBef>
                <a:spcPct val="0"/>
              </a:spcBef>
              <a:buFontTx/>
              <a:buChar char="-"/>
            </a:pPr>
            <a:r>
              <a:rPr lang="en-US" altLang="en-US" sz="1800"/>
              <a:t>Vẽ góc   </a:t>
            </a:r>
          </a:p>
          <a:p>
            <a:pPr>
              <a:lnSpc>
                <a:spcPct val="150000"/>
              </a:lnSpc>
              <a:spcBef>
                <a:spcPct val="50000"/>
              </a:spcBef>
              <a:buFontTx/>
              <a:buNone/>
            </a:pPr>
            <a:r>
              <a:rPr lang="en-US" altLang="en-US" sz="2400">
                <a:latin typeface="Times New Roman" panose="02020603050405020304" pitchFamily="18" charset="0"/>
                <a:cs typeface="Times New Roman" panose="02020603050405020304" pitchFamily="18" charset="0"/>
                <a:sym typeface="Symbol" panose="05050102010706020507" pitchFamily="18" charset="2"/>
              </a:rPr>
              <a:t></a:t>
            </a:r>
            <a:r>
              <a:rPr lang="de-DE" altLang="en-US" sz="1800"/>
              <a:t>AOB  </a:t>
            </a:r>
            <a:r>
              <a:rPr lang="en-US" altLang="en-US" sz="1800"/>
              <a:t>là tam giác đều vì có OA=OB </a:t>
            </a:r>
            <a:r>
              <a:rPr lang="en-US" altLang="en-US" sz="2400">
                <a:latin typeface="Times New Roman" panose="02020603050405020304" pitchFamily="18" charset="0"/>
                <a:cs typeface="Times New Roman" panose="02020603050405020304" pitchFamily="18" charset="0"/>
              </a:rPr>
              <a:t>và  </a:t>
            </a:r>
            <a:endParaRPr lang="en-US" altLang="en-US" sz="2400" i="1" baseline="30000">
              <a:latin typeface="Times New Roman" panose="02020603050405020304" pitchFamily="18" charset="0"/>
              <a:cs typeface="Times New Roman" panose="02020603050405020304" pitchFamily="18" charset="0"/>
            </a:endParaRPr>
          </a:p>
        </p:txBody>
      </p:sp>
      <p:grpSp>
        <p:nvGrpSpPr>
          <p:cNvPr id="2" name="Group 5">
            <a:extLst>
              <a:ext uri="{FF2B5EF4-FFF2-40B4-BE49-F238E27FC236}">
                <a16:creationId xmlns:a16="http://schemas.microsoft.com/office/drawing/2014/main" id="{8D9C421A-AA0D-4F22-BAA9-CA168E5EDDB7}"/>
              </a:ext>
            </a:extLst>
          </p:cNvPr>
          <p:cNvGrpSpPr>
            <a:grpSpLocks noChangeAspect="1"/>
          </p:cNvGrpSpPr>
          <p:nvPr/>
        </p:nvGrpSpPr>
        <p:grpSpPr bwMode="auto">
          <a:xfrm rot="-1421949">
            <a:off x="4035425" y="2160588"/>
            <a:ext cx="4176713" cy="2028825"/>
            <a:chOff x="2377" y="1197"/>
            <a:chExt cx="959" cy="1926"/>
          </a:xfrm>
        </p:grpSpPr>
        <p:sp>
          <p:nvSpPr>
            <p:cNvPr id="15384" name="AutoShape 6">
              <a:extLst>
                <a:ext uri="{FF2B5EF4-FFF2-40B4-BE49-F238E27FC236}">
                  <a16:creationId xmlns:a16="http://schemas.microsoft.com/office/drawing/2014/main" id="{3CB6360A-5F9E-4FE0-9532-FC88309D9403}"/>
                </a:ext>
              </a:extLst>
            </p:cNvPr>
            <p:cNvSpPr>
              <a:spLocks noChangeAspect="1" noChangeArrowheads="1" noTextEdit="1"/>
            </p:cNvSpPr>
            <p:nvPr/>
          </p:nvSpPr>
          <p:spPr bwMode="auto">
            <a:xfrm>
              <a:off x="2424" y="1197"/>
              <a:ext cx="912" cy="1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5385" name="Freeform 7">
              <a:extLst>
                <a:ext uri="{FF2B5EF4-FFF2-40B4-BE49-F238E27FC236}">
                  <a16:creationId xmlns:a16="http://schemas.microsoft.com/office/drawing/2014/main" id="{E48E988A-F00C-424D-B5DE-DB65F4D3D1C6}"/>
                </a:ext>
              </a:extLst>
            </p:cNvPr>
            <p:cNvSpPr>
              <a:spLocks/>
            </p:cNvSpPr>
            <p:nvPr/>
          </p:nvSpPr>
          <p:spPr bwMode="auto">
            <a:xfrm>
              <a:off x="2640" y="1387"/>
              <a:ext cx="565" cy="1394"/>
            </a:xfrm>
            <a:custGeom>
              <a:avLst/>
              <a:gdLst>
                <a:gd name="T0" fmla="*/ 565 w 565"/>
                <a:gd name="T1" fmla="*/ 1153 h 1394"/>
                <a:gd name="T2" fmla="*/ 540 w 565"/>
                <a:gd name="T3" fmla="*/ 1394 h 1394"/>
                <a:gd name="T4" fmla="*/ 0 w 565"/>
                <a:gd name="T5" fmla="*/ 241 h 1394"/>
                <a:gd name="T6" fmla="*/ 25 w 565"/>
                <a:gd name="T7" fmla="*/ 0 h 1394"/>
                <a:gd name="T8" fmla="*/ 565 w 565"/>
                <a:gd name="T9" fmla="*/ 1153 h 1394"/>
                <a:gd name="T10" fmla="*/ 0 60000 65536"/>
                <a:gd name="T11" fmla="*/ 0 60000 65536"/>
                <a:gd name="T12" fmla="*/ 0 60000 65536"/>
                <a:gd name="T13" fmla="*/ 0 60000 65536"/>
                <a:gd name="T14" fmla="*/ 0 60000 65536"/>
                <a:gd name="T15" fmla="*/ 0 w 565"/>
                <a:gd name="T16" fmla="*/ 0 h 1394"/>
                <a:gd name="T17" fmla="*/ 565 w 565"/>
                <a:gd name="T18" fmla="*/ 1394 h 1394"/>
              </a:gdLst>
              <a:ahLst/>
              <a:cxnLst>
                <a:cxn ang="T10">
                  <a:pos x="T0" y="T1"/>
                </a:cxn>
                <a:cxn ang="T11">
                  <a:pos x="T2" y="T3"/>
                </a:cxn>
                <a:cxn ang="T12">
                  <a:pos x="T4" y="T5"/>
                </a:cxn>
                <a:cxn ang="T13">
                  <a:pos x="T6" y="T7"/>
                </a:cxn>
                <a:cxn ang="T14">
                  <a:pos x="T8" y="T9"/>
                </a:cxn>
              </a:cxnLst>
              <a:rect l="T15" t="T16" r="T17" b="T18"/>
              <a:pathLst>
                <a:path w="565" h="1394">
                  <a:moveTo>
                    <a:pt x="565" y="1153"/>
                  </a:moveTo>
                  <a:lnTo>
                    <a:pt x="540" y="1394"/>
                  </a:lnTo>
                  <a:lnTo>
                    <a:pt x="0" y="241"/>
                  </a:lnTo>
                  <a:lnTo>
                    <a:pt x="25" y="0"/>
                  </a:lnTo>
                  <a:lnTo>
                    <a:pt x="565" y="1153"/>
                  </a:lnTo>
                  <a:close/>
                </a:path>
              </a:pathLst>
            </a:custGeom>
            <a:solidFill>
              <a:srgbClr val="FFFF00"/>
            </a:solidFill>
            <a:ln w="0">
              <a:solidFill>
                <a:srgbClr val="FFFF00"/>
              </a:solidFill>
              <a:round/>
              <a:headEnd/>
              <a:tailEnd/>
            </a:ln>
          </p:spPr>
          <p:txBody>
            <a:bodyPr/>
            <a:lstStyle/>
            <a:p>
              <a:endParaRPr lang="en-US"/>
            </a:p>
          </p:txBody>
        </p:sp>
        <p:sp>
          <p:nvSpPr>
            <p:cNvPr id="15386" name="Freeform 8">
              <a:extLst>
                <a:ext uri="{FF2B5EF4-FFF2-40B4-BE49-F238E27FC236}">
                  <a16:creationId xmlns:a16="http://schemas.microsoft.com/office/drawing/2014/main" id="{841590E9-E4C6-4EF5-B827-407767689300}"/>
                </a:ext>
              </a:extLst>
            </p:cNvPr>
            <p:cNvSpPr>
              <a:spLocks/>
            </p:cNvSpPr>
            <p:nvPr/>
          </p:nvSpPr>
          <p:spPr bwMode="auto">
            <a:xfrm>
              <a:off x="3180" y="2540"/>
              <a:ext cx="122" cy="431"/>
            </a:xfrm>
            <a:custGeom>
              <a:avLst/>
              <a:gdLst>
                <a:gd name="T0" fmla="*/ 88 w 122"/>
                <a:gd name="T1" fmla="*/ 431 h 431"/>
                <a:gd name="T2" fmla="*/ 0 w 122"/>
                <a:gd name="T3" fmla="*/ 241 h 431"/>
                <a:gd name="T4" fmla="*/ 25 w 122"/>
                <a:gd name="T5" fmla="*/ 0 h 431"/>
                <a:gd name="T6" fmla="*/ 122 w 122"/>
                <a:gd name="T7" fmla="*/ 266 h 431"/>
                <a:gd name="T8" fmla="*/ 88 w 122"/>
                <a:gd name="T9" fmla="*/ 431 h 431"/>
                <a:gd name="T10" fmla="*/ 0 60000 65536"/>
                <a:gd name="T11" fmla="*/ 0 60000 65536"/>
                <a:gd name="T12" fmla="*/ 0 60000 65536"/>
                <a:gd name="T13" fmla="*/ 0 60000 65536"/>
                <a:gd name="T14" fmla="*/ 0 60000 65536"/>
                <a:gd name="T15" fmla="*/ 0 w 122"/>
                <a:gd name="T16" fmla="*/ 0 h 431"/>
                <a:gd name="T17" fmla="*/ 122 w 122"/>
                <a:gd name="T18" fmla="*/ 431 h 431"/>
              </a:gdLst>
              <a:ahLst/>
              <a:cxnLst>
                <a:cxn ang="T10">
                  <a:pos x="T0" y="T1"/>
                </a:cxn>
                <a:cxn ang="T11">
                  <a:pos x="T2" y="T3"/>
                </a:cxn>
                <a:cxn ang="T12">
                  <a:pos x="T4" y="T5"/>
                </a:cxn>
                <a:cxn ang="T13">
                  <a:pos x="T6" y="T7"/>
                </a:cxn>
                <a:cxn ang="T14">
                  <a:pos x="T8" y="T9"/>
                </a:cxn>
              </a:cxnLst>
              <a:rect l="T15" t="T16" r="T17" b="T18"/>
              <a:pathLst>
                <a:path w="122" h="431">
                  <a:moveTo>
                    <a:pt x="88" y="431"/>
                  </a:moveTo>
                  <a:lnTo>
                    <a:pt x="0" y="241"/>
                  </a:lnTo>
                  <a:lnTo>
                    <a:pt x="25" y="0"/>
                  </a:lnTo>
                  <a:lnTo>
                    <a:pt x="122" y="266"/>
                  </a:lnTo>
                  <a:lnTo>
                    <a:pt x="88" y="431"/>
                  </a:lnTo>
                  <a:close/>
                </a:path>
              </a:pathLst>
            </a:custGeom>
            <a:solidFill>
              <a:srgbClr val="0000FF"/>
            </a:solidFill>
            <a:ln w="0">
              <a:solidFill>
                <a:srgbClr val="0000FF"/>
              </a:solidFill>
              <a:round/>
              <a:headEnd/>
              <a:tailEnd/>
            </a:ln>
          </p:spPr>
          <p:txBody>
            <a:bodyPr/>
            <a:lstStyle/>
            <a:p>
              <a:endParaRPr lang="en-US"/>
            </a:p>
          </p:txBody>
        </p:sp>
        <p:sp>
          <p:nvSpPr>
            <p:cNvPr id="15387" name="Freeform 9">
              <a:extLst>
                <a:ext uri="{FF2B5EF4-FFF2-40B4-BE49-F238E27FC236}">
                  <a16:creationId xmlns:a16="http://schemas.microsoft.com/office/drawing/2014/main" id="{8A597120-70A5-4ABE-A69C-2480E0C52BA6}"/>
                </a:ext>
              </a:extLst>
            </p:cNvPr>
            <p:cNvSpPr>
              <a:spLocks/>
            </p:cNvSpPr>
            <p:nvPr/>
          </p:nvSpPr>
          <p:spPr bwMode="auto">
            <a:xfrm>
              <a:off x="2563" y="2451"/>
              <a:ext cx="642" cy="330"/>
            </a:xfrm>
            <a:custGeom>
              <a:avLst/>
              <a:gdLst>
                <a:gd name="T0" fmla="*/ 642 w 642"/>
                <a:gd name="T1" fmla="*/ 89 h 330"/>
                <a:gd name="T2" fmla="*/ 617 w 642"/>
                <a:gd name="T3" fmla="*/ 330 h 330"/>
                <a:gd name="T4" fmla="*/ 0 w 642"/>
                <a:gd name="T5" fmla="*/ 241 h 330"/>
                <a:gd name="T6" fmla="*/ 6 w 642"/>
                <a:gd name="T7" fmla="*/ 0 h 330"/>
                <a:gd name="T8" fmla="*/ 642 w 642"/>
                <a:gd name="T9" fmla="*/ 89 h 330"/>
                <a:gd name="T10" fmla="*/ 0 60000 65536"/>
                <a:gd name="T11" fmla="*/ 0 60000 65536"/>
                <a:gd name="T12" fmla="*/ 0 60000 65536"/>
                <a:gd name="T13" fmla="*/ 0 60000 65536"/>
                <a:gd name="T14" fmla="*/ 0 60000 65536"/>
                <a:gd name="T15" fmla="*/ 0 w 642"/>
                <a:gd name="T16" fmla="*/ 0 h 330"/>
                <a:gd name="T17" fmla="*/ 642 w 642"/>
                <a:gd name="T18" fmla="*/ 330 h 330"/>
              </a:gdLst>
              <a:ahLst/>
              <a:cxnLst>
                <a:cxn ang="T10">
                  <a:pos x="T0" y="T1"/>
                </a:cxn>
                <a:cxn ang="T11">
                  <a:pos x="T2" y="T3"/>
                </a:cxn>
                <a:cxn ang="T12">
                  <a:pos x="T4" y="T5"/>
                </a:cxn>
                <a:cxn ang="T13">
                  <a:pos x="T6" y="T7"/>
                </a:cxn>
                <a:cxn ang="T14">
                  <a:pos x="T8" y="T9"/>
                </a:cxn>
              </a:cxnLst>
              <a:rect l="T15" t="T16" r="T17" b="T18"/>
              <a:pathLst>
                <a:path w="642" h="330">
                  <a:moveTo>
                    <a:pt x="642" y="89"/>
                  </a:moveTo>
                  <a:lnTo>
                    <a:pt x="617" y="330"/>
                  </a:lnTo>
                  <a:lnTo>
                    <a:pt x="0" y="241"/>
                  </a:lnTo>
                  <a:lnTo>
                    <a:pt x="6" y="0"/>
                  </a:lnTo>
                  <a:lnTo>
                    <a:pt x="642" y="89"/>
                  </a:lnTo>
                  <a:close/>
                </a:path>
              </a:pathLst>
            </a:custGeom>
            <a:solidFill>
              <a:srgbClr val="FFFF00"/>
            </a:solidFill>
            <a:ln w="0">
              <a:solidFill>
                <a:srgbClr val="FFFF00"/>
              </a:solidFill>
              <a:round/>
              <a:headEnd/>
              <a:tailEnd/>
            </a:ln>
          </p:spPr>
          <p:txBody>
            <a:bodyPr/>
            <a:lstStyle/>
            <a:p>
              <a:endParaRPr lang="en-US"/>
            </a:p>
          </p:txBody>
        </p:sp>
        <p:sp>
          <p:nvSpPr>
            <p:cNvPr id="15388" name="Freeform 10">
              <a:extLst>
                <a:ext uri="{FF2B5EF4-FFF2-40B4-BE49-F238E27FC236}">
                  <a16:creationId xmlns:a16="http://schemas.microsoft.com/office/drawing/2014/main" id="{8C53B705-5191-40E2-B06F-2B628D4EDCBD}"/>
                </a:ext>
              </a:extLst>
            </p:cNvPr>
            <p:cNvSpPr>
              <a:spLocks/>
            </p:cNvSpPr>
            <p:nvPr/>
          </p:nvSpPr>
          <p:spPr bwMode="auto">
            <a:xfrm>
              <a:off x="2504" y="2451"/>
              <a:ext cx="65" cy="241"/>
            </a:xfrm>
            <a:custGeom>
              <a:avLst/>
              <a:gdLst>
                <a:gd name="T0" fmla="*/ 59 w 65"/>
                <a:gd name="T1" fmla="*/ 241 h 241"/>
                <a:gd name="T2" fmla="*/ 0 w 65"/>
                <a:gd name="T3" fmla="*/ 114 h 241"/>
                <a:gd name="T4" fmla="*/ 65 w 65"/>
                <a:gd name="T5" fmla="*/ 0 h 241"/>
                <a:gd name="T6" fmla="*/ 59 w 65"/>
                <a:gd name="T7" fmla="*/ 241 h 241"/>
                <a:gd name="T8" fmla="*/ 0 60000 65536"/>
                <a:gd name="T9" fmla="*/ 0 60000 65536"/>
                <a:gd name="T10" fmla="*/ 0 60000 65536"/>
                <a:gd name="T11" fmla="*/ 0 60000 65536"/>
                <a:gd name="T12" fmla="*/ 0 w 65"/>
                <a:gd name="T13" fmla="*/ 0 h 241"/>
                <a:gd name="T14" fmla="*/ 65 w 65"/>
                <a:gd name="T15" fmla="*/ 241 h 241"/>
              </a:gdLst>
              <a:ahLst/>
              <a:cxnLst>
                <a:cxn ang="T8">
                  <a:pos x="T0" y="T1"/>
                </a:cxn>
                <a:cxn ang="T9">
                  <a:pos x="T2" y="T3"/>
                </a:cxn>
                <a:cxn ang="T10">
                  <a:pos x="T4" y="T5"/>
                </a:cxn>
                <a:cxn ang="T11">
                  <a:pos x="T6" y="T7"/>
                </a:cxn>
              </a:cxnLst>
              <a:rect l="T12" t="T13" r="T14" b="T15"/>
              <a:pathLst>
                <a:path w="65" h="241">
                  <a:moveTo>
                    <a:pt x="59" y="241"/>
                  </a:moveTo>
                  <a:lnTo>
                    <a:pt x="0" y="114"/>
                  </a:lnTo>
                  <a:lnTo>
                    <a:pt x="65" y="0"/>
                  </a:lnTo>
                  <a:lnTo>
                    <a:pt x="59" y="241"/>
                  </a:lnTo>
                  <a:close/>
                </a:path>
              </a:pathLst>
            </a:custGeom>
            <a:solidFill>
              <a:srgbClr val="FFFF00"/>
            </a:solidFill>
            <a:ln w="0">
              <a:solidFill>
                <a:srgbClr val="FFFF00"/>
              </a:solidFill>
              <a:round/>
              <a:headEnd/>
              <a:tailEnd/>
            </a:ln>
          </p:spPr>
          <p:txBody>
            <a:bodyPr/>
            <a:lstStyle/>
            <a:p>
              <a:endParaRPr lang="en-US"/>
            </a:p>
          </p:txBody>
        </p:sp>
        <p:sp>
          <p:nvSpPr>
            <p:cNvPr id="15389" name="Freeform 11">
              <a:extLst>
                <a:ext uri="{FF2B5EF4-FFF2-40B4-BE49-F238E27FC236}">
                  <a16:creationId xmlns:a16="http://schemas.microsoft.com/office/drawing/2014/main" id="{42699D74-1A0C-434F-B7BF-BB505B76B299}"/>
                </a:ext>
              </a:extLst>
            </p:cNvPr>
            <p:cNvSpPr>
              <a:spLocks/>
            </p:cNvSpPr>
            <p:nvPr/>
          </p:nvSpPr>
          <p:spPr bwMode="auto">
            <a:xfrm>
              <a:off x="2589" y="1362"/>
              <a:ext cx="76" cy="266"/>
            </a:xfrm>
            <a:custGeom>
              <a:avLst/>
              <a:gdLst>
                <a:gd name="T0" fmla="*/ 76 w 76"/>
                <a:gd name="T1" fmla="*/ 25 h 266"/>
                <a:gd name="T2" fmla="*/ 0 w 76"/>
                <a:gd name="T3" fmla="*/ 0 h 266"/>
                <a:gd name="T4" fmla="*/ 51 w 76"/>
                <a:gd name="T5" fmla="*/ 266 h 266"/>
                <a:gd name="T6" fmla="*/ 76 w 76"/>
                <a:gd name="T7" fmla="*/ 25 h 266"/>
                <a:gd name="T8" fmla="*/ 0 60000 65536"/>
                <a:gd name="T9" fmla="*/ 0 60000 65536"/>
                <a:gd name="T10" fmla="*/ 0 60000 65536"/>
                <a:gd name="T11" fmla="*/ 0 60000 65536"/>
                <a:gd name="T12" fmla="*/ 0 w 76"/>
                <a:gd name="T13" fmla="*/ 0 h 266"/>
                <a:gd name="T14" fmla="*/ 76 w 76"/>
                <a:gd name="T15" fmla="*/ 266 h 266"/>
              </a:gdLst>
              <a:ahLst/>
              <a:cxnLst>
                <a:cxn ang="T8">
                  <a:pos x="T0" y="T1"/>
                </a:cxn>
                <a:cxn ang="T9">
                  <a:pos x="T2" y="T3"/>
                </a:cxn>
                <a:cxn ang="T10">
                  <a:pos x="T4" y="T5"/>
                </a:cxn>
                <a:cxn ang="T11">
                  <a:pos x="T6" y="T7"/>
                </a:cxn>
              </a:cxnLst>
              <a:rect l="T12" t="T13" r="T14" b="T15"/>
              <a:pathLst>
                <a:path w="76" h="266">
                  <a:moveTo>
                    <a:pt x="76" y="25"/>
                  </a:moveTo>
                  <a:lnTo>
                    <a:pt x="0" y="0"/>
                  </a:lnTo>
                  <a:lnTo>
                    <a:pt x="51" y="266"/>
                  </a:lnTo>
                  <a:lnTo>
                    <a:pt x="76" y="25"/>
                  </a:lnTo>
                  <a:close/>
                </a:path>
              </a:pathLst>
            </a:custGeom>
            <a:solidFill>
              <a:srgbClr val="FFFF00"/>
            </a:solidFill>
            <a:ln w="0">
              <a:solidFill>
                <a:srgbClr val="FFFF00"/>
              </a:solidFill>
              <a:round/>
              <a:headEnd/>
              <a:tailEnd/>
            </a:ln>
          </p:spPr>
          <p:txBody>
            <a:bodyPr/>
            <a:lstStyle/>
            <a:p>
              <a:endParaRPr lang="en-US"/>
            </a:p>
          </p:txBody>
        </p:sp>
        <p:sp>
          <p:nvSpPr>
            <p:cNvPr id="15390" name="Line 12">
              <a:extLst>
                <a:ext uri="{FF2B5EF4-FFF2-40B4-BE49-F238E27FC236}">
                  <a16:creationId xmlns:a16="http://schemas.microsoft.com/office/drawing/2014/main" id="{3CA5D6AF-3A35-4758-94CA-27E19398A9AC}"/>
                </a:ext>
              </a:extLst>
            </p:cNvPr>
            <p:cNvSpPr>
              <a:spLocks noChangeShapeType="1"/>
            </p:cNvSpPr>
            <p:nvPr/>
          </p:nvSpPr>
          <p:spPr bwMode="auto">
            <a:xfrm flipH="1">
              <a:off x="2461" y="1362"/>
              <a:ext cx="128" cy="1191"/>
            </a:xfrm>
            <a:prstGeom prst="line">
              <a:avLst/>
            </a:prstGeom>
            <a:noFill/>
            <a:ln w="4763">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91" name="Rectangle 13">
              <a:extLst>
                <a:ext uri="{FF2B5EF4-FFF2-40B4-BE49-F238E27FC236}">
                  <a16:creationId xmlns:a16="http://schemas.microsoft.com/office/drawing/2014/main" id="{80719BD6-21A7-476D-87F9-ACDC38A5F37E}"/>
                </a:ext>
              </a:extLst>
            </p:cNvPr>
            <p:cNvSpPr>
              <a:spLocks noChangeArrowheads="1"/>
            </p:cNvSpPr>
            <p:nvPr/>
          </p:nvSpPr>
          <p:spPr bwMode="auto">
            <a:xfrm>
              <a:off x="2570" y="1622"/>
              <a:ext cx="47" cy="4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900" b="1">
                  <a:solidFill>
                    <a:srgbClr val="000000"/>
                  </a:solidFill>
                </a:rPr>
                <a:t>2</a:t>
              </a:r>
              <a:endParaRPr lang="en-US" altLang="en-US" sz="1800"/>
            </a:p>
          </p:txBody>
        </p:sp>
        <p:sp>
          <p:nvSpPr>
            <p:cNvPr id="15392" name="Line 14">
              <a:extLst>
                <a:ext uri="{FF2B5EF4-FFF2-40B4-BE49-F238E27FC236}">
                  <a16:creationId xmlns:a16="http://schemas.microsoft.com/office/drawing/2014/main" id="{6BD4BBAF-1237-450F-A21E-1D2370D09893}"/>
                </a:ext>
              </a:extLst>
            </p:cNvPr>
            <p:cNvSpPr>
              <a:spLocks noChangeShapeType="1"/>
            </p:cNvSpPr>
            <p:nvPr/>
          </p:nvSpPr>
          <p:spPr bwMode="auto">
            <a:xfrm>
              <a:off x="2461" y="2553"/>
              <a:ext cx="43" cy="12"/>
            </a:xfrm>
            <a:prstGeom prst="line">
              <a:avLst/>
            </a:prstGeom>
            <a:noFill/>
            <a:ln w="4763">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93" name="Oval 15">
              <a:extLst>
                <a:ext uri="{FF2B5EF4-FFF2-40B4-BE49-F238E27FC236}">
                  <a16:creationId xmlns:a16="http://schemas.microsoft.com/office/drawing/2014/main" id="{5831A710-D0A4-4D3B-B88D-19702227EF03}"/>
                </a:ext>
              </a:extLst>
            </p:cNvPr>
            <p:cNvSpPr>
              <a:spLocks noChangeArrowheads="1"/>
            </p:cNvSpPr>
            <p:nvPr/>
          </p:nvSpPr>
          <p:spPr bwMode="auto">
            <a:xfrm>
              <a:off x="2455" y="2527"/>
              <a:ext cx="14" cy="64"/>
            </a:xfrm>
            <a:prstGeom prst="ellipse">
              <a:avLst/>
            </a:prstGeom>
            <a:solidFill>
              <a:srgbClr val="65FED0"/>
            </a:solidFill>
            <a:ln w="0">
              <a:solidFill>
                <a:srgbClr val="000000"/>
              </a:solidFill>
              <a:round/>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sp>
          <p:nvSpPr>
            <p:cNvPr id="15394" name="Rectangle 16">
              <a:extLst>
                <a:ext uri="{FF2B5EF4-FFF2-40B4-BE49-F238E27FC236}">
                  <a16:creationId xmlns:a16="http://schemas.microsoft.com/office/drawing/2014/main" id="{4B5511BF-FD0B-4FAB-9FF5-98F394AD405E}"/>
                </a:ext>
              </a:extLst>
            </p:cNvPr>
            <p:cNvSpPr>
              <a:spLocks noChangeArrowheads="1"/>
            </p:cNvSpPr>
            <p:nvPr/>
          </p:nvSpPr>
          <p:spPr bwMode="auto">
            <a:xfrm>
              <a:off x="2377" y="2231"/>
              <a:ext cx="1" cy="2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vi-VN" altLang="en-US" sz="1800"/>
            </a:p>
          </p:txBody>
        </p:sp>
        <p:sp>
          <p:nvSpPr>
            <p:cNvPr id="15395" name="Oval 17">
              <a:extLst>
                <a:ext uri="{FF2B5EF4-FFF2-40B4-BE49-F238E27FC236}">
                  <a16:creationId xmlns:a16="http://schemas.microsoft.com/office/drawing/2014/main" id="{C798B5AA-CB61-48EC-BB1E-E920AC621540}"/>
                </a:ext>
              </a:extLst>
            </p:cNvPr>
            <p:cNvSpPr>
              <a:spLocks noChangeArrowheads="1"/>
            </p:cNvSpPr>
            <p:nvPr/>
          </p:nvSpPr>
          <p:spPr bwMode="auto">
            <a:xfrm>
              <a:off x="2583" y="1336"/>
              <a:ext cx="14" cy="64"/>
            </a:xfrm>
            <a:prstGeom prst="ellipse">
              <a:avLst/>
            </a:prstGeom>
            <a:solidFill>
              <a:srgbClr val="800080"/>
            </a:solidFill>
            <a:ln w="0">
              <a:solidFill>
                <a:srgbClr val="000000"/>
              </a:solidFill>
              <a:round/>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grpSp>
      <p:pic>
        <p:nvPicPr>
          <p:cNvPr id="13330" name="Picture 18">
            <a:extLst>
              <a:ext uri="{FF2B5EF4-FFF2-40B4-BE49-F238E27FC236}">
                <a16:creationId xmlns:a16="http://schemas.microsoft.com/office/drawing/2014/main" id="{6F3C0627-04CC-4322-99A7-56FCCF05AEE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30738" y="1989138"/>
            <a:ext cx="2239962" cy="459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31" name="Picture 19">
            <a:extLst>
              <a:ext uri="{FF2B5EF4-FFF2-40B4-BE49-F238E27FC236}">
                <a16:creationId xmlns:a16="http://schemas.microsoft.com/office/drawing/2014/main" id="{8C524F9B-5EE9-42FD-A2D6-38358DB682B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03575" y="2722563"/>
            <a:ext cx="3076575" cy="307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32" name="Line 20">
            <a:extLst>
              <a:ext uri="{FF2B5EF4-FFF2-40B4-BE49-F238E27FC236}">
                <a16:creationId xmlns:a16="http://schemas.microsoft.com/office/drawing/2014/main" id="{74208664-ACC8-45CE-900E-CE8B4F514C9C}"/>
              </a:ext>
            </a:extLst>
          </p:cNvPr>
          <p:cNvSpPr>
            <a:spLocks noChangeShapeType="1"/>
          </p:cNvSpPr>
          <p:nvPr/>
        </p:nvSpPr>
        <p:spPr bwMode="auto">
          <a:xfrm flipV="1">
            <a:off x="4727575" y="2903538"/>
            <a:ext cx="0" cy="1371600"/>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grpSp>
        <p:nvGrpSpPr>
          <p:cNvPr id="3" name="Group 21">
            <a:extLst>
              <a:ext uri="{FF2B5EF4-FFF2-40B4-BE49-F238E27FC236}">
                <a16:creationId xmlns:a16="http://schemas.microsoft.com/office/drawing/2014/main" id="{508AA465-DC0B-4E19-A05F-67263843B54D}"/>
              </a:ext>
            </a:extLst>
          </p:cNvPr>
          <p:cNvGrpSpPr>
            <a:grpSpLocks/>
          </p:cNvGrpSpPr>
          <p:nvPr/>
        </p:nvGrpSpPr>
        <p:grpSpPr bwMode="auto">
          <a:xfrm>
            <a:off x="4498975" y="2370138"/>
            <a:ext cx="455613" cy="579437"/>
            <a:chOff x="2688" y="960"/>
            <a:chExt cx="287" cy="365"/>
          </a:xfrm>
        </p:grpSpPr>
        <p:sp>
          <p:nvSpPr>
            <p:cNvPr id="15382" name="Text Box 22">
              <a:extLst>
                <a:ext uri="{FF2B5EF4-FFF2-40B4-BE49-F238E27FC236}">
                  <a16:creationId xmlns:a16="http://schemas.microsoft.com/office/drawing/2014/main" id="{567DC993-438F-4120-8BE0-1482AFCE4F37}"/>
                </a:ext>
              </a:extLst>
            </p:cNvPr>
            <p:cNvSpPr txBox="1">
              <a:spLocks noChangeArrowheads="1"/>
            </p:cNvSpPr>
            <p:nvPr/>
          </p:nvSpPr>
          <p:spPr bwMode="auto">
            <a:xfrm>
              <a:off x="2733" y="1051"/>
              <a:ext cx="18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800">
                  <a:solidFill>
                    <a:srgbClr val="FF0000"/>
                  </a:solidFill>
                  <a:cs typeface="Arial" panose="020B0604020202020204" pitchFamily="34" charset="0"/>
                  <a:sym typeface="Symbol" panose="05050102010706020507" pitchFamily="18" charset="2"/>
                </a:rPr>
                <a:t></a:t>
              </a:r>
              <a:endParaRPr lang="en-US" altLang="en-US">
                <a:solidFill>
                  <a:srgbClr val="FF0000"/>
                </a:solidFill>
                <a:cs typeface="Arial" panose="020B0604020202020204" pitchFamily="34" charset="0"/>
                <a:sym typeface="Symbol" panose="05050102010706020507" pitchFamily="18" charset="2"/>
              </a:endParaRPr>
            </a:p>
          </p:txBody>
        </p:sp>
        <p:sp>
          <p:nvSpPr>
            <p:cNvPr id="15383" name="Text Box 23">
              <a:extLst>
                <a:ext uri="{FF2B5EF4-FFF2-40B4-BE49-F238E27FC236}">
                  <a16:creationId xmlns:a16="http://schemas.microsoft.com/office/drawing/2014/main" id="{285312E6-51BD-4830-B92C-AC4993AA47F8}"/>
                </a:ext>
              </a:extLst>
            </p:cNvPr>
            <p:cNvSpPr txBox="1">
              <a:spLocks noChangeArrowheads="1"/>
            </p:cNvSpPr>
            <p:nvPr/>
          </p:nvSpPr>
          <p:spPr bwMode="auto">
            <a:xfrm>
              <a:off x="2688" y="960"/>
              <a:ext cx="287"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a:t>A</a:t>
              </a:r>
            </a:p>
          </p:txBody>
        </p:sp>
      </p:grpSp>
      <p:grpSp>
        <p:nvGrpSpPr>
          <p:cNvPr id="4" name="Group 24">
            <a:extLst>
              <a:ext uri="{FF2B5EF4-FFF2-40B4-BE49-F238E27FC236}">
                <a16:creationId xmlns:a16="http://schemas.microsoft.com/office/drawing/2014/main" id="{84E2CA6E-F8D0-493E-8820-578FB63EEBE1}"/>
              </a:ext>
            </a:extLst>
          </p:cNvPr>
          <p:cNvGrpSpPr>
            <a:grpSpLocks/>
          </p:cNvGrpSpPr>
          <p:nvPr/>
        </p:nvGrpSpPr>
        <p:grpSpPr bwMode="auto">
          <a:xfrm>
            <a:off x="5715000" y="2979738"/>
            <a:ext cx="611188" cy="579437"/>
            <a:chOff x="3454" y="1344"/>
            <a:chExt cx="385" cy="365"/>
          </a:xfrm>
        </p:grpSpPr>
        <p:sp>
          <p:nvSpPr>
            <p:cNvPr id="15380" name="Text Box 25">
              <a:extLst>
                <a:ext uri="{FF2B5EF4-FFF2-40B4-BE49-F238E27FC236}">
                  <a16:creationId xmlns:a16="http://schemas.microsoft.com/office/drawing/2014/main" id="{71F1BD94-36BC-40BA-9969-58A6953AFD85}"/>
                </a:ext>
              </a:extLst>
            </p:cNvPr>
            <p:cNvSpPr txBox="1">
              <a:spLocks noChangeArrowheads="1"/>
            </p:cNvSpPr>
            <p:nvPr/>
          </p:nvSpPr>
          <p:spPr bwMode="auto">
            <a:xfrm>
              <a:off x="3454" y="1435"/>
              <a:ext cx="18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800">
                  <a:solidFill>
                    <a:srgbClr val="FF0000"/>
                  </a:solidFill>
                  <a:cs typeface="Arial" panose="020B0604020202020204" pitchFamily="34" charset="0"/>
                  <a:sym typeface="Symbol" panose="05050102010706020507" pitchFamily="18" charset="2"/>
                </a:rPr>
                <a:t></a:t>
              </a:r>
              <a:endParaRPr lang="en-US" altLang="en-US">
                <a:solidFill>
                  <a:srgbClr val="FF0000"/>
                </a:solidFill>
                <a:cs typeface="Arial" panose="020B0604020202020204" pitchFamily="34" charset="0"/>
                <a:sym typeface="Symbol" panose="05050102010706020507" pitchFamily="18" charset="2"/>
              </a:endParaRPr>
            </a:p>
          </p:txBody>
        </p:sp>
        <p:sp>
          <p:nvSpPr>
            <p:cNvPr id="15381" name="Text Box 26">
              <a:extLst>
                <a:ext uri="{FF2B5EF4-FFF2-40B4-BE49-F238E27FC236}">
                  <a16:creationId xmlns:a16="http://schemas.microsoft.com/office/drawing/2014/main" id="{63546FE1-4EFA-4EB3-8B16-A449BDC6BB99}"/>
                </a:ext>
              </a:extLst>
            </p:cNvPr>
            <p:cNvSpPr txBox="1">
              <a:spLocks noChangeArrowheads="1"/>
            </p:cNvSpPr>
            <p:nvPr/>
          </p:nvSpPr>
          <p:spPr bwMode="auto">
            <a:xfrm>
              <a:off x="3552" y="1344"/>
              <a:ext cx="287"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a:t>B</a:t>
              </a:r>
            </a:p>
          </p:txBody>
        </p:sp>
      </p:grpSp>
      <p:sp>
        <p:nvSpPr>
          <p:cNvPr id="13339" name="Line 27">
            <a:extLst>
              <a:ext uri="{FF2B5EF4-FFF2-40B4-BE49-F238E27FC236}">
                <a16:creationId xmlns:a16="http://schemas.microsoft.com/office/drawing/2014/main" id="{BA2F3C99-CA33-4244-B4BB-5BB3D048B436}"/>
              </a:ext>
            </a:extLst>
          </p:cNvPr>
          <p:cNvSpPr>
            <a:spLocks noChangeShapeType="1"/>
          </p:cNvSpPr>
          <p:nvPr/>
        </p:nvSpPr>
        <p:spPr bwMode="auto">
          <a:xfrm flipV="1">
            <a:off x="4748213" y="2751138"/>
            <a:ext cx="2341562" cy="1509712"/>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3340" name="Line 28">
            <a:extLst>
              <a:ext uri="{FF2B5EF4-FFF2-40B4-BE49-F238E27FC236}">
                <a16:creationId xmlns:a16="http://schemas.microsoft.com/office/drawing/2014/main" id="{73B384BA-7439-4863-9FB1-22ACF003171F}"/>
              </a:ext>
            </a:extLst>
          </p:cNvPr>
          <p:cNvSpPr>
            <a:spLocks noChangeShapeType="1"/>
          </p:cNvSpPr>
          <p:nvPr/>
        </p:nvSpPr>
        <p:spPr bwMode="auto">
          <a:xfrm>
            <a:off x="4727575" y="2903538"/>
            <a:ext cx="1143000" cy="609600"/>
          </a:xfrm>
          <a:prstGeom prst="line">
            <a:avLst/>
          </a:prstGeom>
          <a:noFill/>
          <a:ln w="28575">
            <a:solidFill>
              <a:srgbClr val="FF0000"/>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3341" name="Line 29">
            <a:extLst>
              <a:ext uri="{FF2B5EF4-FFF2-40B4-BE49-F238E27FC236}">
                <a16:creationId xmlns:a16="http://schemas.microsoft.com/office/drawing/2014/main" id="{627BC553-225C-49CB-B6BA-192A5A65DC5F}"/>
              </a:ext>
            </a:extLst>
          </p:cNvPr>
          <p:cNvSpPr>
            <a:spLocks noChangeShapeType="1"/>
          </p:cNvSpPr>
          <p:nvPr/>
        </p:nvSpPr>
        <p:spPr bwMode="auto">
          <a:xfrm flipV="1">
            <a:off x="4727575" y="3513138"/>
            <a:ext cx="1143000" cy="762000"/>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5373" name="Rectangle 34">
            <a:extLst>
              <a:ext uri="{FF2B5EF4-FFF2-40B4-BE49-F238E27FC236}">
                <a16:creationId xmlns:a16="http://schemas.microsoft.com/office/drawing/2014/main" id="{8818CBB7-BF5A-43B8-AC5F-E1A174ECA02D}"/>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graphicFrame>
        <p:nvGraphicFramePr>
          <p:cNvPr id="1027" name="Object 33">
            <a:extLst>
              <a:ext uri="{FF2B5EF4-FFF2-40B4-BE49-F238E27FC236}">
                <a16:creationId xmlns:a16="http://schemas.microsoft.com/office/drawing/2014/main" id="{AAE9A040-9141-43DF-B869-411535CB588C}"/>
              </a:ext>
            </a:extLst>
          </p:cNvPr>
          <p:cNvGraphicFramePr>
            <a:graphicFrameLocks noChangeAspect="1"/>
          </p:cNvGraphicFramePr>
          <p:nvPr/>
        </p:nvGraphicFramePr>
        <p:xfrm>
          <a:off x="1676400" y="2743200"/>
          <a:ext cx="952500" cy="381000"/>
        </p:xfrm>
        <a:graphic>
          <a:graphicData uri="http://schemas.openxmlformats.org/presentationml/2006/ole">
            <mc:AlternateContent xmlns:mc="http://schemas.openxmlformats.org/markup-compatibility/2006">
              <mc:Choice xmlns:v="urn:schemas-microsoft-com:vml" Requires="v">
                <p:oleObj spid="_x0000_s15396" name="Equation" r:id="rId6" imgW="711200" imgH="228600" progId="Equation.DSMT4">
                  <p:embed/>
                </p:oleObj>
              </mc:Choice>
              <mc:Fallback>
                <p:oleObj name="Equation" r:id="rId6" imgW="711200" imgH="228600" progId="Equation.DSMT4">
                  <p:embed/>
                  <p:pic>
                    <p:nvPicPr>
                      <p:cNvPr id="0" name="Object 3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676400" y="2743200"/>
                        <a:ext cx="9525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28" name="Object 35">
            <a:extLst>
              <a:ext uri="{FF2B5EF4-FFF2-40B4-BE49-F238E27FC236}">
                <a16:creationId xmlns:a16="http://schemas.microsoft.com/office/drawing/2014/main" id="{22EADA23-D2A0-400A-9304-C8847F2BF9B1}"/>
              </a:ext>
            </a:extLst>
          </p:cNvPr>
          <p:cNvGraphicFramePr>
            <a:graphicFrameLocks noChangeAspect="1"/>
          </p:cNvGraphicFramePr>
          <p:nvPr/>
        </p:nvGraphicFramePr>
        <p:xfrm>
          <a:off x="266700" y="2362200"/>
          <a:ext cx="419100" cy="228600"/>
        </p:xfrm>
        <a:graphic>
          <a:graphicData uri="http://schemas.openxmlformats.org/presentationml/2006/ole">
            <mc:AlternateContent xmlns:mc="http://schemas.openxmlformats.org/markup-compatibility/2006">
              <mc:Choice xmlns:v="urn:schemas-microsoft-com:vml" Requires="v">
                <p:oleObj spid="_x0000_s15397" name="Equation" r:id="rId8" imgW="190417" imgH="152334" progId="Equation.DSMT4">
                  <p:embed/>
                </p:oleObj>
              </mc:Choice>
              <mc:Fallback>
                <p:oleObj name="Equation" r:id="rId8" imgW="190417" imgH="152334" progId="Equation.DSMT4">
                  <p:embed/>
                  <p:pic>
                    <p:nvPicPr>
                      <p:cNvPr id="0" name="Object 3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66700" y="2362200"/>
                        <a:ext cx="4191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29" name="Object 36">
            <a:extLst>
              <a:ext uri="{FF2B5EF4-FFF2-40B4-BE49-F238E27FC236}">
                <a16:creationId xmlns:a16="http://schemas.microsoft.com/office/drawing/2014/main" id="{14B07B9B-3193-47AA-AB63-33087C6B2810}"/>
              </a:ext>
            </a:extLst>
          </p:cNvPr>
          <p:cNvGraphicFramePr>
            <a:graphicFrameLocks noChangeAspect="1"/>
          </p:cNvGraphicFramePr>
          <p:nvPr/>
        </p:nvGraphicFramePr>
        <p:xfrm>
          <a:off x="266700" y="3276600"/>
          <a:ext cx="419100" cy="228600"/>
        </p:xfrm>
        <a:graphic>
          <a:graphicData uri="http://schemas.openxmlformats.org/presentationml/2006/ole">
            <mc:AlternateContent xmlns:mc="http://schemas.openxmlformats.org/markup-compatibility/2006">
              <mc:Choice xmlns:v="urn:schemas-microsoft-com:vml" Requires="v">
                <p:oleObj spid="_x0000_s15398" name="Equation" r:id="rId10" imgW="190417" imgH="152334" progId="Equation.DSMT4">
                  <p:embed/>
                </p:oleObj>
              </mc:Choice>
              <mc:Fallback>
                <p:oleObj name="Equation" r:id="rId10" imgW="190417" imgH="152334" progId="Equation.DSMT4">
                  <p:embed/>
                  <p:pic>
                    <p:nvPicPr>
                      <p:cNvPr id="0" name="Object 3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66700" y="3276600"/>
                        <a:ext cx="4191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43" name="TextBox 36">
            <a:extLst>
              <a:ext uri="{FF2B5EF4-FFF2-40B4-BE49-F238E27FC236}">
                <a16:creationId xmlns:a16="http://schemas.microsoft.com/office/drawing/2014/main" id="{79A3F37C-24E6-4C97-ABA6-8B8D5EA39354}"/>
              </a:ext>
            </a:extLst>
          </p:cNvPr>
          <p:cNvSpPr txBox="1">
            <a:spLocks noChangeArrowheads="1"/>
          </p:cNvSpPr>
          <p:nvPr/>
        </p:nvSpPr>
        <p:spPr bwMode="auto">
          <a:xfrm>
            <a:off x="457200" y="3200400"/>
            <a:ext cx="2971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AB = OA =OB = R = 2cm</a:t>
            </a:r>
            <a:endParaRPr lang="vi-VN" altLang="en-US" sz="1800"/>
          </a:p>
        </p:txBody>
      </p:sp>
      <p:graphicFrame>
        <p:nvGraphicFramePr>
          <p:cNvPr id="1060" name="Object 5">
            <a:extLst>
              <a:ext uri="{FF2B5EF4-FFF2-40B4-BE49-F238E27FC236}">
                <a16:creationId xmlns:a16="http://schemas.microsoft.com/office/drawing/2014/main" id="{87E3A38A-FFB3-4997-A4E3-2EC59568A8AD}"/>
              </a:ext>
            </a:extLst>
          </p:cNvPr>
          <p:cNvGraphicFramePr>
            <a:graphicFrameLocks noChangeAspect="1"/>
          </p:cNvGraphicFramePr>
          <p:nvPr/>
        </p:nvGraphicFramePr>
        <p:xfrm>
          <a:off x="1333500" y="1524000"/>
          <a:ext cx="952500" cy="381000"/>
        </p:xfrm>
        <a:graphic>
          <a:graphicData uri="http://schemas.openxmlformats.org/presentationml/2006/ole">
            <mc:AlternateContent xmlns:mc="http://schemas.openxmlformats.org/markup-compatibility/2006">
              <mc:Choice xmlns:v="urn:schemas-microsoft-com:vml" Requires="v">
                <p:oleObj spid="_x0000_s15399" name="Equation" r:id="rId11" imgW="711200" imgH="228600" progId="Equation.DSMT4">
                  <p:embed/>
                </p:oleObj>
              </mc:Choice>
              <mc:Fallback>
                <p:oleObj name="Equation" r:id="rId11" imgW="711200" imgH="228600" progId="Equation.DSMT4">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33500" y="1524000"/>
                        <a:ext cx="9525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5379" name="TextBox 38">
            <a:extLst>
              <a:ext uri="{FF2B5EF4-FFF2-40B4-BE49-F238E27FC236}">
                <a16:creationId xmlns:a16="http://schemas.microsoft.com/office/drawing/2014/main" id="{A2D68392-146F-40FF-B96B-741A1A5434CC}"/>
              </a:ext>
            </a:extLst>
          </p:cNvPr>
          <p:cNvSpPr txBox="1">
            <a:spLocks noChangeArrowheads="1"/>
          </p:cNvSpPr>
          <p:nvPr/>
        </p:nvSpPr>
        <p:spPr bwMode="auto">
          <a:xfrm>
            <a:off x="228600" y="152400"/>
            <a:ext cx="3276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b="1" i="1" u="sng">
                <a:solidFill>
                  <a:srgbClr val="CC0000"/>
                </a:solidFill>
              </a:rPr>
              <a:t>Bài 10 (SGK – Tr 71):</a:t>
            </a:r>
            <a:endParaRPr lang="vi-VN"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314"/>
                                        </p:tgtEl>
                                        <p:attrNameLst>
                                          <p:attrName>style.visibility</p:attrName>
                                        </p:attrNameLst>
                                      </p:cBhvr>
                                      <p:to>
                                        <p:strVal val="visible"/>
                                      </p:to>
                                    </p:set>
                                    <p:anim calcmode="lin" valueType="num">
                                      <p:cBhvr additive="base">
                                        <p:cTn id="7" dur="500" fill="hold"/>
                                        <p:tgtEl>
                                          <p:spTgt spid="13314"/>
                                        </p:tgtEl>
                                        <p:attrNameLst>
                                          <p:attrName>ppt_x</p:attrName>
                                        </p:attrNameLst>
                                      </p:cBhvr>
                                      <p:tavLst>
                                        <p:tav tm="0">
                                          <p:val>
                                            <p:strVal val="#ppt_x"/>
                                          </p:val>
                                        </p:tav>
                                        <p:tav tm="100000">
                                          <p:val>
                                            <p:strVal val="#ppt_x"/>
                                          </p:val>
                                        </p:tav>
                                      </p:tavLst>
                                    </p:anim>
                                    <p:anim calcmode="lin" valueType="num">
                                      <p:cBhvr additive="base">
                                        <p:cTn id="8" dur="500" fill="hold"/>
                                        <p:tgtEl>
                                          <p:spTgt spid="13314"/>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060"/>
                                        </p:tgtEl>
                                        <p:attrNameLst>
                                          <p:attrName>style.visibility</p:attrName>
                                        </p:attrNameLst>
                                      </p:cBhvr>
                                      <p:to>
                                        <p:strVal val="visible"/>
                                      </p:to>
                                    </p:set>
                                    <p:anim calcmode="lin" valueType="num">
                                      <p:cBhvr additive="base">
                                        <p:cTn id="11" dur="500" fill="hold"/>
                                        <p:tgtEl>
                                          <p:spTgt spid="1060"/>
                                        </p:tgtEl>
                                        <p:attrNameLst>
                                          <p:attrName>ppt_x</p:attrName>
                                        </p:attrNameLst>
                                      </p:cBhvr>
                                      <p:tavLst>
                                        <p:tav tm="0">
                                          <p:val>
                                            <p:strVal val="#ppt_x"/>
                                          </p:val>
                                        </p:tav>
                                        <p:tav tm="100000">
                                          <p:val>
                                            <p:strVal val="#ppt_x"/>
                                          </p:val>
                                        </p:tav>
                                      </p:tavLst>
                                    </p:anim>
                                    <p:anim calcmode="lin" valueType="num">
                                      <p:cBhvr additive="base">
                                        <p:cTn id="12" dur="500" fill="hold"/>
                                        <p:tgtEl>
                                          <p:spTgt spid="1060"/>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3315"/>
                                        </p:tgtEl>
                                        <p:attrNameLst>
                                          <p:attrName>style.visibility</p:attrName>
                                        </p:attrNameLst>
                                      </p:cBhvr>
                                      <p:to>
                                        <p:strVal val="visible"/>
                                      </p:to>
                                    </p:set>
                                    <p:anim calcmode="lin" valueType="num">
                                      <p:cBhvr additive="base">
                                        <p:cTn id="15" dur="500" fill="hold"/>
                                        <p:tgtEl>
                                          <p:spTgt spid="13315"/>
                                        </p:tgtEl>
                                        <p:attrNameLst>
                                          <p:attrName>ppt_x</p:attrName>
                                        </p:attrNameLst>
                                      </p:cBhvr>
                                      <p:tavLst>
                                        <p:tav tm="0">
                                          <p:val>
                                            <p:strVal val="#ppt_x"/>
                                          </p:val>
                                        </p:tav>
                                        <p:tav tm="100000">
                                          <p:val>
                                            <p:strVal val="#ppt_x"/>
                                          </p:val>
                                        </p:tav>
                                      </p:tavLst>
                                    </p:anim>
                                    <p:anim calcmode="lin" valueType="num">
                                      <p:cBhvr additive="base">
                                        <p:cTn id="16" dur="500" fill="hold"/>
                                        <p:tgtEl>
                                          <p:spTgt spid="13315"/>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027"/>
                                        </p:tgtEl>
                                        <p:attrNameLst>
                                          <p:attrName>style.visibility</p:attrName>
                                        </p:attrNameLst>
                                      </p:cBhvr>
                                      <p:to>
                                        <p:strVal val="visible"/>
                                      </p:to>
                                    </p:set>
                                    <p:anim calcmode="lin" valueType="num">
                                      <p:cBhvr additive="base">
                                        <p:cTn id="19" dur="500" fill="hold"/>
                                        <p:tgtEl>
                                          <p:spTgt spid="1027"/>
                                        </p:tgtEl>
                                        <p:attrNameLst>
                                          <p:attrName>ppt_x</p:attrName>
                                        </p:attrNameLst>
                                      </p:cBhvr>
                                      <p:tavLst>
                                        <p:tav tm="0">
                                          <p:val>
                                            <p:strVal val="#ppt_x"/>
                                          </p:val>
                                        </p:tav>
                                        <p:tav tm="100000">
                                          <p:val>
                                            <p:strVal val="#ppt_x"/>
                                          </p:val>
                                        </p:tav>
                                      </p:tavLst>
                                    </p:anim>
                                    <p:anim calcmode="lin" valueType="num">
                                      <p:cBhvr additive="base">
                                        <p:cTn id="20" dur="500" fill="hold"/>
                                        <p:tgtEl>
                                          <p:spTgt spid="1027"/>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043"/>
                                        </p:tgtEl>
                                        <p:attrNameLst>
                                          <p:attrName>style.visibility</p:attrName>
                                        </p:attrNameLst>
                                      </p:cBhvr>
                                      <p:to>
                                        <p:strVal val="visible"/>
                                      </p:to>
                                    </p:set>
                                    <p:anim calcmode="lin" valueType="num">
                                      <p:cBhvr additive="base">
                                        <p:cTn id="23" dur="500" fill="hold"/>
                                        <p:tgtEl>
                                          <p:spTgt spid="1043"/>
                                        </p:tgtEl>
                                        <p:attrNameLst>
                                          <p:attrName>ppt_x</p:attrName>
                                        </p:attrNameLst>
                                      </p:cBhvr>
                                      <p:tavLst>
                                        <p:tav tm="0">
                                          <p:val>
                                            <p:strVal val="#ppt_x"/>
                                          </p:val>
                                        </p:tav>
                                        <p:tav tm="100000">
                                          <p:val>
                                            <p:strVal val="#ppt_x"/>
                                          </p:val>
                                        </p:tav>
                                      </p:tavLst>
                                    </p:anim>
                                    <p:anim calcmode="lin" valueType="num">
                                      <p:cBhvr additive="base">
                                        <p:cTn id="24" dur="500" fill="hold"/>
                                        <p:tgtEl>
                                          <p:spTgt spid="1043"/>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028"/>
                                        </p:tgtEl>
                                        <p:attrNameLst>
                                          <p:attrName>style.visibility</p:attrName>
                                        </p:attrNameLst>
                                      </p:cBhvr>
                                      <p:to>
                                        <p:strVal val="visible"/>
                                      </p:to>
                                    </p:set>
                                    <p:anim calcmode="lin" valueType="num">
                                      <p:cBhvr additive="base">
                                        <p:cTn id="27" dur="500" fill="hold"/>
                                        <p:tgtEl>
                                          <p:spTgt spid="1028"/>
                                        </p:tgtEl>
                                        <p:attrNameLst>
                                          <p:attrName>ppt_x</p:attrName>
                                        </p:attrNameLst>
                                      </p:cBhvr>
                                      <p:tavLst>
                                        <p:tav tm="0">
                                          <p:val>
                                            <p:strVal val="#ppt_x"/>
                                          </p:val>
                                        </p:tav>
                                        <p:tav tm="100000">
                                          <p:val>
                                            <p:strVal val="#ppt_x"/>
                                          </p:val>
                                        </p:tav>
                                      </p:tavLst>
                                    </p:anim>
                                    <p:anim calcmode="lin" valueType="num">
                                      <p:cBhvr additive="base">
                                        <p:cTn id="28" dur="500" fill="hold"/>
                                        <p:tgtEl>
                                          <p:spTgt spid="1028"/>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029"/>
                                        </p:tgtEl>
                                        <p:attrNameLst>
                                          <p:attrName>style.visibility</p:attrName>
                                        </p:attrNameLst>
                                      </p:cBhvr>
                                      <p:to>
                                        <p:strVal val="visible"/>
                                      </p:to>
                                    </p:set>
                                    <p:anim calcmode="lin" valueType="num">
                                      <p:cBhvr additive="base">
                                        <p:cTn id="31" dur="500" fill="hold"/>
                                        <p:tgtEl>
                                          <p:spTgt spid="1029"/>
                                        </p:tgtEl>
                                        <p:attrNameLst>
                                          <p:attrName>ppt_x</p:attrName>
                                        </p:attrNameLst>
                                      </p:cBhvr>
                                      <p:tavLst>
                                        <p:tav tm="0">
                                          <p:val>
                                            <p:strVal val="#ppt_x"/>
                                          </p:val>
                                        </p:tav>
                                        <p:tav tm="100000">
                                          <p:val>
                                            <p:strVal val="#ppt_x"/>
                                          </p:val>
                                        </p:tav>
                                      </p:tavLst>
                                    </p:anim>
                                    <p:anim calcmode="lin" valueType="num">
                                      <p:cBhvr additive="base">
                                        <p:cTn id="32" dur="500" fill="hold"/>
                                        <p:tgtEl>
                                          <p:spTgt spid="1029"/>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2" fill="hold" nodeType="click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wipe(right)">
                                      <p:cBhvr>
                                        <p:cTn id="37" dur="500"/>
                                        <p:tgtEl>
                                          <p:spTgt spid="2"/>
                                        </p:tgtEl>
                                      </p:cBhvr>
                                    </p:animEffect>
                                  </p:childTnLst>
                                </p:cTn>
                              </p:par>
                            </p:childTnLst>
                          </p:cTn>
                        </p:par>
                        <p:par>
                          <p:cTn id="38" fill="hold" nodeType="afterGroup">
                            <p:stCondLst>
                              <p:cond delay="500"/>
                            </p:stCondLst>
                            <p:childTnLst>
                              <p:par>
                                <p:cTn id="39" presetID="21" presetClass="entr" presetSubtype="1" fill="hold" nodeType="afterEffect">
                                  <p:stCondLst>
                                    <p:cond delay="0"/>
                                  </p:stCondLst>
                                  <p:childTnLst>
                                    <p:set>
                                      <p:cBhvr>
                                        <p:cTn id="40" dur="1" fill="hold">
                                          <p:stCondLst>
                                            <p:cond delay="0"/>
                                          </p:stCondLst>
                                        </p:cTn>
                                        <p:tgtEl>
                                          <p:spTgt spid="13331"/>
                                        </p:tgtEl>
                                        <p:attrNameLst>
                                          <p:attrName>style.visibility</p:attrName>
                                        </p:attrNameLst>
                                      </p:cBhvr>
                                      <p:to>
                                        <p:strVal val="visible"/>
                                      </p:to>
                                    </p:set>
                                    <p:animEffect transition="in" filter="wheel(1)">
                                      <p:cBhvr>
                                        <p:cTn id="41" dur="1000"/>
                                        <p:tgtEl>
                                          <p:spTgt spid="13331"/>
                                        </p:tgtEl>
                                      </p:cBhvr>
                                    </p:animEffect>
                                  </p:childTnLst>
                                </p:cTn>
                              </p:par>
                            </p:childTnLst>
                          </p:cTn>
                        </p:par>
                        <p:par>
                          <p:cTn id="42" fill="hold" nodeType="afterGroup">
                            <p:stCondLst>
                              <p:cond delay="1500"/>
                            </p:stCondLst>
                            <p:childTnLst>
                              <p:par>
                                <p:cTn id="43" presetID="22" presetClass="entr" presetSubtype="4" fill="hold" nodeType="afterEffect">
                                  <p:stCondLst>
                                    <p:cond delay="0"/>
                                  </p:stCondLst>
                                  <p:childTnLst>
                                    <p:set>
                                      <p:cBhvr>
                                        <p:cTn id="44" dur="1" fill="hold">
                                          <p:stCondLst>
                                            <p:cond delay="0"/>
                                          </p:stCondLst>
                                        </p:cTn>
                                        <p:tgtEl>
                                          <p:spTgt spid="13332"/>
                                        </p:tgtEl>
                                        <p:attrNameLst>
                                          <p:attrName>style.visibility</p:attrName>
                                        </p:attrNameLst>
                                      </p:cBhvr>
                                      <p:to>
                                        <p:strVal val="visible"/>
                                      </p:to>
                                    </p:set>
                                    <p:animEffect transition="in" filter="wipe(down)">
                                      <p:cBhvr>
                                        <p:cTn id="45" dur="1000"/>
                                        <p:tgtEl>
                                          <p:spTgt spid="13332"/>
                                        </p:tgtEl>
                                      </p:cBhvr>
                                    </p:animEffect>
                                  </p:childTnLst>
                                </p:cTn>
                              </p:par>
                              <p:par>
                                <p:cTn id="46" presetID="22" presetClass="entr" presetSubtype="4" fill="hold" nodeType="withEffect">
                                  <p:stCondLst>
                                    <p:cond delay="0"/>
                                  </p:stCondLst>
                                  <p:childTnLst>
                                    <p:set>
                                      <p:cBhvr>
                                        <p:cTn id="47" dur="1" fill="hold">
                                          <p:stCondLst>
                                            <p:cond delay="0"/>
                                          </p:stCondLst>
                                        </p:cTn>
                                        <p:tgtEl>
                                          <p:spTgt spid="3"/>
                                        </p:tgtEl>
                                        <p:attrNameLst>
                                          <p:attrName>style.visibility</p:attrName>
                                        </p:attrNameLst>
                                      </p:cBhvr>
                                      <p:to>
                                        <p:strVal val="visible"/>
                                      </p:to>
                                    </p:set>
                                    <p:animEffect transition="in" filter="wipe(down)">
                                      <p:cBhvr>
                                        <p:cTn id="48" dur="1000"/>
                                        <p:tgtEl>
                                          <p:spTgt spid="3"/>
                                        </p:tgtEl>
                                      </p:cBhvr>
                                    </p:animEffect>
                                  </p:childTnLst>
                                </p:cTn>
                              </p:par>
                            </p:childTnLst>
                          </p:cTn>
                        </p:par>
                        <p:par>
                          <p:cTn id="49" fill="hold" nodeType="afterGroup">
                            <p:stCondLst>
                              <p:cond delay="2500"/>
                            </p:stCondLst>
                            <p:childTnLst>
                              <p:par>
                                <p:cTn id="50" presetID="3" presetClass="exit" presetSubtype="10" fill="hold" nodeType="afterEffect">
                                  <p:stCondLst>
                                    <p:cond delay="0"/>
                                  </p:stCondLst>
                                  <p:childTnLst>
                                    <p:animEffect transition="out" filter="blinds(horizontal)">
                                      <p:cBhvr>
                                        <p:cTn id="51" dur="500"/>
                                        <p:tgtEl>
                                          <p:spTgt spid="2"/>
                                        </p:tgtEl>
                                      </p:cBhvr>
                                    </p:animEffect>
                                    <p:set>
                                      <p:cBhvr>
                                        <p:cTn id="52" dur="1" fill="hold">
                                          <p:stCondLst>
                                            <p:cond delay="499"/>
                                          </p:stCondLst>
                                        </p:cTn>
                                        <p:tgtEl>
                                          <p:spTgt spid="2"/>
                                        </p:tgtEl>
                                        <p:attrNameLst>
                                          <p:attrName>style.visibility</p:attrName>
                                        </p:attrNameLst>
                                      </p:cBhvr>
                                      <p:to>
                                        <p:strVal val="hidden"/>
                                      </p:to>
                                    </p:se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nodeType="clickEffect">
                                  <p:stCondLst>
                                    <p:cond delay="0"/>
                                  </p:stCondLst>
                                  <p:childTnLst>
                                    <p:set>
                                      <p:cBhvr>
                                        <p:cTn id="56" dur="1" fill="hold">
                                          <p:stCondLst>
                                            <p:cond delay="0"/>
                                          </p:stCondLst>
                                        </p:cTn>
                                        <p:tgtEl>
                                          <p:spTgt spid="13330"/>
                                        </p:tgtEl>
                                        <p:attrNameLst>
                                          <p:attrName>style.visibility</p:attrName>
                                        </p:attrNameLst>
                                      </p:cBhvr>
                                      <p:to>
                                        <p:strVal val="visible"/>
                                      </p:to>
                                    </p:set>
                                    <p:animEffect transition="in" filter="wipe(left)">
                                      <p:cBhvr>
                                        <p:cTn id="57" dur="500"/>
                                        <p:tgtEl>
                                          <p:spTgt spid="13330"/>
                                        </p:tgtEl>
                                      </p:cBhvr>
                                    </p:animEffect>
                                  </p:childTnLst>
                                </p:cTn>
                              </p:par>
                            </p:childTnLst>
                          </p:cTn>
                        </p:par>
                        <p:par>
                          <p:cTn id="58" fill="hold" nodeType="afterGroup">
                            <p:stCondLst>
                              <p:cond delay="500"/>
                            </p:stCondLst>
                            <p:childTnLst>
                              <p:par>
                                <p:cTn id="59" presetID="22" presetClass="entr" presetSubtype="4" fill="hold" nodeType="afterEffect">
                                  <p:stCondLst>
                                    <p:cond delay="0"/>
                                  </p:stCondLst>
                                  <p:childTnLst>
                                    <p:set>
                                      <p:cBhvr>
                                        <p:cTn id="60" dur="1" fill="hold">
                                          <p:stCondLst>
                                            <p:cond delay="0"/>
                                          </p:stCondLst>
                                        </p:cTn>
                                        <p:tgtEl>
                                          <p:spTgt spid="13339"/>
                                        </p:tgtEl>
                                        <p:attrNameLst>
                                          <p:attrName>style.visibility</p:attrName>
                                        </p:attrNameLst>
                                      </p:cBhvr>
                                      <p:to>
                                        <p:strVal val="visible"/>
                                      </p:to>
                                    </p:set>
                                    <p:animEffect transition="in" filter="wipe(down)">
                                      <p:cBhvr>
                                        <p:cTn id="61" dur="1000"/>
                                        <p:tgtEl>
                                          <p:spTgt spid="13339"/>
                                        </p:tgtEl>
                                      </p:cBhvr>
                                    </p:animEffect>
                                  </p:childTnLst>
                                </p:cTn>
                              </p:par>
                              <p:par>
                                <p:cTn id="62" presetID="22" presetClass="entr" presetSubtype="4" fill="hold" nodeType="withEffect">
                                  <p:stCondLst>
                                    <p:cond delay="0"/>
                                  </p:stCondLst>
                                  <p:childTnLst>
                                    <p:set>
                                      <p:cBhvr>
                                        <p:cTn id="63" dur="1" fill="hold">
                                          <p:stCondLst>
                                            <p:cond delay="0"/>
                                          </p:stCondLst>
                                        </p:cTn>
                                        <p:tgtEl>
                                          <p:spTgt spid="4"/>
                                        </p:tgtEl>
                                        <p:attrNameLst>
                                          <p:attrName>style.visibility</p:attrName>
                                        </p:attrNameLst>
                                      </p:cBhvr>
                                      <p:to>
                                        <p:strVal val="visible"/>
                                      </p:to>
                                    </p:set>
                                    <p:animEffect transition="in" filter="wipe(down)">
                                      <p:cBhvr>
                                        <p:cTn id="64" dur="1000"/>
                                        <p:tgtEl>
                                          <p:spTgt spid="4"/>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22" presetClass="entr" presetSubtype="4" fill="hold" nodeType="clickEffect">
                                  <p:stCondLst>
                                    <p:cond delay="0"/>
                                  </p:stCondLst>
                                  <p:childTnLst>
                                    <p:set>
                                      <p:cBhvr>
                                        <p:cTn id="68" dur="1" fill="hold">
                                          <p:stCondLst>
                                            <p:cond delay="0"/>
                                          </p:stCondLst>
                                        </p:cTn>
                                        <p:tgtEl>
                                          <p:spTgt spid="13341"/>
                                        </p:tgtEl>
                                        <p:attrNameLst>
                                          <p:attrName>style.visibility</p:attrName>
                                        </p:attrNameLst>
                                      </p:cBhvr>
                                      <p:to>
                                        <p:strVal val="visible"/>
                                      </p:to>
                                    </p:set>
                                    <p:animEffect transition="in" filter="wipe(down)">
                                      <p:cBhvr>
                                        <p:cTn id="69" dur="500"/>
                                        <p:tgtEl>
                                          <p:spTgt spid="13341"/>
                                        </p:tgtEl>
                                      </p:cBhvr>
                                    </p:animEffect>
                                  </p:childTnLst>
                                </p:cTn>
                              </p:par>
                            </p:childTnLst>
                          </p:cTn>
                        </p:par>
                        <p:par>
                          <p:cTn id="70" fill="hold" nodeType="afterGroup">
                            <p:stCondLst>
                              <p:cond delay="500"/>
                            </p:stCondLst>
                            <p:childTnLst>
                              <p:par>
                                <p:cTn id="71" presetID="4" presetClass="exit" presetSubtype="16" fill="hold" nodeType="afterEffect">
                                  <p:stCondLst>
                                    <p:cond delay="0"/>
                                  </p:stCondLst>
                                  <p:childTnLst>
                                    <p:animEffect transition="out" filter="box(in)">
                                      <p:cBhvr>
                                        <p:cTn id="72" dur="1000"/>
                                        <p:tgtEl>
                                          <p:spTgt spid="13330"/>
                                        </p:tgtEl>
                                      </p:cBhvr>
                                    </p:animEffect>
                                    <p:set>
                                      <p:cBhvr>
                                        <p:cTn id="73" dur="1" fill="hold">
                                          <p:stCondLst>
                                            <p:cond delay="999"/>
                                          </p:stCondLst>
                                        </p:cTn>
                                        <p:tgtEl>
                                          <p:spTgt spid="13330"/>
                                        </p:tgtEl>
                                        <p:attrNameLst>
                                          <p:attrName>style.visibility</p:attrName>
                                        </p:attrNameLst>
                                      </p:cBhvr>
                                      <p:to>
                                        <p:strVal val="hidden"/>
                                      </p:to>
                                    </p:set>
                                  </p:childTnLst>
                                </p:cTn>
                              </p:par>
                              <p:par>
                                <p:cTn id="74" presetID="4" presetClass="exit" presetSubtype="16" fill="hold" nodeType="withEffect">
                                  <p:stCondLst>
                                    <p:cond delay="0"/>
                                  </p:stCondLst>
                                  <p:childTnLst>
                                    <p:animEffect transition="out" filter="box(in)">
                                      <p:cBhvr>
                                        <p:cTn id="75" dur="500"/>
                                        <p:tgtEl>
                                          <p:spTgt spid="13339"/>
                                        </p:tgtEl>
                                      </p:cBhvr>
                                    </p:animEffect>
                                    <p:set>
                                      <p:cBhvr>
                                        <p:cTn id="76" dur="1" fill="hold">
                                          <p:stCondLst>
                                            <p:cond delay="499"/>
                                          </p:stCondLst>
                                        </p:cTn>
                                        <p:tgtEl>
                                          <p:spTgt spid="13339"/>
                                        </p:tgtEl>
                                        <p:attrNameLst>
                                          <p:attrName>style.visibility</p:attrName>
                                        </p:attrNameLst>
                                      </p:cBhvr>
                                      <p:to>
                                        <p:strVal val="hidden"/>
                                      </p:to>
                                    </p:set>
                                  </p:childTnLst>
                                </p:cTn>
                              </p:par>
                            </p:childTnLst>
                          </p:cTn>
                        </p:par>
                      </p:childTnLst>
                    </p:cTn>
                  </p:par>
                  <p:par>
                    <p:cTn id="77" fill="hold" nodeType="clickPar">
                      <p:stCondLst>
                        <p:cond delay="indefinite"/>
                      </p:stCondLst>
                      <p:childTnLst>
                        <p:par>
                          <p:cTn id="78" fill="hold" nodeType="withGroup">
                            <p:stCondLst>
                              <p:cond delay="0"/>
                            </p:stCondLst>
                            <p:childTnLst>
                              <p:par>
                                <p:cTn id="79" presetID="22" presetClass="entr" presetSubtype="1" repeatCount="3000" fill="hold" nodeType="clickEffect">
                                  <p:stCondLst>
                                    <p:cond delay="0"/>
                                  </p:stCondLst>
                                  <p:childTnLst>
                                    <p:set>
                                      <p:cBhvr>
                                        <p:cTn id="80" dur="1" fill="hold">
                                          <p:stCondLst>
                                            <p:cond delay="0"/>
                                          </p:stCondLst>
                                        </p:cTn>
                                        <p:tgtEl>
                                          <p:spTgt spid="13340"/>
                                        </p:tgtEl>
                                        <p:attrNameLst>
                                          <p:attrName>style.visibility</p:attrName>
                                        </p:attrNameLst>
                                      </p:cBhvr>
                                      <p:to>
                                        <p:strVal val="visible"/>
                                      </p:to>
                                    </p:set>
                                    <p:animEffect transition="in" filter="wipe(up)">
                                      <p:cBhvr>
                                        <p:cTn id="81" dur="500"/>
                                        <p:tgtEl>
                                          <p:spTgt spid="133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P spid="13315" grpId="0"/>
      <p:bldP spid="104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06" name="Text Box 30">
            <a:extLst>
              <a:ext uri="{FF2B5EF4-FFF2-40B4-BE49-F238E27FC236}">
                <a16:creationId xmlns:a16="http://schemas.microsoft.com/office/drawing/2014/main" id="{5BA0AA7B-664D-4527-B64B-5092A68391CE}"/>
              </a:ext>
            </a:extLst>
          </p:cNvPr>
          <p:cNvSpPr txBox="1">
            <a:spLocks noChangeArrowheads="1"/>
          </p:cNvSpPr>
          <p:nvPr/>
        </p:nvSpPr>
        <p:spPr bwMode="auto">
          <a:xfrm>
            <a:off x="304800" y="152400"/>
            <a:ext cx="4953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en-US" sz="2800" b="1">
                <a:solidFill>
                  <a:srgbClr val="0000FF"/>
                </a:solidFill>
                <a:latin typeface="Times New Roman" panose="02020603050405020304" pitchFamily="18" charset="0"/>
              </a:rPr>
              <a:t>b) Cách vẽ:</a:t>
            </a:r>
          </a:p>
        </p:txBody>
      </p:sp>
      <p:sp>
        <p:nvSpPr>
          <p:cNvPr id="55" name="TextBox 54">
            <a:extLst>
              <a:ext uri="{FF2B5EF4-FFF2-40B4-BE49-F238E27FC236}">
                <a16:creationId xmlns:a16="http://schemas.microsoft.com/office/drawing/2014/main" id="{D2DE5C0B-D047-4764-9FCD-8AEFAF71F0C0}"/>
              </a:ext>
            </a:extLst>
          </p:cNvPr>
          <p:cNvSpPr txBox="1">
            <a:spLocks noChangeArrowheads="1"/>
          </p:cNvSpPr>
          <p:nvPr/>
        </p:nvSpPr>
        <p:spPr bwMode="auto">
          <a:xfrm>
            <a:off x="228600" y="762000"/>
            <a:ext cx="8686800"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vi-VN" altLang="en-US" sz="2000"/>
              <a:t>Chia đường tròn thành 6 cung bằng nhau:</a:t>
            </a:r>
          </a:p>
          <a:p>
            <a:pPr eaLnBrk="1" hangingPunct="1">
              <a:spcBef>
                <a:spcPct val="0"/>
              </a:spcBef>
              <a:buFontTx/>
              <a:buNone/>
            </a:pPr>
            <a:r>
              <a:rPr lang="vi-VN" altLang="en-US" sz="2000"/>
              <a:t>+ Vẽ đường tròn tâm O, bán kính R.</a:t>
            </a:r>
          </a:p>
          <a:p>
            <a:pPr eaLnBrk="1" hangingPunct="1">
              <a:spcBef>
                <a:spcPct val="0"/>
              </a:spcBef>
              <a:buFontTx/>
              <a:buNone/>
            </a:pPr>
            <a:r>
              <a:rPr lang="vi-VN" altLang="en-US" sz="2000"/>
              <a:t>+ Trên đường tròn tâm O, lấy điểm A.</a:t>
            </a:r>
          </a:p>
          <a:p>
            <a:pPr eaLnBrk="1" hangingPunct="1">
              <a:spcBef>
                <a:spcPct val="0"/>
              </a:spcBef>
              <a:buFontTx/>
              <a:buNone/>
            </a:pPr>
            <a:r>
              <a:rPr lang="vi-VN" altLang="en-US" sz="2000"/>
              <a:t>+ Đ</a:t>
            </a:r>
            <a:r>
              <a:rPr lang="pt-PT" altLang="en-US" sz="2000"/>
              <a:t>ặt các dây liên tiếp có độ dài R, ta được 6 cung</a:t>
            </a:r>
            <a:r>
              <a:rPr lang="vi-VN" altLang="en-US" sz="2000"/>
              <a:t> bằng nhau.</a:t>
            </a:r>
          </a:p>
          <a:p>
            <a:pPr eaLnBrk="1" hangingPunct="1">
              <a:spcBef>
                <a:spcPct val="0"/>
              </a:spcBef>
              <a:buFontTx/>
              <a:buNone/>
            </a:pPr>
            <a:r>
              <a:rPr lang="vi-VN" altLang="en-US" sz="2000"/>
              <a:t>Khi đó, ta chia được đường tròn thành sáu cung bằng nhau như hình vẽ.</a:t>
            </a:r>
          </a:p>
        </p:txBody>
      </p:sp>
      <p:pic>
        <p:nvPicPr>
          <p:cNvPr id="16439" name="Picture 55" descr="C:\Users\CUONG\Desktop\bai-10-trang-71-toan-9-tap-2-3.png">
            <a:extLst>
              <a:ext uri="{FF2B5EF4-FFF2-40B4-BE49-F238E27FC236}">
                <a16:creationId xmlns:a16="http://schemas.microsoft.com/office/drawing/2014/main" id="{D1CFDE92-F6DA-4774-8B86-2A96312ABF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819400"/>
            <a:ext cx="2209800" cy="227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 name="TextBox 56">
            <a:extLst>
              <a:ext uri="{FF2B5EF4-FFF2-40B4-BE49-F238E27FC236}">
                <a16:creationId xmlns:a16="http://schemas.microsoft.com/office/drawing/2014/main" id="{E7596C7C-D288-4C78-A23B-662FFCF3420B}"/>
              </a:ext>
            </a:extLst>
          </p:cNvPr>
          <p:cNvSpPr txBox="1">
            <a:spLocks noChangeArrowheads="1"/>
          </p:cNvSpPr>
          <p:nvPr/>
        </p:nvSpPr>
        <p:spPr bwMode="auto">
          <a:xfrm>
            <a:off x="3657600" y="2743200"/>
            <a:ext cx="50292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vi-VN" altLang="en-US" sz="2000" b="1">
                <a:solidFill>
                  <a:srgbClr val="FF0000"/>
                </a:solidFill>
              </a:rPr>
              <a:t>* </a:t>
            </a:r>
            <a:r>
              <a:rPr lang="vi-VN" altLang="en-US" sz="2000" b="1" u="sng">
                <a:solidFill>
                  <a:srgbClr val="FF0000"/>
                </a:solidFill>
              </a:rPr>
              <a:t>Lưu ý</a:t>
            </a:r>
            <a:r>
              <a:rPr lang="vi-VN" altLang="en-US" sz="2000" b="1">
                <a:solidFill>
                  <a:srgbClr val="FF0000"/>
                </a:solidFill>
              </a:rPr>
              <a:t>: </a:t>
            </a:r>
            <a:r>
              <a:rPr lang="vi-VN" altLang="en-US" sz="2000">
                <a:solidFill>
                  <a:srgbClr val="FF0000"/>
                </a:solidFill>
              </a:rPr>
              <a:t>Phần b) của bài 10 cho ta cách vẽ hình lục giác bằng cách sử dụng thước thẳng và compa.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4606">
                                            <p:txEl>
                                              <p:pRg st="0" end="0"/>
                                            </p:txEl>
                                          </p:spTgt>
                                        </p:tgtEl>
                                        <p:attrNameLst>
                                          <p:attrName>style.visibility</p:attrName>
                                        </p:attrNameLst>
                                      </p:cBhvr>
                                      <p:to>
                                        <p:strVal val="visible"/>
                                      </p:to>
                                    </p:set>
                                    <p:animEffect transition="in" filter="fade">
                                      <p:cBhvr>
                                        <p:cTn id="7" dur="2000"/>
                                        <p:tgtEl>
                                          <p:spTgt spid="2460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55"/>
                                        </p:tgtEl>
                                        <p:attrNameLst>
                                          <p:attrName>style.visibility</p:attrName>
                                        </p:attrNameLst>
                                      </p:cBhvr>
                                      <p:to>
                                        <p:strVal val="visible"/>
                                      </p:to>
                                    </p:set>
                                    <p:animEffect transition="in" filter="wedge">
                                      <p:cBhvr>
                                        <p:cTn id="12" dur="500"/>
                                        <p:tgtEl>
                                          <p:spTgt spid="55"/>
                                        </p:tgtEl>
                                      </p:cBhvr>
                                    </p:animEffect>
                                  </p:childTnLst>
                                </p:cTn>
                              </p:par>
                              <p:par>
                                <p:cTn id="13" presetID="20" presetClass="entr" presetSubtype="0" fill="hold" nodeType="withEffect">
                                  <p:stCondLst>
                                    <p:cond delay="0"/>
                                  </p:stCondLst>
                                  <p:childTnLst>
                                    <p:set>
                                      <p:cBhvr>
                                        <p:cTn id="14" dur="1" fill="hold">
                                          <p:stCondLst>
                                            <p:cond delay="0"/>
                                          </p:stCondLst>
                                        </p:cTn>
                                        <p:tgtEl>
                                          <p:spTgt spid="16439"/>
                                        </p:tgtEl>
                                        <p:attrNameLst>
                                          <p:attrName>style.visibility</p:attrName>
                                        </p:attrNameLst>
                                      </p:cBhvr>
                                      <p:to>
                                        <p:strVal val="visible"/>
                                      </p:to>
                                    </p:set>
                                    <p:animEffect transition="in" filter="wedge">
                                      <p:cBhvr>
                                        <p:cTn id="15" dur="500"/>
                                        <p:tgtEl>
                                          <p:spTgt spid="16439"/>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8" presetClass="entr" presetSubtype="16" fill="hold" grpId="0" nodeType="clickEffect">
                                  <p:stCondLst>
                                    <p:cond delay="0"/>
                                  </p:stCondLst>
                                  <p:childTnLst>
                                    <p:set>
                                      <p:cBhvr>
                                        <p:cTn id="19" dur="1" fill="hold">
                                          <p:stCondLst>
                                            <p:cond delay="0"/>
                                          </p:stCondLst>
                                        </p:cTn>
                                        <p:tgtEl>
                                          <p:spTgt spid="57"/>
                                        </p:tgtEl>
                                        <p:attrNameLst>
                                          <p:attrName>style.visibility</p:attrName>
                                        </p:attrNameLst>
                                      </p:cBhvr>
                                      <p:to>
                                        <p:strVal val="visible"/>
                                      </p:to>
                                    </p:set>
                                    <p:animEffect transition="in" filter="diamond(in)">
                                      <p:cBhvr>
                                        <p:cTn id="20" dur="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p:bldP spid="5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0C26F29D-4341-4072-AA97-78310BC81CFF}"/>
              </a:ext>
            </a:extLst>
          </p:cNvPr>
          <p:cNvSpPr>
            <a:spLocks noChangeArrowheads="1"/>
          </p:cNvSpPr>
          <p:nvPr/>
        </p:nvSpPr>
        <p:spPr bwMode="auto">
          <a:xfrm>
            <a:off x="323850" y="260350"/>
            <a:ext cx="5761038" cy="1728788"/>
          </a:xfrm>
          <a:prstGeom prst="rect">
            <a:avLst/>
          </a:prstGeom>
          <a:noFill/>
          <a:ln w="9525">
            <a:noFill/>
            <a:miter lim="800000"/>
            <a:headEnd/>
            <a:tailEnd/>
          </a:ln>
        </p:spPr>
        <p:txBody>
          <a:bodyPr anchor="ctr"/>
          <a:lstStyle/>
          <a:p>
            <a:pPr eaLnBrk="1" hangingPunct="1">
              <a:defRPr/>
            </a:pPr>
            <a:r>
              <a:rPr lang="en-US" sz="2000" b="1" u="sng">
                <a:solidFill>
                  <a:srgbClr val="FF0000"/>
                </a:solidFill>
                <a:latin typeface="+mj-lt"/>
              </a:rPr>
              <a:t>Bài 14: (SGK – Tr 72):</a:t>
            </a:r>
            <a:br>
              <a:rPr lang="en-US" sz="2000" b="1">
                <a:latin typeface="+mj-lt"/>
              </a:rPr>
            </a:br>
            <a:r>
              <a:rPr lang="en-US">
                <a:latin typeface="+mj-lt"/>
              </a:rPr>
              <a:t>a) Chứng minh rằng </a:t>
            </a:r>
            <a:r>
              <a:rPr lang="vi-VN">
                <a:latin typeface="+mj-lt"/>
              </a:rPr>
              <a:t>đường</a:t>
            </a:r>
            <a:r>
              <a:rPr lang="en-US">
                <a:latin typeface="+mj-lt"/>
              </a:rPr>
              <a:t> kính đi qua điểm chính giữa của một cung thì đi qua trung điểm của dây căng cung ấy. Mệnh đề đảo có đúng không? Hãy nêu thêm điều kiện để mệnh đề đảo đúng.</a:t>
            </a:r>
          </a:p>
        </p:txBody>
      </p:sp>
      <p:sp>
        <p:nvSpPr>
          <p:cNvPr id="17411" name="Rectangle 3">
            <a:extLst>
              <a:ext uri="{FF2B5EF4-FFF2-40B4-BE49-F238E27FC236}">
                <a16:creationId xmlns:a16="http://schemas.microsoft.com/office/drawing/2014/main" id="{BB9DA743-53BA-450E-BF0A-A514DFD4AF7D}"/>
              </a:ext>
            </a:extLst>
          </p:cNvPr>
          <p:cNvSpPr>
            <a:spLocks noChangeArrowheads="1"/>
          </p:cNvSpPr>
          <p:nvPr/>
        </p:nvSpPr>
        <p:spPr bwMode="auto">
          <a:xfrm>
            <a:off x="2627313" y="3933825"/>
            <a:ext cx="2447925" cy="360363"/>
          </a:xfrm>
          <a:prstGeom prst="rect">
            <a:avLst/>
          </a:prstGeom>
          <a:noFill/>
          <a:ln w="9525">
            <a:noFill/>
            <a:miter lim="800000"/>
            <a:headEnd/>
            <a:tailEnd/>
          </a:ln>
        </p:spPr>
        <p:txBody>
          <a:bodyPr anchor="ctr"/>
          <a:lstStyle/>
          <a:p>
            <a:pPr algn="ctr" eaLnBrk="1" hangingPunct="1">
              <a:defRPr/>
            </a:pPr>
            <a:r>
              <a:rPr lang="en-US" sz="2400" b="1" i="1" u="sng">
                <a:solidFill>
                  <a:srgbClr val="CC0000"/>
                </a:solidFill>
                <a:latin typeface="+mj-lt"/>
              </a:rPr>
              <a:t>Chứng minh:</a:t>
            </a:r>
            <a:endParaRPr lang="en-US" sz="2400" b="1" u="sng">
              <a:solidFill>
                <a:srgbClr val="CC0000"/>
              </a:solidFill>
              <a:latin typeface="+mj-lt"/>
            </a:endParaRPr>
          </a:p>
        </p:txBody>
      </p:sp>
      <p:grpSp>
        <p:nvGrpSpPr>
          <p:cNvPr id="2" name="Group 4">
            <a:extLst>
              <a:ext uri="{FF2B5EF4-FFF2-40B4-BE49-F238E27FC236}">
                <a16:creationId xmlns:a16="http://schemas.microsoft.com/office/drawing/2014/main" id="{EF2929D9-90C8-499D-B6F6-FDF9F9969CAD}"/>
              </a:ext>
            </a:extLst>
          </p:cNvPr>
          <p:cNvGrpSpPr>
            <a:grpSpLocks/>
          </p:cNvGrpSpPr>
          <p:nvPr/>
        </p:nvGrpSpPr>
        <p:grpSpPr bwMode="auto">
          <a:xfrm>
            <a:off x="6246813" y="333375"/>
            <a:ext cx="2355850" cy="2979738"/>
            <a:chOff x="3935" y="210"/>
            <a:chExt cx="1484" cy="1877"/>
          </a:xfrm>
        </p:grpSpPr>
        <p:sp>
          <p:nvSpPr>
            <p:cNvPr id="18473" name="Oval 5">
              <a:extLst>
                <a:ext uri="{FF2B5EF4-FFF2-40B4-BE49-F238E27FC236}">
                  <a16:creationId xmlns:a16="http://schemas.microsoft.com/office/drawing/2014/main" id="{7019A270-3C43-47BD-BAD5-F768CA70265F}"/>
                </a:ext>
              </a:extLst>
            </p:cNvPr>
            <p:cNvSpPr>
              <a:spLocks noChangeArrowheads="1"/>
            </p:cNvSpPr>
            <p:nvPr/>
          </p:nvSpPr>
          <p:spPr bwMode="auto">
            <a:xfrm>
              <a:off x="3935" y="383"/>
              <a:ext cx="1484" cy="1503"/>
            </a:xfrm>
            <a:prstGeom prst="ellipse">
              <a:avLst/>
            </a:prstGeom>
            <a:noFill/>
            <a:ln w="12700">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sp>
          <p:nvSpPr>
            <p:cNvPr id="18474" name="Line 6">
              <a:extLst>
                <a:ext uri="{FF2B5EF4-FFF2-40B4-BE49-F238E27FC236}">
                  <a16:creationId xmlns:a16="http://schemas.microsoft.com/office/drawing/2014/main" id="{91C2717A-1BF9-47E3-830A-E7E292B1AFBA}"/>
                </a:ext>
              </a:extLst>
            </p:cNvPr>
            <p:cNvSpPr>
              <a:spLocks noChangeShapeType="1"/>
            </p:cNvSpPr>
            <p:nvPr/>
          </p:nvSpPr>
          <p:spPr bwMode="auto">
            <a:xfrm flipH="1">
              <a:off x="4690" y="384"/>
              <a:ext cx="2" cy="1498"/>
            </a:xfrm>
            <a:prstGeom prst="line">
              <a:avLst/>
            </a:prstGeom>
            <a:noFill/>
            <a:ln w="1270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75" name="Line 7">
              <a:extLst>
                <a:ext uri="{FF2B5EF4-FFF2-40B4-BE49-F238E27FC236}">
                  <a16:creationId xmlns:a16="http://schemas.microsoft.com/office/drawing/2014/main" id="{91CC92FC-9C46-4E64-A500-AA05ACAB1EC6}"/>
                </a:ext>
              </a:extLst>
            </p:cNvPr>
            <p:cNvSpPr>
              <a:spLocks noChangeShapeType="1"/>
            </p:cNvSpPr>
            <p:nvPr/>
          </p:nvSpPr>
          <p:spPr bwMode="auto">
            <a:xfrm>
              <a:off x="4700" y="384"/>
              <a:ext cx="540" cy="267"/>
            </a:xfrm>
            <a:prstGeom prst="line">
              <a:avLst/>
            </a:prstGeom>
            <a:noFill/>
            <a:ln w="1270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76" name="Line 8">
              <a:extLst>
                <a:ext uri="{FF2B5EF4-FFF2-40B4-BE49-F238E27FC236}">
                  <a16:creationId xmlns:a16="http://schemas.microsoft.com/office/drawing/2014/main" id="{F4CB56BE-6BC5-4A1C-A6D1-DBB5D06711A8}"/>
                </a:ext>
              </a:extLst>
            </p:cNvPr>
            <p:cNvSpPr>
              <a:spLocks noChangeShapeType="1"/>
            </p:cNvSpPr>
            <p:nvPr/>
          </p:nvSpPr>
          <p:spPr bwMode="auto">
            <a:xfrm flipH="1">
              <a:off x="4102" y="379"/>
              <a:ext cx="592" cy="274"/>
            </a:xfrm>
            <a:prstGeom prst="line">
              <a:avLst/>
            </a:prstGeom>
            <a:noFill/>
            <a:ln w="1270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77" name="Line 9">
              <a:extLst>
                <a:ext uri="{FF2B5EF4-FFF2-40B4-BE49-F238E27FC236}">
                  <a16:creationId xmlns:a16="http://schemas.microsoft.com/office/drawing/2014/main" id="{A05261AB-7DF2-41C3-BEF2-69B86944688C}"/>
                </a:ext>
              </a:extLst>
            </p:cNvPr>
            <p:cNvSpPr>
              <a:spLocks noChangeShapeType="1"/>
            </p:cNvSpPr>
            <p:nvPr/>
          </p:nvSpPr>
          <p:spPr bwMode="auto">
            <a:xfrm>
              <a:off x="4112" y="642"/>
              <a:ext cx="577" cy="508"/>
            </a:xfrm>
            <a:prstGeom prst="line">
              <a:avLst/>
            </a:prstGeom>
            <a:noFill/>
            <a:ln w="1270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78" name="Line 10">
              <a:extLst>
                <a:ext uri="{FF2B5EF4-FFF2-40B4-BE49-F238E27FC236}">
                  <a16:creationId xmlns:a16="http://schemas.microsoft.com/office/drawing/2014/main" id="{FFCB091F-2E75-4857-95AE-434400F62CDF}"/>
                </a:ext>
              </a:extLst>
            </p:cNvPr>
            <p:cNvSpPr>
              <a:spLocks noChangeShapeType="1"/>
            </p:cNvSpPr>
            <p:nvPr/>
          </p:nvSpPr>
          <p:spPr bwMode="auto">
            <a:xfrm flipV="1">
              <a:off x="4689" y="645"/>
              <a:ext cx="557" cy="505"/>
            </a:xfrm>
            <a:prstGeom prst="line">
              <a:avLst/>
            </a:prstGeom>
            <a:noFill/>
            <a:ln w="1270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79" name="Oval 11">
              <a:extLst>
                <a:ext uri="{FF2B5EF4-FFF2-40B4-BE49-F238E27FC236}">
                  <a16:creationId xmlns:a16="http://schemas.microsoft.com/office/drawing/2014/main" id="{9751BA92-80EF-43FB-AA7C-9AB2D9B1229F}"/>
                </a:ext>
              </a:extLst>
            </p:cNvPr>
            <p:cNvSpPr>
              <a:spLocks noChangeArrowheads="1"/>
            </p:cNvSpPr>
            <p:nvPr/>
          </p:nvSpPr>
          <p:spPr bwMode="auto">
            <a:xfrm>
              <a:off x="4673" y="1135"/>
              <a:ext cx="32" cy="31"/>
            </a:xfrm>
            <a:prstGeom prst="ellipse">
              <a:avLst/>
            </a:prstGeom>
            <a:solidFill>
              <a:srgbClr val="FFFFFF"/>
            </a:solidFill>
            <a:ln w="0">
              <a:solidFill>
                <a:srgbClr val="010101"/>
              </a:solidFill>
              <a:round/>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sp>
          <p:nvSpPr>
            <p:cNvPr id="18480" name="Rectangle 12">
              <a:extLst>
                <a:ext uri="{FF2B5EF4-FFF2-40B4-BE49-F238E27FC236}">
                  <a16:creationId xmlns:a16="http://schemas.microsoft.com/office/drawing/2014/main" id="{F63F516E-8AD7-40C0-AE45-4A9DA1D371D2}"/>
                </a:ext>
              </a:extLst>
            </p:cNvPr>
            <p:cNvSpPr>
              <a:spLocks noChangeArrowheads="1"/>
            </p:cNvSpPr>
            <p:nvPr/>
          </p:nvSpPr>
          <p:spPr bwMode="auto">
            <a:xfrm>
              <a:off x="4713" y="1127"/>
              <a:ext cx="100"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a:solidFill>
                    <a:srgbClr val="000000"/>
                  </a:solidFill>
                </a:rPr>
                <a:t>O</a:t>
              </a:r>
              <a:endParaRPr lang="en-US" altLang="en-US" sz="1800"/>
            </a:p>
          </p:txBody>
        </p:sp>
        <p:sp>
          <p:nvSpPr>
            <p:cNvPr id="18481" name="Rectangle 13">
              <a:extLst>
                <a:ext uri="{FF2B5EF4-FFF2-40B4-BE49-F238E27FC236}">
                  <a16:creationId xmlns:a16="http://schemas.microsoft.com/office/drawing/2014/main" id="{52C5129A-4769-4849-A6C6-677580C0BDE5}"/>
                </a:ext>
              </a:extLst>
            </p:cNvPr>
            <p:cNvSpPr>
              <a:spLocks noChangeArrowheads="1"/>
            </p:cNvSpPr>
            <p:nvPr/>
          </p:nvSpPr>
          <p:spPr bwMode="auto">
            <a:xfrm>
              <a:off x="4649" y="210"/>
              <a:ext cx="85"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a:solidFill>
                    <a:srgbClr val="000000"/>
                  </a:solidFill>
                </a:rPr>
                <a:t>A</a:t>
              </a:r>
              <a:endParaRPr lang="en-US" altLang="en-US" sz="1800"/>
            </a:p>
          </p:txBody>
        </p:sp>
        <p:sp>
          <p:nvSpPr>
            <p:cNvPr id="18482" name="Rectangle 14">
              <a:extLst>
                <a:ext uri="{FF2B5EF4-FFF2-40B4-BE49-F238E27FC236}">
                  <a16:creationId xmlns:a16="http://schemas.microsoft.com/office/drawing/2014/main" id="{C3FCC8E1-6DD9-4AB2-94CC-C85CB8B6C05A}"/>
                </a:ext>
              </a:extLst>
            </p:cNvPr>
            <p:cNvSpPr>
              <a:spLocks noChangeArrowheads="1"/>
            </p:cNvSpPr>
            <p:nvPr/>
          </p:nvSpPr>
          <p:spPr bwMode="auto">
            <a:xfrm>
              <a:off x="4649" y="1933"/>
              <a:ext cx="85"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a:solidFill>
                    <a:srgbClr val="000000"/>
                  </a:solidFill>
                </a:rPr>
                <a:t>B</a:t>
              </a:r>
              <a:endParaRPr lang="en-US" altLang="en-US" sz="1800"/>
            </a:p>
          </p:txBody>
        </p:sp>
        <p:sp>
          <p:nvSpPr>
            <p:cNvPr id="18483" name="Rectangle 15">
              <a:extLst>
                <a:ext uri="{FF2B5EF4-FFF2-40B4-BE49-F238E27FC236}">
                  <a16:creationId xmlns:a16="http://schemas.microsoft.com/office/drawing/2014/main" id="{D268921B-0729-4AF5-B3A1-57F0F128841A}"/>
                </a:ext>
              </a:extLst>
            </p:cNvPr>
            <p:cNvSpPr>
              <a:spLocks noChangeArrowheads="1"/>
            </p:cNvSpPr>
            <p:nvPr/>
          </p:nvSpPr>
          <p:spPr bwMode="auto">
            <a:xfrm>
              <a:off x="5239" y="482"/>
              <a:ext cx="92"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a:solidFill>
                    <a:srgbClr val="000000"/>
                  </a:solidFill>
                </a:rPr>
                <a:t>N</a:t>
              </a:r>
              <a:endParaRPr lang="en-US" altLang="en-US" sz="1800"/>
            </a:p>
          </p:txBody>
        </p:sp>
        <p:sp>
          <p:nvSpPr>
            <p:cNvPr id="18484" name="Rectangle 16">
              <a:extLst>
                <a:ext uri="{FF2B5EF4-FFF2-40B4-BE49-F238E27FC236}">
                  <a16:creationId xmlns:a16="http://schemas.microsoft.com/office/drawing/2014/main" id="{E5835AA5-E571-42E9-A67C-2BFA78777F89}"/>
                </a:ext>
              </a:extLst>
            </p:cNvPr>
            <p:cNvSpPr>
              <a:spLocks noChangeArrowheads="1"/>
            </p:cNvSpPr>
            <p:nvPr/>
          </p:nvSpPr>
          <p:spPr bwMode="auto">
            <a:xfrm>
              <a:off x="4014" y="482"/>
              <a:ext cx="107"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a:solidFill>
                    <a:srgbClr val="000000"/>
                  </a:solidFill>
                </a:rPr>
                <a:t>M</a:t>
              </a:r>
              <a:endParaRPr lang="en-US" altLang="en-US" sz="1800"/>
            </a:p>
          </p:txBody>
        </p:sp>
        <p:sp>
          <p:nvSpPr>
            <p:cNvPr id="18485" name="Rectangle 17">
              <a:extLst>
                <a:ext uri="{FF2B5EF4-FFF2-40B4-BE49-F238E27FC236}">
                  <a16:creationId xmlns:a16="http://schemas.microsoft.com/office/drawing/2014/main" id="{D044CB9C-A087-454A-A180-8C6D992C42A2}"/>
                </a:ext>
              </a:extLst>
            </p:cNvPr>
            <p:cNvSpPr>
              <a:spLocks noChangeArrowheads="1"/>
            </p:cNvSpPr>
            <p:nvPr/>
          </p:nvSpPr>
          <p:spPr bwMode="auto">
            <a:xfrm>
              <a:off x="4740" y="709"/>
              <a:ext cx="3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a:solidFill>
                    <a:srgbClr val="000000"/>
                  </a:solidFill>
                </a:rPr>
                <a:t>I</a:t>
              </a:r>
              <a:endParaRPr lang="en-US" altLang="en-US" sz="1800"/>
            </a:p>
          </p:txBody>
        </p:sp>
        <p:sp>
          <p:nvSpPr>
            <p:cNvPr id="18486" name="Line 18">
              <a:extLst>
                <a:ext uri="{FF2B5EF4-FFF2-40B4-BE49-F238E27FC236}">
                  <a16:creationId xmlns:a16="http://schemas.microsoft.com/office/drawing/2014/main" id="{98269A61-30C5-4040-B25C-8945F327A76C}"/>
                </a:ext>
              </a:extLst>
            </p:cNvPr>
            <p:cNvSpPr>
              <a:spLocks noChangeShapeType="1"/>
            </p:cNvSpPr>
            <p:nvPr/>
          </p:nvSpPr>
          <p:spPr bwMode="auto">
            <a:xfrm>
              <a:off x="4111" y="645"/>
              <a:ext cx="1132" cy="6"/>
            </a:xfrm>
            <a:prstGeom prst="line">
              <a:avLst/>
            </a:prstGeom>
            <a:noFill/>
            <a:ln w="1270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87" name="Line 19">
              <a:extLst>
                <a:ext uri="{FF2B5EF4-FFF2-40B4-BE49-F238E27FC236}">
                  <a16:creationId xmlns:a16="http://schemas.microsoft.com/office/drawing/2014/main" id="{74B5C3AA-9260-4622-BC0E-961E7709C61E}"/>
                </a:ext>
              </a:extLst>
            </p:cNvPr>
            <p:cNvSpPr>
              <a:spLocks noChangeShapeType="1"/>
            </p:cNvSpPr>
            <p:nvPr/>
          </p:nvSpPr>
          <p:spPr bwMode="auto">
            <a:xfrm flipH="1">
              <a:off x="4335" y="436"/>
              <a:ext cx="14" cy="45"/>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88" name="Line 20">
              <a:extLst>
                <a:ext uri="{FF2B5EF4-FFF2-40B4-BE49-F238E27FC236}">
                  <a16:creationId xmlns:a16="http://schemas.microsoft.com/office/drawing/2014/main" id="{FB08EB0A-6BA5-4BA6-B629-E68076D8F8B0}"/>
                </a:ext>
              </a:extLst>
            </p:cNvPr>
            <p:cNvSpPr>
              <a:spLocks noChangeShapeType="1"/>
            </p:cNvSpPr>
            <p:nvPr/>
          </p:nvSpPr>
          <p:spPr bwMode="auto">
            <a:xfrm flipH="1">
              <a:off x="4352" y="436"/>
              <a:ext cx="14" cy="45"/>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89" name="Line 21">
              <a:extLst>
                <a:ext uri="{FF2B5EF4-FFF2-40B4-BE49-F238E27FC236}">
                  <a16:creationId xmlns:a16="http://schemas.microsoft.com/office/drawing/2014/main" id="{6BB12640-9FA0-488A-90ED-834D3C0C942B}"/>
                </a:ext>
              </a:extLst>
            </p:cNvPr>
            <p:cNvSpPr>
              <a:spLocks noChangeShapeType="1"/>
            </p:cNvSpPr>
            <p:nvPr/>
          </p:nvSpPr>
          <p:spPr bwMode="auto">
            <a:xfrm flipH="1">
              <a:off x="4974" y="432"/>
              <a:ext cx="14" cy="45"/>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90" name="Line 22">
              <a:extLst>
                <a:ext uri="{FF2B5EF4-FFF2-40B4-BE49-F238E27FC236}">
                  <a16:creationId xmlns:a16="http://schemas.microsoft.com/office/drawing/2014/main" id="{49AEC88D-2B29-4381-A4DC-4BDBC00B2259}"/>
                </a:ext>
              </a:extLst>
            </p:cNvPr>
            <p:cNvSpPr>
              <a:spLocks noChangeShapeType="1"/>
            </p:cNvSpPr>
            <p:nvPr/>
          </p:nvSpPr>
          <p:spPr bwMode="auto">
            <a:xfrm flipH="1">
              <a:off x="4991" y="432"/>
              <a:ext cx="14" cy="45"/>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7431" name="Rectangle 23">
            <a:extLst>
              <a:ext uri="{FF2B5EF4-FFF2-40B4-BE49-F238E27FC236}">
                <a16:creationId xmlns:a16="http://schemas.microsoft.com/office/drawing/2014/main" id="{0D2942D5-019C-4020-9D4D-1D9A36DD2065}"/>
              </a:ext>
            </a:extLst>
          </p:cNvPr>
          <p:cNvSpPr>
            <a:spLocks noChangeArrowheads="1"/>
          </p:cNvSpPr>
          <p:nvPr/>
        </p:nvSpPr>
        <p:spPr bwMode="auto">
          <a:xfrm>
            <a:off x="971550" y="1989138"/>
            <a:ext cx="4057650" cy="1368425"/>
          </a:xfrm>
          <a:prstGeom prst="rect">
            <a:avLst/>
          </a:prstGeom>
          <a:noFill/>
          <a:ln w="9525">
            <a:noFill/>
            <a:miter lim="800000"/>
            <a:headEnd/>
            <a:tailEnd/>
          </a:ln>
        </p:spPr>
        <p:txBody>
          <a:bodyPr anchor="ctr"/>
          <a:lstStyle/>
          <a:p>
            <a:pPr eaLnBrk="1" hangingPunct="1">
              <a:defRPr/>
            </a:pPr>
            <a:r>
              <a:rPr lang="vi-VN" sz="2000">
                <a:latin typeface="+mj-lt"/>
              </a:rPr>
              <a:t>Đư</a:t>
            </a:r>
            <a:r>
              <a:rPr lang="en-US" sz="2000">
                <a:latin typeface="+mj-lt"/>
              </a:rPr>
              <a:t>ờng tròn (O), AB là </a:t>
            </a:r>
            <a:r>
              <a:rPr lang="vi-VN" sz="2000">
                <a:latin typeface="+mj-lt"/>
              </a:rPr>
              <a:t>đường</a:t>
            </a:r>
            <a:r>
              <a:rPr lang="en-US" sz="2000">
                <a:latin typeface="+mj-lt"/>
              </a:rPr>
              <a:t> kính; MN là dây cung.</a:t>
            </a:r>
            <a:br>
              <a:rPr lang="en-US" sz="2000">
                <a:latin typeface="+mj-lt"/>
              </a:rPr>
            </a:br>
            <a:endParaRPr lang="en-US" sz="2000">
              <a:latin typeface="+mj-lt"/>
            </a:endParaRPr>
          </a:p>
        </p:txBody>
      </p:sp>
      <p:sp>
        <p:nvSpPr>
          <p:cNvPr id="17432" name="Rectangle 24">
            <a:extLst>
              <a:ext uri="{FF2B5EF4-FFF2-40B4-BE49-F238E27FC236}">
                <a16:creationId xmlns:a16="http://schemas.microsoft.com/office/drawing/2014/main" id="{227F9805-21FC-4339-B554-55F70C6AF3EE}"/>
              </a:ext>
            </a:extLst>
          </p:cNvPr>
          <p:cNvSpPr>
            <a:spLocks noChangeArrowheads="1"/>
          </p:cNvSpPr>
          <p:nvPr/>
        </p:nvSpPr>
        <p:spPr bwMode="auto">
          <a:xfrm>
            <a:off x="971550" y="2867025"/>
            <a:ext cx="208915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200">
                <a:latin typeface=".VnArial Narrow" panose="020B7200000000000000" pitchFamily="34" charset="0"/>
              </a:rPr>
              <a:t>AB ∩ MN = { </a:t>
            </a:r>
            <a:r>
              <a:rPr lang="en-US" altLang="en-US" sz="2200">
                <a:latin typeface=".VnTimeH" panose="020B7200000000000000" pitchFamily="34" charset="0"/>
              </a:rPr>
              <a:t>I</a:t>
            </a:r>
            <a:r>
              <a:rPr lang="en-US" altLang="en-US" sz="2200">
                <a:latin typeface=".VnArial Narrow" panose="020B7200000000000000" pitchFamily="34" charset="0"/>
              </a:rPr>
              <a:t> };</a:t>
            </a:r>
          </a:p>
        </p:txBody>
      </p:sp>
      <p:grpSp>
        <p:nvGrpSpPr>
          <p:cNvPr id="3" name="Group 25">
            <a:extLst>
              <a:ext uri="{FF2B5EF4-FFF2-40B4-BE49-F238E27FC236}">
                <a16:creationId xmlns:a16="http://schemas.microsoft.com/office/drawing/2014/main" id="{CE3EEAB9-04C1-455A-AC94-62D0D22A2AE2}"/>
              </a:ext>
            </a:extLst>
          </p:cNvPr>
          <p:cNvGrpSpPr>
            <a:grpSpLocks/>
          </p:cNvGrpSpPr>
          <p:nvPr/>
        </p:nvGrpSpPr>
        <p:grpSpPr bwMode="auto">
          <a:xfrm>
            <a:off x="577850" y="2349500"/>
            <a:ext cx="3538538" cy="1584325"/>
            <a:chOff x="431" y="1888"/>
            <a:chExt cx="2041" cy="998"/>
          </a:xfrm>
        </p:grpSpPr>
        <p:sp>
          <p:nvSpPr>
            <p:cNvPr id="18471" name="Line 26">
              <a:extLst>
                <a:ext uri="{FF2B5EF4-FFF2-40B4-BE49-F238E27FC236}">
                  <a16:creationId xmlns:a16="http://schemas.microsoft.com/office/drawing/2014/main" id="{133BFE60-5C71-457D-822C-1F7595873390}"/>
                </a:ext>
              </a:extLst>
            </p:cNvPr>
            <p:cNvSpPr>
              <a:spLocks noChangeShapeType="1"/>
            </p:cNvSpPr>
            <p:nvPr/>
          </p:nvSpPr>
          <p:spPr bwMode="auto">
            <a:xfrm>
              <a:off x="612" y="1888"/>
              <a:ext cx="0" cy="998"/>
            </a:xfrm>
            <a:prstGeom prst="line">
              <a:avLst/>
            </a:prstGeom>
            <a:noFill/>
            <a:ln w="1270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72" name="Line 27">
              <a:extLst>
                <a:ext uri="{FF2B5EF4-FFF2-40B4-BE49-F238E27FC236}">
                  <a16:creationId xmlns:a16="http://schemas.microsoft.com/office/drawing/2014/main" id="{42C318FD-F442-461D-8C31-84083A4E58AF}"/>
                </a:ext>
              </a:extLst>
            </p:cNvPr>
            <p:cNvSpPr>
              <a:spLocks noChangeShapeType="1"/>
            </p:cNvSpPr>
            <p:nvPr/>
          </p:nvSpPr>
          <p:spPr bwMode="auto">
            <a:xfrm>
              <a:off x="431" y="2523"/>
              <a:ext cx="2041" cy="0"/>
            </a:xfrm>
            <a:prstGeom prst="line">
              <a:avLst/>
            </a:prstGeom>
            <a:noFill/>
            <a:ln w="1905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4" name="Group 28">
            <a:extLst>
              <a:ext uri="{FF2B5EF4-FFF2-40B4-BE49-F238E27FC236}">
                <a16:creationId xmlns:a16="http://schemas.microsoft.com/office/drawing/2014/main" id="{C0FD0D76-456A-4459-9A93-2474C93A214E}"/>
              </a:ext>
            </a:extLst>
          </p:cNvPr>
          <p:cNvGrpSpPr>
            <a:grpSpLocks/>
          </p:cNvGrpSpPr>
          <p:nvPr/>
        </p:nvGrpSpPr>
        <p:grpSpPr bwMode="auto">
          <a:xfrm>
            <a:off x="3059113" y="2852738"/>
            <a:ext cx="1296987" cy="427037"/>
            <a:chOff x="1927" y="2886"/>
            <a:chExt cx="743" cy="269"/>
          </a:xfrm>
        </p:grpSpPr>
        <p:grpSp>
          <p:nvGrpSpPr>
            <p:cNvPr id="18465" name="Group 29">
              <a:extLst>
                <a:ext uri="{FF2B5EF4-FFF2-40B4-BE49-F238E27FC236}">
                  <a16:creationId xmlns:a16="http://schemas.microsoft.com/office/drawing/2014/main" id="{A7655C63-7DA3-4844-8891-56C411CBF0DD}"/>
                </a:ext>
              </a:extLst>
            </p:cNvPr>
            <p:cNvGrpSpPr>
              <a:grpSpLocks/>
            </p:cNvGrpSpPr>
            <p:nvPr/>
          </p:nvGrpSpPr>
          <p:grpSpPr bwMode="auto">
            <a:xfrm>
              <a:off x="1927" y="2886"/>
              <a:ext cx="499" cy="269"/>
              <a:chOff x="1338" y="2976"/>
              <a:chExt cx="499" cy="269"/>
            </a:xfrm>
          </p:grpSpPr>
          <p:sp>
            <p:nvSpPr>
              <p:cNvPr id="18469" name="Text Box 30">
                <a:extLst>
                  <a:ext uri="{FF2B5EF4-FFF2-40B4-BE49-F238E27FC236}">
                    <a16:creationId xmlns:a16="http://schemas.microsoft.com/office/drawing/2014/main" id="{9D2CB2E1-8F94-4578-9B02-F56A7E972974}"/>
                  </a:ext>
                </a:extLst>
              </p:cNvPr>
              <p:cNvSpPr txBox="1">
                <a:spLocks noChangeArrowheads="1"/>
              </p:cNvSpPr>
              <p:nvPr/>
            </p:nvSpPr>
            <p:spPr bwMode="auto">
              <a:xfrm>
                <a:off x="1338" y="2976"/>
                <a:ext cx="499"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sz="2200">
                    <a:latin typeface=".VnArial Narrow" panose="020B7200000000000000" pitchFamily="34" charset="0"/>
                  </a:rPr>
                  <a:t>AM =  </a:t>
                </a:r>
              </a:p>
            </p:txBody>
          </p:sp>
          <p:pic>
            <p:nvPicPr>
              <p:cNvPr id="18470" name="Picture 31">
                <a:extLst>
                  <a:ext uri="{FF2B5EF4-FFF2-40B4-BE49-F238E27FC236}">
                    <a16:creationId xmlns:a16="http://schemas.microsoft.com/office/drawing/2014/main" id="{DA0B64EF-FFB2-435B-9D69-28AECFC5770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9" y="2988"/>
                <a:ext cx="136" cy="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8466" name="Group 32">
              <a:extLst>
                <a:ext uri="{FF2B5EF4-FFF2-40B4-BE49-F238E27FC236}">
                  <a16:creationId xmlns:a16="http://schemas.microsoft.com/office/drawing/2014/main" id="{31F61324-D3D3-44E3-BE55-48861C6410AB}"/>
                </a:ext>
              </a:extLst>
            </p:cNvPr>
            <p:cNvGrpSpPr>
              <a:grpSpLocks/>
            </p:cNvGrpSpPr>
            <p:nvPr/>
          </p:nvGrpSpPr>
          <p:grpSpPr bwMode="auto">
            <a:xfrm>
              <a:off x="2336" y="2886"/>
              <a:ext cx="334" cy="269"/>
              <a:chOff x="113" y="3158"/>
              <a:chExt cx="334" cy="269"/>
            </a:xfrm>
          </p:grpSpPr>
          <p:sp>
            <p:nvSpPr>
              <p:cNvPr id="18467" name="Text Box 33">
                <a:extLst>
                  <a:ext uri="{FF2B5EF4-FFF2-40B4-BE49-F238E27FC236}">
                    <a16:creationId xmlns:a16="http://schemas.microsoft.com/office/drawing/2014/main" id="{2AEC41D8-1467-4388-8CE5-58481DE605CE}"/>
                  </a:ext>
                </a:extLst>
              </p:cNvPr>
              <p:cNvSpPr txBox="1">
                <a:spLocks noChangeArrowheads="1"/>
              </p:cNvSpPr>
              <p:nvPr/>
            </p:nvSpPr>
            <p:spPr bwMode="auto">
              <a:xfrm>
                <a:off x="113" y="3158"/>
                <a:ext cx="334"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sz="2200">
                    <a:latin typeface=".VnArial Narrow" panose="020B7200000000000000" pitchFamily="34" charset="0"/>
                  </a:rPr>
                  <a:t>AN</a:t>
                </a:r>
              </a:p>
            </p:txBody>
          </p:sp>
          <p:pic>
            <p:nvPicPr>
              <p:cNvPr id="18468" name="Picture 34">
                <a:extLst>
                  <a:ext uri="{FF2B5EF4-FFF2-40B4-BE49-F238E27FC236}">
                    <a16:creationId xmlns:a16="http://schemas.microsoft.com/office/drawing/2014/main" id="{EE66FBD4-421D-46CF-9C2C-479CE85AC8C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4" y="3170"/>
                <a:ext cx="136" cy="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17443" name="Rectangle 35">
            <a:extLst>
              <a:ext uri="{FF2B5EF4-FFF2-40B4-BE49-F238E27FC236}">
                <a16:creationId xmlns:a16="http://schemas.microsoft.com/office/drawing/2014/main" id="{B03A6C2F-4FB0-4082-8B89-6D24CE1E681C}"/>
              </a:ext>
            </a:extLst>
          </p:cNvPr>
          <p:cNvSpPr>
            <a:spLocks noChangeArrowheads="1"/>
          </p:cNvSpPr>
          <p:nvPr/>
        </p:nvSpPr>
        <p:spPr bwMode="auto">
          <a:xfrm>
            <a:off x="981075" y="3429000"/>
            <a:ext cx="136842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200">
                <a:latin typeface=".VnTimeH" panose="020B7200000000000000" pitchFamily="34" charset="0"/>
              </a:rPr>
              <a:t>I</a:t>
            </a:r>
            <a:r>
              <a:rPr lang="en-US" altLang="en-US" sz="2200">
                <a:latin typeface=".VnArial Narrow" panose="020B7200000000000000" pitchFamily="34" charset="0"/>
              </a:rPr>
              <a:t>M</a:t>
            </a:r>
            <a:r>
              <a:rPr lang="en-US" altLang="en-US" sz="2200">
                <a:latin typeface=".VnTimeH" panose="020B7200000000000000" pitchFamily="34" charset="0"/>
              </a:rPr>
              <a:t> = I</a:t>
            </a:r>
            <a:r>
              <a:rPr lang="en-US" altLang="en-US" sz="2200">
                <a:latin typeface=".VnArial Narrow" panose="020B7200000000000000" pitchFamily="34" charset="0"/>
              </a:rPr>
              <a:t>N</a:t>
            </a:r>
          </a:p>
        </p:txBody>
      </p:sp>
      <p:sp>
        <p:nvSpPr>
          <p:cNvPr id="17444" name="Rectangle 36">
            <a:extLst>
              <a:ext uri="{FF2B5EF4-FFF2-40B4-BE49-F238E27FC236}">
                <a16:creationId xmlns:a16="http://schemas.microsoft.com/office/drawing/2014/main" id="{0CC72669-DE33-499F-B937-A4259E43740B}"/>
              </a:ext>
            </a:extLst>
          </p:cNvPr>
          <p:cNvSpPr>
            <a:spLocks noChangeArrowheads="1"/>
          </p:cNvSpPr>
          <p:nvPr/>
        </p:nvSpPr>
        <p:spPr bwMode="auto">
          <a:xfrm>
            <a:off x="250825" y="2708275"/>
            <a:ext cx="720725" cy="360363"/>
          </a:xfrm>
          <a:prstGeom prst="rect">
            <a:avLst/>
          </a:prstGeom>
          <a:noFill/>
          <a:ln w="9525">
            <a:noFill/>
            <a:miter lim="800000"/>
            <a:headEnd/>
            <a:tailEnd/>
          </a:ln>
        </p:spPr>
        <p:txBody>
          <a:bodyPr anchor="ctr"/>
          <a:lstStyle/>
          <a:p>
            <a:pPr algn="ctr" eaLnBrk="1" hangingPunct="1">
              <a:defRPr/>
            </a:pPr>
            <a:r>
              <a:rPr lang="en-US" sz="2400">
                <a:latin typeface="+mj-lt"/>
              </a:rPr>
              <a:t>GT</a:t>
            </a:r>
          </a:p>
        </p:txBody>
      </p:sp>
      <p:sp>
        <p:nvSpPr>
          <p:cNvPr id="17445" name="Rectangle 37">
            <a:extLst>
              <a:ext uri="{FF2B5EF4-FFF2-40B4-BE49-F238E27FC236}">
                <a16:creationId xmlns:a16="http://schemas.microsoft.com/office/drawing/2014/main" id="{76C45576-8EF4-47D7-929A-9FC5E9BFB4FE}"/>
              </a:ext>
            </a:extLst>
          </p:cNvPr>
          <p:cNvSpPr>
            <a:spLocks noChangeArrowheads="1"/>
          </p:cNvSpPr>
          <p:nvPr/>
        </p:nvSpPr>
        <p:spPr bwMode="auto">
          <a:xfrm>
            <a:off x="373063" y="3525838"/>
            <a:ext cx="576262" cy="360362"/>
          </a:xfrm>
          <a:prstGeom prst="rect">
            <a:avLst/>
          </a:prstGeom>
          <a:noFill/>
          <a:ln w="9525">
            <a:noFill/>
            <a:miter lim="800000"/>
            <a:headEnd/>
            <a:tailEnd/>
          </a:ln>
        </p:spPr>
        <p:txBody>
          <a:bodyPr anchor="ctr"/>
          <a:lstStyle/>
          <a:p>
            <a:pPr algn="ctr" eaLnBrk="1" hangingPunct="1">
              <a:defRPr/>
            </a:pPr>
            <a:r>
              <a:rPr lang="en-US" sz="2400">
                <a:latin typeface="+mj-lt"/>
              </a:rPr>
              <a:t>KL</a:t>
            </a:r>
          </a:p>
        </p:txBody>
      </p:sp>
      <p:grpSp>
        <p:nvGrpSpPr>
          <p:cNvPr id="8" name="Group 38">
            <a:extLst>
              <a:ext uri="{FF2B5EF4-FFF2-40B4-BE49-F238E27FC236}">
                <a16:creationId xmlns:a16="http://schemas.microsoft.com/office/drawing/2014/main" id="{D6898411-0A8C-4328-ABD8-8E84F9AB0E22}"/>
              </a:ext>
            </a:extLst>
          </p:cNvPr>
          <p:cNvGrpSpPr>
            <a:grpSpLocks/>
          </p:cNvGrpSpPr>
          <p:nvPr/>
        </p:nvGrpSpPr>
        <p:grpSpPr bwMode="auto">
          <a:xfrm>
            <a:off x="403225" y="4560888"/>
            <a:ext cx="2879725" cy="457200"/>
            <a:chOff x="249" y="3294"/>
            <a:chExt cx="1814" cy="288"/>
          </a:xfrm>
        </p:grpSpPr>
        <p:sp>
          <p:nvSpPr>
            <p:cNvPr id="18456" name="Rectangle 39">
              <a:extLst>
                <a:ext uri="{FF2B5EF4-FFF2-40B4-BE49-F238E27FC236}">
                  <a16:creationId xmlns:a16="http://schemas.microsoft.com/office/drawing/2014/main" id="{96A72350-A45C-470C-9B99-CE1299830A84}"/>
                </a:ext>
              </a:extLst>
            </p:cNvPr>
            <p:cNvSpPr>
              <a:spLocks noChangeArrowheads="1"/>
            </p:cNvSpPr>
            <p:nvPr/>
          </p:nvSpPr>
          <p:spPr bwMode="auto">
            <a:xfrm>
              <a:off x="249" y="3294"/>
              <a:ext cx="1361" cy="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800">
                  <a:latin typeface=".VnArial Narrow" panose="020B7200000000000000" pitchFamily="34" charset="0"/>
                </a:rPr>
                <a:t>Ta cã: </a:t>
              </a:r>
            </a:p>
          </p:txBody>
        </p:sp>
        <p:grpSp>
          <p:nvGrpSpPr>
            <p:cNvPr id="18457" name="Group 40">
              <a:extLst>
                <a:ext uri="{FF2B5EF4-FFF2-40B4-BE49-F238E27FC236}">
                  <a16:creationId xmlns:a16="http://schemas.microsoft.com/office/drawing/2014/main" id="{3ADDFE94-B2E2-4327-811A-7185F9ADE910}"/>
                </a:ext>
              </a:extLst>
            </p:cNvPr>
            <p:cNvGrpSpPr>
              <a:grpSpLocks/>
            </p:cNvGrpSpPr>
            <p:nvPr/>
          </p:nvGrpSpPr>
          <p:grpSpPr bwMode="auto">
            <a:xfrm>
              <a:off x="838" y="3294"/>
              <a:ext cx="817" cy="288"/>
              <a:chOff x="1927" y="2886"/>
              <a:chExt cx="743" cy="288"/>
            </a:xfrm>
          </p:grpSpPr>
          <p:grpSp>
            <p:nvGrpSpPr>
              <p:cNvPr id="18459" name="Group 41">
                <a:extLst>
                  <a:ext uri="{FF2B5EF4-FFF2-40B4-BE49-F238E27FC236}">
                    <a16:creationId xmlns:a16="http://schemas.microsoft.com/office/drawing/2014/main" id="{FCFB2CA8-BB9F-44FF-89D3-0920B5C2BB1B}"/>
                  </a:ext>
                </a:extLst>
              </p:cNvPr>
              <p:cNvGrpSpPr>
                <a:grpSpLocks/>
              </p:cNvGrpSpPr>
              <p:nvPr/>
            </p:nvGrpSpPr>
            <p:grpSpPr bwMode="auto">
              <a:xfrm>
                <a:off x="1927" y="2886"/>
                <a:ext cx="499" cy="288"/>
                <a:chOff x="1338" y="2976"/>
                <a:chExt cx="499" cy="288"/>
              </a:xfrm>
            </p:grpSpPr>
            <p:sp>
              <p:nvSpPr>
                <p:cNvPr id="18463" name="Text Box 42">
                  <a:extLst>
                    <a:ext uri="{FF2B5EF4-FFF2-40B4-BE49-F238E27FC236}">
                      <a16:creationId xmlns:a16="http://schemas.microsoft.com/office/drawing/2014/main" id="{FB165BD6-50AD-4EB9-ACCE-5E345A10AE39}"/>
                    </a:ext>
                  </a:extLst>
                </p:cNvPr>
                <p:cNvSpPr txBox="1">
                  <a:spLocks noChangeArrowheads="1"/>
                </p:cNvSpPr>
                <p:nvPr/>
              </p:nvSpPr>
              <p:spPr bwMode="auto">
                <a:xfrm>
                  <a:off x="1338" y="2976"/>
                  <a:ext cx="499"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sz="2400">
                      <a:latin typeface=".VnArial Narrow" panose="020B7200000000000000" pitchFamily="34" charset="0"/>
                    </a:rPr>
                    <a:t>AM =  </a:t>
                  </a:r>
                </a:p>
              </p:txBody>
            </p:sp>
            <p:pic>
              <p:nvPicPr>
                <p:cNvPr id="18464" name="Picture 43">
                  <a:extLst>
                    <a:ext uri="{FF2B5EF4-FFF2-40B4-BE49-F238E27FC236}">
                      <a16:creationId xmlns:a16="http://schemas.microsoft.com/office/drawing/2014/main" id="{027471D9-A3C6-4799-BCCA-FF707309D10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9" y="2988"/>
                  <a:ext cx="136" cy="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8460" name="Group 44">
                <a:extLst>
                  <a:ext uri="{FF2B5EF4-FFF2-40B4-BE49-F238E27FC236}">
                    <a16:creationId xmlns:a16="http://schemas.microsoft.com/office/drawing/2014/main" id="{0BC2277E-8A70-4428-B8D8-A37C6092F73C}"/>
                  </a:ext>
                </a:extLst>
              </p:cNvPr>
              <p:cNvGrpSpPr>
                <a:grpSpLocks/>
              </p:cNvGrpSpPr>
              <p:nvPr/>
            </p:nvGrpSpPr>
            <p:grpSpPr bwMode="auto">
              <a:xfrm>
                <a:off x="2336" y="2886"/>
                <a:ext cx="334" cy="288"/>
                <a:chOff x="113" y="3158"/>
                <a:chExt cx="334" cy="288"/>
              </a:xfrm>
            </p:grpSpPr>
            <p:sp>
              <p:nvSpPr>
                <p:cNvPr id="18461" name="Text Box 45">
                  <a:extLst>
                    <a:ext uri="{FF2B5EF4-FFF2-40B4-BE49-F238E27FC236}">
                      <a16:creationId xmlns:a16="http://schemas.microsoft.com/office/drawing/2014/main" id="{AFFA6A17-0820-40B1-A0BC-182AF1505637}"/>
                    </a:ext>
                  </a:extLst>
                </p:cNvPr>
                <p:cNvSpPr txBox="1">
                  <a:spLocks noChangeArrowheads="1"/>
                </p:cNvSpPr>
                <p:nvPr/>
              </p:nvSpPr>
              <p:spPr bwMode="auto">
                <a:xfrm>
                  <a:off x="113" y="3158"/>
                  <a:ext cx="33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sz="2400">
                      <a:latin typeface=".VnArial Narrow" panose="020B7200000000000000" pitchFamily="34" charset="0"/>
                    </a:rPr>
                    <a:t>AN</a:t>
                  </a:r>
                </a:p>
              </p:txBody>
            </p:sp>
            <p:pic>
              <p:nvPicPr>
                <p:cNvPr id="18462" name="Picture 46">
                  <a:extLst>
                    <a:ext uri="{FF2B5EF4-FFF2-40B4-BE49-F238E27FC236}">
                      <a16:creationId xmlns:a16="http://schemas.microsoft.com/office/drawing/2014/main" id="{8FD01A44-D816-4770-AB62-2D10EDC3C1D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4" y="3170"/>
                  <a:ext cx="136" cy="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18458" name="Rectangle 47">
              <a:extLst>
                <a:ext uri="{FF2B5EF4-FFF2-40B4-BE49-F238E27FC236}">
                  <a16:creationId xmlns:a16="http://schemas.microsoft.com/office/drawing/2014/main" id="{D0A24E9E-5411-422D-B34B-EF04B844E8F1}"/>
                </a:ext>
              </a:extLst>
            </p:cNvPr>
            <p:cNvSpPr>
              <a:spLocks noChangeArrowheads="1"/>
            </p:cNvSpPr>
            <p:nvPr/>
          </p:nvSpPr>
          <p:spPr bwMode="auto">
            <a:xfrm>
              <a:off x="1610" y="3294"/>
              <a:ext cx="453" cy="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800">
                  <a:latin typeface=".VnArial Narrow" panose="020B7200000000000000" pitchFamily="34" charset="0"/>
                </a:rPr>
                <a:t>(gt)</a:t>
              </a:r>
            </a:p>
          </p:txBody>
        </p:sp>
      </p:grpSp>
      <p:graphicFrame>
        <p:nvGraphicFramePr>
          <p:cNvPr id="17456" name="Object 48">
            <a:extLst>
              <a:ext uri="{FF2B5EF4-FFF2-40B4-BE49-F238E27FC236}">
                <a16:creationId xmlns:a16="http://schemas.microsoft.com/office/drawing/2014/main" id="{4FDAD535-6784-407E-A4D4-B6E45371515C}"/>
              </a:ext>
            </a:extLst>
          </p:cNvPr>
          <p:cNvGraphicFramePr>
            <a:graphicFrameLocks noChangeAspect="1"/>
          </p:cNvGraphicFramePr>
          <p:nvPr>
            <p:ph/>
          </p:nvPr>
        </p:nvGraphicFramePr>
        <p:xfrm>
          <a:off x="3355975" y="4560888"/>
          <a:ext cx="503238" cy="403225"/>
        </p:xfrm>
        <a:graphic>
          <a:graphicData uri="http://schemas.openxmlformats.org/presentationml/2006/ole">
            <mc:AlternateContent xmlns:mc="http://schemas.openxmlformats.org/markup-compatibility/2006">
              <mc:Choice xmlns:v="urn:schemas-microsoft-com:vml" Requires="v">
                <p:oleObj spid="_x0000_s18491" name="Microsoft Equation 3.0" r:id="rId4" imgW="190417" imgH="152334" progId="Equation.3">
                  <p:embed/>
                </p:oleObj>
              </mc:Choice>
              <mc:Fallback>
                <p:oleObj name="Microsoft Equation 3.0" r:id="rId4" imgW="190417" imgH="152334" progId="Equation.3">
                  <p:embed/>
                  <p:pic>
                    <p:nvPicPr>
                      <p:cNvPr id="0" name="Object 4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55975" y="4560888"/>
                        <a:ext cx="503238" cy="403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7457" name="Rectangle 49">
            <a:extLst>
              <a:ext uri="{FF2B5EF4-FFF2-40B4-BE49-F238E27FC236}">
                <a16:creationId xmlns:a16="http://schemas.microsoft.com/office/drawing/2014/main" id="{A12DF083-B5A5-46AE-8728-04B37BFA0A26}"/>
              </a:ext>
            </a:extLst>
          </p:cNvPr>
          <p:cNvSpPr>
            <a:spLocks noChangeArrowheads="1"/>
          </p:cNvSpPr>
          <p:nvPr/>
        </p:nvSpPr>
        <p:spPr bwMode="auto">
          <a:xfrm>
            <a:off x="3924300" y="4581525"/>
            <a:ext cx="4222750"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400">
                <a:latin typeface=".VnArial Narrow" panose="020B7200000000000000" pitchFamily="34" charset="0"/>
              </a:rPr>
              <a:t>AM = AN (liªn hÖ gi÷a cung vµ d©y)</a:t>
            </a:r>
          </a:p>
        </p:txBody>
      </p:sp>
      <p:sp>
        <p:nvSpPr>
          <p:cNvPr id="17458" name="Rectangle 50">
            <a:extLst>
              <a:ext uri="{FF2B5EF4-FFF2-40B4-BE49-F238E27FC236}">
                <a16:creationId xmlns:a16="http://schemas.microsoft.com/office/drawing/2014/main" id="{B91B5BB5-95B5-41FF-A5E4-86D134D8EF8B}"/>
              </a:ext>
            </a:extLst>
          </p:cNvPr>
          <p:cNvSpPr>
            <a:spLocks noChangeArrowheads="1"/>
          </p:cNvSpPr>
          <p:nvPr/>
        </p:nvSpPr>
        <p:spPr bwMode="auto">
          <a:xfrm>
            <a:off x="403225" y="5065713"/>
            <a:ext cx="2305050"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400">
                <a:latin typeface=".VnArial Narrow" panose="020B7200000000000000" pitchFamily="34" charset="0"/>
              </a:rPr>
              <a:t>Mµ OM = ON (=R);</a:t>
            </a:r>
          </a:p>
        </p:txBody>
      </p:sp>
      <p:graphicFrame>
        <p:nvGraphicFramePr>
          <p:cNvPr id="17459" name="Object 51">
            <a:extLst>
              <a:ext uri="{FF2B5EF4-FFF2-40B4-BE49-F238E27FC236}">
                <a16:creationId xmlns:a16="http://schemas.microsoft.com/office/drawing/2014/main" id="{C4D9CF35-524E-4867-AEED-0ED83F72986F}"/>
              </a:ext>
            </a:extLst>
          </p:cNvPr>
          <p:cNvGraphicFramePr>
            <a:graphicFrameLocks noChangeAspect="1"/>
          </p:cNvGraphicFramePr>
          <p:nvPr/>
        </p:nvGraphicFramePr>
        <p:xfrm>
          <a:off x="3779838" y="5084763"/>
          <a:ext cx="503237" cy="403225"/>
        </p:xfrm>
        <a:graphic>
          <a:graphicData uri="http://schemas.openxmlformats.org/presentationml/2006/ole">
            <mc:AlternateContent xmlns:mc="http://schemas.openxmlformats.org/markup-compatibility/2006">
              <mc:Choice xmlns:v="urn:schemas-microsoft-com:vml" Requires="v">
                <p:oleObj spid="_x0000_s18492" name="Microsoft Equation 3.0" r:id="rId6" imgW="190417" imgH="152334" progId="Equation.3">
                  <p:embed/>
                </p:oleObj>
              </mc:Choice>
              <mc:Fallback>
                <p:oleObj name="Microsoft Equation 3.0" r:id="rId6" imgW="190417" imgH="152334" progId="Equation.3">
                  <p:embed/>
                  <p:pic>
                    <p:nvPicPr>
                      <p:cNvPr id="0" name="Object 5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79838" y="5084763"/>
                        <a:ext cx="503237" cy="403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7460" name="Rectangle 52">
            <a:extLst>
              <a:ext uri="{FF2B5EF4-FFF2-40B4-BE49-F238E27FC236}">
                <a16:creationId xmlns:a16="http://schemas.microsoft.com/office/drawing/2014/main" id="{D4052EF9-8B08-42FE-8DB2-818211591207}"/>
              </a:ext>
            </a:extLst>
          </p:cNvPr>
          <p:cNvSpPr>
            <a:spLocks noChangeArrowheads="1"/>
          </p:cNvSpPr>
          <p:nvPr/>
        </p:nvSpPr>
        <p:spPr bwMode="auto">
          <a:xfrm>
            <a:off x="4284663" y="5059363"/>
            <a:ext cx="2943225" cy="379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a:latin typeface=".VnArial Narrow" panose="020B7200000000000000" pitchFamily="34" charset="0"/>
              </a:rPr>
              <a:t> AB lµ trung trùc cña MN</a:t>
            </a:r>
            <a:endParaRPr lang="en-US" altLang="en-US" sz="2800">
              <a:latin typeface=".VnArial Narrow" panose="020B7200000000000000" pitchFamily="34" charset="0"/>
            </a:endParaRPr>
          </a:p>
        </p:txBody>
      </p:sp>
      <p:sp>
        <p:nvSpPr>
          <p:cNvPr id="18450" name="Rectangle 53">
            <a:extLst>
              <a:ext uri="{FF2B5EF4-FFF2-40B4-BE49-F238E27FC236}">
                <a16:creationId xmlns:a16="http://schemas.microsoft.com/office/drawing/2014/main" id="{82488401-E4C8-40FB-929F-A426EBF542A1}"/>
              </a:ext>
            </a:extLst>
          </p:cNvPr>
          <p:cNvSpPr>
            <a:spLocks noChangeArrowheads="1"/>
          </p:cNvSpPr>
          <p:nvPr/>
        </p:nvSpPr>
        <p:spPr bwMode="auto">
          <a:xfrm>
            <a:off x="4400550" y="2625725"/>
            <a:ext cx="25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a:latin typeface=".VnArial Narrow" panose="020B7200000000000000" pitchFamily="34" charset="0"/>
              </a:rPr>
              <a:t> </a:t>
            </a:r>
          </a:p>
        </p:txBody>
      </p:sp>
      <p:sp>
        <p:nvSpPr>
          <p:cNvPr id="17462" name="Rectangle 54">
            <a:extLst>
              <a:ext uri="{FF2B5EF4-FFF2-40B4-BE49-F238E27FC236}">
                <a16:creationId xmlns:a16="http://schemas.microsoft.com/office/drawing/2014/main" id="{E792CFB4-8ACD-47B6-B596-DA1081639059}"/>
              </a:ext>
            </a:extLst>
          </p:cNvPr>
          <p:cNvSpPr>
            <a:spLocks noChangeArrowheads="1"/>
          </p:cNvSpPr>
          <p:nvPr/>
        </p:nvSpPr>
        <p:spPr bwMode="auto">
          <a:xfrm>
            <a:off x="539750" y="5589588"/>
            <a:ext cx="2590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a:latin typeface=".VnArial Narrow" panose="020B7200000000000000" pitchFamily="34" charset="0"/>
              </a:rPr>
              <a:t>Mµ AB ∩ MN = { </a:t>
            </a:r>
            <a:r>
              <a:rPr lang="en-US" altLang="en-US" sz="2400">
                <a:latin typeface=".VnTimeH" panose="020B7200000000000000" pitchFamily="34" charset="0"/>
              </a:rPr>
              <a:t>I</a:t>
            </a:r>
            <a:r>
              <a:rPr lang="en-US" altLang="en-US" sz="2400">
                <a:latin typeface=".VnArial Narrow" panose="020B7200000000000000" pitchFamily="34" charset="0"/>
              </a:rPr>
              <a:t> }</a:t>
            </a:r>
          </a:p>
        </p:txBody>
      </p:sp>
      <p:graphicFrame>
        <p:nvGraphicFramePr>
          <p:cNvPr id="17463" name="Object 55">
            <a:extLst>
              <a:ext uri="{FF2B5EF4-FFF2-40B4-BE49-F238E27FC236}">
                <a16:creationId xmlns:a16="http://schemas.microsoft.com/office/drawing/2014/main" id="{202D707B-6C11-4E09-88AE-3751F133CE7C}"/>
              </a:ext>
            </a:extLst>
          </p:cNvPr>
          <p:cNvGraphicFramePr>
            <a:graphicFrameLocks noChangeAspect="1"/>
          </p:cNvGraphicFramePr>
          <p:nvPr/>
        </p:nvGraphicFramePr>
        <p:xfrm>
          <a:off x="3021013" y="5643563"/>
          <a:ext cx="503237" cy="403225"/>
        </p:xfrm>
        <a:graphic>
          <a:graphicData uri="http://schemas.openxmlformats.org/presentationml/2006/ole">
            <mc:AlternateContent xmlns:mc="http://schemas.openxmlformats.org/markup-compatibility/2006">
              <mc:Choice xmlns:v="urn:schemas-microsoft-com:vml" Requires="v">
                <p:oleObj spid="_x0000_s18493" name="Microsoft Equation 3.0" r:id="rId7" imgW="190417" imgH="152334" progId="Equation.3">
                  <p:embed/>
                </p:oleObj>
              </mc:Choice>
              <mc:Fallback>
                <p:oleObj name="Microsoft Equation 3.0" r:id="rId7" imgW="190417" imgH="152334" progId="Equation.3">
                  <p:embed/>
                  <p:pic>
                    <p:nvPicPr>
                      <p:cNvPr id="0" name="Object 5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21013" y="5643563"/>
                        <a:ext cx="503237" cy="403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7464" name="Rectangle 56">
            <a:extLst>
              <a:ext uri="{FF2B5EF4-FFF2-40B4-BE49-F238E27FC236}">
                <a16:creationId xmlns:a16="http://schemas.microsoft.com/office/drawing/2014/main" id="{D3D51C14-07D6-4E75-B793-8BACC97E6AAC}"/>
              </a:ext>
            </a:extLst>
          </p:cNvPr>
          <p:cNvSpPr>
            <a:spLocks noChangeArrowheads="1"/>
          </p:cNvSpPr>
          <p:nvPr/>
        </p:nvSpPr>
        <p:spPr bwMode="auto">
          <a:xfrm>
            <a:off x="3563938" y="564356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a:latin typeface=".VnTimeH" panose="020B7200000000000000" pitchFamily="34" charset="0"/>
              </a:rPr>
              <a:t>I</a:t>
            </a:r>
            <a:r>
              <a:rPr lang="en-US" altLang="en-US" sz="2400">
                <a:latin typeface=".VnArial Narrow" panose="020B7200000000000000" pitchFamily="34" charset="0"/>
              </a:rPr>
              <a:t>M</a:t>
            </a:r>
            <a:r>
              <a:rPr lang="en-US" altLang="en-US" sz="2400">
                <a:latin typeface=".VnTimeH" panose="020B7200000000000000" pitchFamily="34" charset="0"/>
              </a:rPr>
              <a:t> = I</a:t>
            </a:r>
            <a:r>
              <a:rPr lang="en-US" altLang="en-US" sz="2400">
                <a:latin typeface=".VnArial Narrow" panose="020B7200000000000000" pitchFamily="34" charset="0"/>
              </a:rPr>
              <a:t>N</a:t>
            </a:r>
          </a:p>
        </p:txBody>
      </p:sp>
      <p:sp>
        <p:nvSpPr>
          <p:cNvPr id="18454" name="Rectangle 59">
            <a:extLst>
              <a:ext uri="{FF2B5EF4-FFF2-40B4-BE49-F238E27FC236}">
                <a16:creationId xmlns:a16="http://schemas.microsoft.com/office/drawing/2014/main" id="{61431EBA-ADAC-4C7D-BB2F-F2B735FF8258}"/>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graphicFrame>
        <p:nvGraphicFramePr>
          <p:cNvPr id="2106" name="Object 58">
            <a:extLst>
              <a:ext uri="{FF2B5EF4-FFF2-40B4-BE49-F238E27FC236}">
                <a16:creationId xmlns:a16="http://schemas.microsoft.com/office/drawing/2014/main" id="{3371024B-7585-4C9A-B9CF-9B07166A4292}"/>
              </a:ext>
            </a:extLst>
          </p:cNvPr>
          <p:cNvGraphicFramePr>
            <a:graphicFrameLocks noChangeAspect="1"/>
          </p:cNvGraphicFramePr>
          <p:nvPr/>
        </p:nvGraphicFramePr>
        <p:xfrm>
          <a:off x="2730500" y="5029200"/>
          <a:ext cx="1003300" cy="431800"/>
        </p:xfrm>
        <a:graphic>
          <a:graphicData uri="http://schemas.openxmlformats.org/presentationml/2006/ole">
            <mc:AlternateContent xmlns:mc="http://schemas.openxmlformats.org/markup-compatibility/2006">
              <mc:Choice xmlns:v="urn:schemas-microsoft-com:vml" Requires="v">
                <p:oleObj spid="_x0000_s18494" name="Equation" r:id="rId8" imgW="507780" imgH="177723" progId="Equation.DSMT4">
                  <p:embed/>
                </p:oleObj>
              </mc:Choice>
              <mc:Fallback>
                <p:oleObj name="Equation" r:id="rId8" imgW="507780" imgH="177723" progId="Equation.DSMT4">
                  <p:embed/>
                  <p:pic>
                    <p:nvPicPr>
                      <p:cNvPr id="0" name="Object 5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730500" y="5029200"/>
                        <a:ext cx="10033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741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4"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down)">
                                      <p:cBhvr>
                                        <p:cTn id="11" dur="500"/>
                                        <p:tgtEl>
                                          <p:spTgt spid="2"/>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4" presetClass="entr" presetSubtype="16" fill="hold" grpId="0" nodeType="clickEffect">
                                  <p:stCondLst>
                                    <p:cond delay="0"/>
                                  </p:stCondLst>
                                  <p:childTnLst>
                                    <p:set>
                                      <p:cBhvr>
                                        <p:cTn id="15" dur="1" fill="hold">
                                          <p:stCondLst>
                                            <p:cond delay="0"/>
                                          </p:stCondLst>
                                        </p:cTn>
                                        <p:tgtEl>
                                          <p:spTgt spid="17431"/>
                                        </p:tgtEl>
                                        <p:attrNameLst>
                                          <p:attrName>style.visibility</p:attrName>
                                        </p:attrNameLst>
                                      </p:cBhvr>
                                      <p:to>
                                        <p:strVal val="visible"/>
                                      </p:to>
                                    </p:set>
                                    <p:animEffect transition="in" filter="box(in)">
                                      <p:cBhvr>
                                        <p:cTn id="16" dur="500"/>
                                        <p:tgtEl>
                                          <p:spTgt spid="17431"/>
                                        </p:tgtEl>
                                      </p:cBhvr>
                                    </p:animEffect>
                                  </p:childTnLst>
                                </p:cTn>
                              </p:par>
                            </p:childTnLst>
                          </p:cTn>
                        </p:par>
                        <p:par>
                          <p:cTn id="17" fill="hold" nodeType="afterGroup">
                            <p:stCondLst>
                              <p:cond delay="500"/>
                            </p:stCondLst>
                            <p:childTnLst>
                              <p:par>
                                <p:cTn id="18" presetID="4" presetClass="entr" presetSubtype="16" fill="hold" grpId="0" nodeType="afterEffect">
                                  <p:stCondLst>
                                    <p:cond delay="0"/>
                                  </p:stCondLst>
                                  <p:childTnLst>
                                    <p:set>
                                      <p:cBhvr>
                                        <p:cTn id="19" dur="1" fill="hold">
                                          <p:stCondLst>
                                            <p:cond delay="0"/>
                                          </p:stCondLst>
                                        </p:cTn>
                                        <p:tgtEl>
                                          <p:spTgt spid="17444"/>
                                        </p:tgtEl>
                                        <p:attrNameLst>
                                          <p:attrName>style.visibility</p:attrName>
                                        </p:attrNameLst>
                                      </p:cBhvr>
                                      <p:to>
                                        <p:strVal val="visible"/>
                                      </p:to>
                                    </p:set>
                                    <p:animEffect transition="in" filter="box(in)">
                                      <p:cBhvr>
                                        <p:cTn id="20" dur="500"/>
                                        <p:tgtEl>
                                          <p:spTgt spid="17444"/>
                                        </p:tgtEl>
                                      </p:cBhvr>
                                    </p:animEffect>
                                  </p:childTnLst>
                                </p:cTn>
                              </p:par>
                            </p:childTnLst>
                          </p:cTn>
                        </p:par>
                        <p:par>
                          <p:cTn id="21" fill="hold" nodeType="afterGroup">
                            <p:stCondLst>
                              <p:cond delay="1000"/>
                            </p:stCondLst>
                            <p:childTnLst>
                              <p:par>
                                <p:cTn id="22" presetID="4" presetClass="entr" presetSubtype="16" fill="hold" grpId="0" nodeType="afterEffect">
                                  <p:stCondLst>
                                    <p:cond delay="0"/>
                                  </p:stCondLst>
                                  <p:childTnLst>
                                    <p:set>
                                      <p:cBhvr>
                                        <p:cTn id="23" dur="1" fill="hold">
                                          <p:stCondLst>
                                            <p:cond delay="0"/>
                                          </p:stCondLst>
                                        </p:cTn>
                                        <p:tgtEl>
                                          <p:spTgt spid="17445"/>
                                        </p:tgtEl>
                                        <p:attrNameLst>
                                          <p:attrName>style.visibility</p:attrName>
                                        </p:attrNameLst>
                                      </p:cBhvr>
                                      <p:to>
                                        <p:strVal val="visible"/>
                                      </p:to>
                                    </p:set>
                                    <p:animEffect transition="in" filter="box(in)">
                                      <p:cBhvr>
                                        <p:cTn id="24" dur="500"/>
                                        <p:tgtEl>
                                          <p:spTgt spid="17445"/>
                                        </p:tgtEl>
                                      </p:cBhvr>
                                    </p:animEffect>
                                  </p:childTnLst>
                                </p:cTn>
                              </p:par>
                            </p:childTnLst>
                          </p:cTn>
                        </p:par>
                        <p:par>
                          <p:cTn id="25" fill="hold" nodeType="afterGroup">
                            <p:stCondLst>
                              <p:cond delay="1500"/>
                            </p:stCondLst>
                            <p:childTnLst>
                              <p:par>
                                <p:cTn id="26" presetID="4" presetClass="entr" presetSubtype="16" fill="hold" grpId="0" nodeType="afterEffect">
                                  <p:stCondLst>
                                    <p:cond delay="0"/>
                                  </p:stCondLst>
                                  <p:childTnLst>
                                    <p:set>
                                      <p:cBhvr>
                                        <p:cTn id="27" dur="1" fill="hold">
                                          <p:stCondLst>
                                            <p:cond delay="0"/>
                                          </p:stCondLst>
                                        </p:cTn>
                                        <p:tgtEl>
                                          <p:spTgt spid="17443"/>
                                        </p:tgtEl>
                                        <p:attrNameLst>
                                          <p:attrName>style.visibility</p:attrName>
                                        </p:attrNameLst>
                                      </p:cBhvr>
                                      <p:to>
                                        <p:strVal val="visible"/>
                                      </p:to>
                                    </p:set>
                                    <p:animEffect transition="in" filter="box(in)">
                                      <p:cBhvr>
                                        <p:cTn id="28" dur="500"/>
                                        <p:tgtEl>
                                          <p:spTgt spid="17443"/>
                                        </p:tgtEl>
                                      </p:cBhvr>
                                    </p:animEffect>
                                  </p:childTnLst>
                                </p:cTn>
                              </p:par>
                            </p:childTnLst>
                          </p:cTn>
                        </p:par>
                        <p:par>
                          <p:cTn id="29" fill="hold" nodeType="afterGroup">
                            <p:stCondLst>
                              <p:cond delay="2000"/>
                            </p:stCondLst>
                            <p:childTnLst>
                              <p:par>
                                <p:cTn id="30" presetID="4" presetClass="entr" presetSubtype="16" fill="hold" nodeType="after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box(in)">
                                      <p:cBhvr>
                                        <p:cTn id="32" dur="500"/>
                                        <p:tgtEl>
                                          <p:spTgt spid="3"/>
                                        </p:tgtEl>
                                      </p:cBhvr>
                                    </p:animEffect>
                                  </p:childTnLst>
                                </p:cTn>
                              </p:par>
                            </p:childTnLst>
                          </p:cTn>
                        </p:par>
                        <p:par>
                          <p:cTn id="33" fill="hold" nodeType="afterGroup">
                            <p:stCondLst>
                              <p:cond delay="2500"/>
                            </p:stCondLst>
                            <p:childTnLst>
                              <p:par>
                                <p:cTn id="34" presetID="4" presetClass="entr" presetSubtype="16" fill="hold" grpId="0" nodeType="afterEffect">
                                  <p:stCondLst>
                                    <p:cond delay="0"/>
                                  </p:stCondLst>
                                  <p:childTnLst>
                                    <p:set>
                                      <p:cBhvr>
                                        <p:cTn id="35" dur="1" fill="hold">
                                          <p:stCondLst>
                                            <p:cond delay="0"/>
                                          </p:stCondLst>
                                        </p:cTn>
                                        <p:tgtEl>
                                          <p:spTgt spid="17432"/>
                                        </p:tgtEl>
                                        <p:attrNameLst>
                                          <p:attrName>style.visibility</p:attrName>
                                        </p:attrNameLst>
                                      </p:cBhvr>
                                      <p:to>
                                        <p:strVal val="visible"/>
                                      </p:to>
                                    </p:set>
                                    <p:animEffect transition="in" filter="box(in)">
                                      <p:cBhvr>
                                        <p:cTn id="36" dur="500"/>
                                        <p:tgtEl>
                                          <p:spTgt spid="17432"/>
                                        </p:tgtEl>
                                      </p:cBhvr>
                                    </p:animEffect>
                                  </p:childTnLst>
                                </p:cTn>
                              </p:par>
                            </p:childTnLst>
                          </p:cTn>
                        </p:par>
                        <p:par>
                          <p:cTn id="37" fill="hold" nodeType="afterGroup">
                            <p:stCondLst>
                              <p:cond delay="3000"/>
                            </p:stCondLst>
                            <p:childTnLst>
                              <p:par>
                                <p:cTn id="38" presetID="4" presetClass="entr" presetSubtype="16" fill="hold" nodeType="afterEffect">
                                  <p:stCondLst>
                                    <p:cond delay="0"/>
                                  </p:stCondLst>
                                  <p:childTnLst>
                                    <p:set>
                                      <p:cBhvr>
                                        <p:cTn id="39" dur="1" fill="hold">
                                          <p:stCondLst>
                                            <p:cond delay="0"/>
                                          </p:stCondLst>
                                        </p:cTn>
                                        <p:tgtEl>
                                          <p:spTgt spid="4"/>
                                        </p:tgtEl>
                                        <p:attrNameLst>
                                          <p:attrName>style.visibility</p:attrName>
                                        </p:attrNameLst>
                                      </p:cBhvr>
                                      <p:to>
                                        <p:strVal val="visible"/>
                                      </p:to>
                                    </p:set>
                                    <p:animEffect transition="in" filter="box(in)">
                                      <p:cBhvr>
                                        <p:cTn id="40" dur="500"/>
                                        <p:tgtEl>
                                          <p:spTgt spid="4"/>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4" presetClass="entr" presetSubtype="16" fill="hold" grpId="0" nodeType="clickEffect">
                                  <p:stCondLst>
                                    <p:cond delay="0"/>
                                  </p:stCondLst>
                                  <p:childTnLst>
                                    <p:set>
                                      <p:cBhvr>
                                        <p:cTn id="44" dur="1" fill="hold">
                                          <p:stCondLst>
                                            <p:cond delay="0"/>
                                          </p:stCondLst>
                                        </p:cTn>
                                        <p:tgtEl>
                                          <p:spTgt spid="17411"/>
                                        </p:tgtEl>
                                        <p:attrNameLst>
                                          <p:attrName>style.visibility</p:attrName>
                                        </p:attrNameLst>
                                      </p:cBhvr>
                                      <p:to>
                                        <p:strVal val="visible"/>
                                      </p:to>
                                    </p:set>
                                    <p:animEffect transition="in" filter="box(in)">
                                      <p:cBhvr>
                                        <p:cTn id="45" dur="500"/>
                                        <p:tgtEl>
                                          <p:spTgt spid="17411"/>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4" presetClass="entr" presetSubtype="16" fill="hold" nodeType="clickEffect">
                                  <p:stCondLst>
                                    <p:cond delay="0"/>
                                  </p:stCondLst>
                                  <p:childTnLst>
                                    <p:set>
                                      <p:cBhvr>
                                        <p:cTn id="49" dur="1" fill="hold">
                                          <p:stCondLst>
                                            <p:cond delay="0"/>
                                          </p:stCondLst>
                                        </p:cTn>
                                        <p:tgtEl>
                                          <p:spTgt spid="8"/>
                                        </p:tgtEl>
                                        <p:attrNameLst>
                                          <p:attrName>style.visibility</p:attrName>
                                        </p:attrNameLst>
                                      </p:cBhvr>
                                      <p:to>
                                        <p:strVal val="visible"/>
                                      </p:to>
                                    </p:set>
                                    <p:animEffect transition="in" filter="box(in)">
                                      <p:cBhvr>
                                        <p:cTn id="50" dur="500"/>
                                        <p:tgtEl>
                                          <p:spTgt spid="8"/>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4" presetClass="entr" presetSubtype="16" fill="hold" grpId="0" nodeType="clickEffect">
                                  <p:stCondLst>
                                    <p:cond delay="0"/>
                                  </p:stCondLst>
                                  <p:childTnLst>
                                    <p:set>
                                      <p:cBhvr>
                                        <p:cTn id="54" dur="1" fill="hold">
                                          <p:stCondLst>
                                            <p:cond delay="0"/>
                                          </p:stCondLst>
                                        </p:cTn>
                                        <p:tgtEl>
                                          <p:spTgt spid="17457"/>
                                        </p:tgtEl>
                                        <p:attrNameLst>
                                          <p:attrName>style.visibility</p:attrName>
                                        </p:attrNameLst>
                                      </p:cBhvr>
                                      <p:to>
                                        <p:strVal val="visible"/>
                                      </p:to>
                                    </p:set>
                                    <p:animEffect transition="in" filter="box(in)">
                                      <p:cBhvr>
                                        <p:cTn id="55" dur="500"/>
                                        <p:tgtEl>
                                          <p:spTgt spid="17457"/>
                                        </p:tgtEl>
                                      </p:cBhvr>
                                    </p:animEffect>
                                  </p:childTnLst>
                                </p:cTn>
                              </p:par>
                            </p:childTnLst>
                          </p:cTn>
                        </p:par>
                        <p:par>
                          <p:cTn id="56" fill="hold" nodeType="afterGroup">
                            <p:stCondLst>
                              <p:cond delay="500"/>
                            </p:stCondLst>
                            <p:childTnLst>
                              <p:par>
                                <p:cTn id="57" presetID="4" presetClass="entr" presetSubtype="16" fill="hold" nodeType="afterEffect">
                                  <p:stCondLst>
                                    <p:cond delay="0"/>
                                  </p:stCondLst>
                                  <p:childTnLst>
                                    <p:set>
                                      <p:cBhvr>
                                        <p:cTn id="58" dur="1" fill="hold">
                                          <p:stCondLst>
                                            <p:cond delay="0"/>
                                          </p:stCondLst>
                                        </p:cTn>
                                        <p:tgtEl>
                                          <p:spTgt spid="17456"/>
                                        </p:tgtEl>
                                        <p:attrNameLst>
                                          <p:attrName>style.visibility</p:attrName>
                                        </p:attrNameLst>
                                      </p:cBhvr>
                                      <p:to>
                                        <p:strVal val="visible"/>
                                      </p:to>
                                    </p:set>
                                    <p:animEffect transition="in" filter="box(in)">
                                      <p:cBhvr>
                                        <p:cTn id="59" dur="500"/>
                                        <p:tgtEl>
                                          <p:spTgt spid="17456"/>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4" presetClass="entr" presetSubtype="16" fill="hold" grpId="0" nodeType="clickEffect">
                                  <p:stCondLst>
                                    <p:cond delay="0"/>
                                  </p:stCondLst>
                                  <p:childTnLst>
                                    <p:set>
                                      <p:cBhvr>
                                        <p:cTn id="63" dur="1" fill="hold">
                                          <p:stCondLst>
                                            <p:cond delay="0"/>
                                          </p:stCondLst>
                                        </p:cTn>
                                        <p:tgtEl>
                                          <p:spTgt spid="17458"/>
                                        </p:tgtEl>
                                        <p:attrNameLst>
                                          <p:attrName>style.visibility</p:attrName>
                                        </p:attrNameLst>
                                      </p:cBhvr>
                                      <p:to>
                                        <p:strVal val="visible"/>
                                      </p:to>
                                    </p:set>
                                    <p:animEffect transition="in" filter="box(in)">
                                      <p:cBhvr>
                                        <p:cTn id="64" dur="500"/>
                                        <p:tgtEl>
                                          <p:spTgt spid="17458"/>
                                        </p:tgtEl>
                                      </p:cBhvr>
                                    </p:animEffect>
                                  </p:childTnLst>
                                </p:cTn>
                              </p:par>
                              <p:par>
                                <p:cTn id="65" presetID="4" presetClass="entr" presetSubtype="16" fill="hold" nodeType="withEffect">
                                  <p:stCondLst>
                                    <p:cond delay="0"/>
                                  </p:stCondLst>
                                  <p:childTnLst>
                                    <p:set>
                                      <p:cBhvr>
                                        <p:cTn id="66" dur="1" fill="hold">
                                          <p:stCondLst>
                                            <p:cond delay="0"/>
                                          </p:stCondLst>
                                        </p:cTn>
                                        <p:tgtEl>
                                          <p:spTgt spid="2106"/>
                                        </p:tgtEl>
                                        <p:attrNameLst>
                                          <p:attrName>style.visibility</p:attrName>
                                        </p:attrNameLst>
                                      </p:cBhvr>
                                      <p:to>
                                        <p:strVal val="visible"/>
                                      </p:to>
                                    </p:set>
                                    <p:animEffect transition="in" filter="box(in)">
                                      <p:cBhvr>
                                        <p:cTn id="67" dur="500"/>
                                        <p:tgtEl>
                                          <p:spTgt spid="2106"/>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55" presetClass="entr" presetSubtype="0" fill="hold" nodeType="clickEffect">
                                  <p:stCondLst>
                                    <p:cond delay="0"/>
                                  </p:stCondLst>
                                  <p:childTnLst>
                                    <p:set>
                                      <p:cBhvr>
                                        <p:cTn id="71" dur="1" fill="hold">
                                          <p:stCondLst>
                                            <p:cond delay="0"/>
                                          </p:stCondLst>
                                        </p:cTn>
                                        <p:tgtEl>
                                          <p:spTgt spid="17459"/>
                                        </p:tgtEl>
                                        <p:attrNameLst>
                                          <p:attrName>style.visibility</p:attrName>
                                        </p:attrNameLst>
                                      </p:cBhvr>
                                      <p:to>
                                        <p:strVal val="visible"/>
                                      </p:to>
                                    </p:set>
                                    <p:anim calcmode="lin" valueType="num">
                                      <p:cBhvr>
                                        <p:cTn id="72" dur="500" fill="hold"/>
                                        <p:tgtEl>
                                          <p:spTgt spid="17459"/>
                                        </p:tgtEl>
                                        <p:attrNameLst>
                                          <p:attrName>ppt_w</p:attrName>
                                        </p:attrNameLst>
                                      </p:cBhvr>
                                      <p:tavLst>
                                        <p:tav tm="0">
                                          <p:val>
                                            <p:strVal val="#ppt_w*0.70"/>
                                          </p:val>
                                        </p:tav>
                                        <p:tav tm="100000">
                                          <p:val>
                                            <p:strVal val="#ppt_w"/>
                                          </p:val>
                                        </p:tav>
                                      </p:tavLst>
                                    </p:anim>
                                    <p:anim calcmode="lin" valueType="num">
                                      <p:cBhvr>
                                        <p:cTn id="73" dur="500" fill="hold"/>
                                        <p:tgtEl>
                                          <p:spTgt spid="17459"/>
                                        </p:tgtEl>
                                        <p:attrNameLst>
                                          <p:attrName>ppt_h</p:attrName>
                                        </p:attrNameLst>
                                      </p:cBhvr>
                                      <p:tavLst>
                                        <p:tav tm="0">
                                          <p:val>
                                            <p:strVal val="#ppt_h"/>
                                          </p:val>
                                        </p:tav>
                                        <p:tav tm="100000">
                                          <p:val>
                                            <p:strVal val="#ppt_h"/>
                                          </p:val>
                                        </p:tav>
                                      </p:tavLst>
                                    </p:anim>
                                    <p:animEffect transition="in" filter="fade">
                                      <p:cBhvr>
                                        <p:cTn id="74" dur="500"/>
                                        <p:tgtEl>
                                          <p:spTgt spid="17459"/>
                                        </p:tgtEl>
                                      </p:cBhvr>
                                    </p:animEffect>
                                  </p:childTnLst>
                                </p:cTn>
                              </p:par>
                              <p:par>
                                <p:cTn id="75" presetID="55" presetClass="entr" presetSubtype="0" fill="hold" grpId="0" nodeType="withEffect">
                                  <p:stCondLst>
                                    <p:cond delay="0"/>
                                  </p:stCondLst>
                                  <p:childTnLst>
                                    <p:set>
                                      <p:cBhvr>
                                        <p:cTn id="76" dur="1" fill="hold">
                                          <p:stCondLst>
                                            <p:cond delay="0"/>
                                          </p:stCondLst>
                                        </p:cTn>
                                        <p:tgtEl>
                                          <p:spTgt spid="17460"/>
                                        </p:tgtEl>
                                        <p:attrNameLst>
                                          <p:attrName>style.visibility</p:attrName>
                                        </p:attrNameLst>
                                      </p:cBhvr>
                                      <p:to>
                                        <p:strVal val="visible"/>
                                      </p:to>
                                    </p:set>
                                    <p:anim calcmode="lin" valueType="num">
                                      <p:cBhvr>
                                        <p:cTn id="77" dur="500" fill="hold"/>
                                        <p:tgtEl>
                                          <p:spTgt spid="17460"/>
                                        </p:tgtEl>
                                        <p:attrNameLst>
                                          <p:attrName>ppt_w</p:attrName>
                                        </p:attrNameLst>
                                      </p:cBhvr>
                                      <p:tavLst>
                                        <p:tav tm="0">
                                          <p:val>
                                            <p:strVal val="#ppt_w*0.70"/>
                                          </p:val>
                                        </p:tav>
                                        <p:tav tm="100000">
                                          <p:val>
                                            <p:strVal val="#ppt_w"/>
                                          </p:val>
                                        </p:tav>
                                      </p:tavLst>
                                    </p:anim>
                                    <p:anim calcmode="lin" valueType="num">
                                      <p:cBhvr>
                                        <p:cTn id="78" dur="500" fill="hold"/>
                                        <p:tgtEl>
                                          <p:spTgt spid="17460"/>
                                        </p:tgtEl>
                                        <p:attrNameLst>
                                          <p:attrName>ppt_h</p:attrName>
                                        </p:attrNameLst>
                                      </p:cBhvr>
                                      <p:tavLst>
                                        <p:tav tm="0">
                                          <p:val>
                                            <p:strVal val="#ppt_h"/>
                                          </p:val>
                                        </p:tav>
                                        <p:tav tm="100000">
                                          <p:val>
                                            <p:strVal val="#ppt_h"/>
                                          </p:val>
                                        </p:tav>
                                      </p:tavLst>
                                    </p:anim>
                                    <p:animEffect transition="in" filter="fade">
                                      <p:cBhvr>
                                        <p:cTn id="79" dur="500"/>
                                        <p:tgtEl>
                                          <p:spTgt spid="17460"/>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4" presetClass="entr" presetSubtype="16" fill="hold" grpId="0" nodeType="clickEffect">
                                  <p:stCondLst>
                                    <p:cond delay="0"/>
                                  </p:stCondLst>
                                  <p:childTnLst>
                                    <p:set>
                                      <p:cBhvr>
                                        <p:cTn id="83" dur="1" fill="hold">
                                          <p:stCondLst>
                                            <p:cond delay="0"/>
                                          </p:stCondLst>
                                        </p:cTn>
                                        <p:tgtEl>
                                          <p:spTgt spid="17462"/>
                                        </p:tgtEl>
                                        <p:attrNameLst>
                                          <p:attrName>style.visibility</p:attrName>
                                        </p:attrNameLst>
                                      </p:cBhvr>
                                      <p:to>
                                        <p:strVal val="visible"/>
                                      </p:to>
                                    </p:set>
                                    <p:animEffect transition="in" filter="box(in)">
                                      <p:cBhvr>
                                        <p:cTn id="84" dur="500"/>
                                        <p:tgtEl>
                                          <p:spTgt spid="17462"/>
                                        </p:tgtEl>
                                      </p:cBhvr>
                                    </p:animEffect>
                                  </p:childTnLst>
                                </p:cTn>
                              </p:par>
                            </p:childTnLst>
                          </p:cTn>
                        </p:par>
                      </p:childTnLst>
                    </p:cTn>
                  </p:par>
                  <p:par>
                    <p:cTn id="85" fill="hold" nodeType="clickPar">
                      <p:stCondLst>
                        <p:cond delay="indefinite"/>
                      </p:stCondLst>
                      <p:childTnLst>
                        <p:par>
                          <p:cTn id="86" fill="hold" nodeType="withGroup">
                            <p:stCondLst>
                              <p:cond delay="0"/>
                            </p:stCondLst>
                            <p:childTnLst>
                              <p:par>
                                <p:cTn id="87" presetID="2" presetClass="entr" presetSubtype="4" fill="hold" nodeType="clickEffect">
                                  <p:stCondLst>
                                    <p:cond delay="0"/>
                                  </p:stCondLst>
                                  <p:childTnLst>
                                    <p:set>
                                      <p:cBhvr>
                                        <p:cTn id="88" dur="1" fill="hold">
                                          <p:stCondLst>
                                            <p:cond delay="0"/>
                                          </p:stCondLst>
                                        </p:cTn>
                                        <p:tgtEl>
                                          <p:spTgt spid="17463"/>
                                        </p:tgtEl>
                                        <p:attrNameLst>
                                          <p:attrName>style.visibility</p:attrName>
                                        </p:attrNameLst>
                                      </p:cBhvr>
                                      <p:to>
                                        <p:strVal val="visible"/>
                                      </p:to>
                                    </p:set>
                                    <p:anim calcmode="lin" valueType="num">
                                      <p:cBhvr additive="base">
                                        <p:cTn id="89" dur="500" fill="hold"/>
                                        <p:tgtEl>
                                          <p:spTgt spid="17463"/>
                                        </p:tgtEl>
                                        <p:attrNameLst>
                                          <p:attrName>ppt_x</p:attrName>
                                        </p:attrNameLst>
                                      </p:cBhvr>
                                      <p:tavLst>
                                        <p:tav tm="0">
                                          <p:val>
                                            <p:strVal val="#ppt_x"/>
                                          </p:val>
                                        </p:tav>
                                        <p:tav tm="100000">
                                          <p:val>
                                            <p:strVal val="#ppt_x"/>
                                          </p:val>
                                        </p:tav>
                                      </p:tavLst>
                                    </p:anim>
                                    <p:anim calcmode="lin" valueType="num">
                                      <p:cBhvr additive="base">
                                        <p:cTn id="90" dur="500" fill="hold"/>
                                        <p:tgtEl>
                                          <p:spTgt spid="17463"/>
                                        </p:tgtEl>
                                        <p:attrNameLst>
                                          <p:attrName>ppt_y</p:attrName>
                                        </p:attrNameLst>
                                      </p:cBhvr>
                                      <p:tavLst>
                                        <p:tav tm="0">
                                          <p:val>
                                            <p:strVal val="1+#ppt_h/2"/>
                                          </p:val>
                                        </p:tav>
                                        <p:tav tm="100000">
                                          <p:val>
                                            <p:strVal val="#ppt_y"/>
                                          </p:val>
                                        </p:tav>
                                      </p:tavLst>
                                    </p:anim>
                                  </p:childTnLst>
                                </p:cTn>
                              </p:par>
                            </p:childTnLst>
                          </p:cTn>
                        </p:par>
                        <p:par>
                          <p:cTn id="91" fill="hold" nodeType="afterGroup">
                            <p:stCondLst>
                              <p:cond delay="500"/>
                            </p:stCondLst>
                            <p:childTnLst>
                              <p:par>
                                <p:cTn id="92" presetID="2" presetClass="entr" presetSubtype="4" fill="hold" grpId="0" nodeType="afterEffect">
                                  <p:stCondLst>
                                    <p:cond delay="0"/>
                                  </p:stCondLst>
                                  <p:childTnLst>
                                    <p:set>
                                      <p:cBhvr>
                                        <p:cTn id="93" dur="1" fill="hold">
                                          <p:stCondLst>
                                            <p:cond delay="0"/>
                                          </p:stCondLst>
                                        </p:cTn>
                                        <p:tgtEl>
                                          <p:spTgt spid="17464"/>
                                        </p:tgtEl>
                                        <p:attrNameLst>
                                          <p:attrName>style.visibility</p:attrName>
                                        </p:attrNameLst>
                                      </p:cBhvr>
                                      <p:to>
                                        <p:strVal val="visible"/>
                                      </p:to>
                                    </p:set>
                                    <p:anim calcmode="lin" valueType="num">
                                      <p:cBhvr additive="base">
                                        <p:cTn id="94" dur="500" fill="hold"/>
                                        <p:tgtEl>
                                          <p:spTgt spid="17464"/>
                                        </p:tgtEl>
                                        <p:attrNameLst>
                                          <p:attrName>ppt_x</p:attrName>
                                        </p:attrNameLst>
                                      </p:cBhvr>
                                      <p:tavLst>
                                        <p:tav tm="0">
                                          <p:val>
                                            <p:strVal val="#ppt_x"/>
                                          </p:val>
                                        </p:tav>
                                        <p:tav tm="100000">
                                          <p:val>
                                            <p:strVal val="#ppt_x"/>
                                          </p:val>
                                        </p:tav>
                                      </p:tavLst>
                                    </p:anim>
                                    <p:anim calcmode="lin" valueType="num">
                                      <p:cBhvr additive="base">
                                        <p:cTn id="95" dur="500" fill="hold"/>
                                        <p:tgtEl>
                                          <p:spTgt spid="1746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autoUpdateAnimBg="0"/>
      <p:bldP spid="17411" grpId="0" autoUpdateAnimBg="0"/>
      <p:bldP spid="17431" grpId="0" autoUpdateAnimBg="0"/>
      <p:bldP spid="17432" grpId="0" autoUpdateAnimBg="0"/>
      <p:bldP spid="17443" grpId="0" autoUpdateAnimBg="0"/>
      <p:bldP spid="17444" grpId="0" autoUpdateAnimBg="0"/>
      <p:bldP spid="17445" grpId="0" autoUpdateAnimBg="0"/>
      <p:bldP spid="17457" grpId="0" autoUpdateAnimBg="0"/>
      <p:bldP spid="17458" grpId="0"/>
      <p:bldP spid="17460" grpId="0"/>
      <p:bldP spid="17462" grpId="0" autoUpdateAnimBg="0"/>
      <p:bldP spid="17464"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81BDF1E2-B5CB-40D1-B1BA-4B7BB2199529}"/>
              </a:ext>
            </a:extLst>
          </p:cNvPr>
          <p:cNvSpPr>
            <a:spLocks noChangeArrowheads="1"/>
          </p:cNvSpPr>
          <p:nvPr/>
        </p:nvSpPr>
        <p:spPr bwMode="auto">
          <a:xfrm>
            <a:off x="2339975" y="4364038"/>
            <a:ext cx="2447925"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800" i="1" u="sng">
                <a:solidFill>
                  <a:srgbClr val="CC0000"/>
                </a:solidFill>
                <a:latin typeface=".VnArial Narrow" panose="020B7200000000000000" pitchFamily="34" charset="0"/>
              </a:rPr>
              <a:t>Chøng minh</a:t>
            </a:r>
            <a:endParaRPr lang="en-US" altLang="en-US" sz="2800" u="sng">
              <a:solidFill>
                <a:srgbClr val="CC0000"/>
              </a:solidFill>
              <a:latin typeface=".VnArial Narrow" panose="020B7200000000000000" pitchFamily="34" charset="0"/>
            </a:endParaRPr>
          </a:p>
        </p:txBody>
      </p:sp>
      <p:graphicFrame>
        <p:nvGraphicFramePr>
          <p:cNvPr id="18435" name="Object 3">
            <a:extLst>
              <a:ext uri="{FF2B5EF4-FFF2-40B4-BE49-F238E27FC236}">
                <a16:creationId xmlns:a16="http://schemas.microsoft.com/office/drawing/2014/main" id="{26306013-7E57-40B0-8782-6C272B030382}"/>
              </a:ext>
            </a:extLst>
          </p:cNvPr>
          <p:cNvGraphicFramePr>
            <a:graphicFrameLocks noChangeAspect="1"/>
          </p:cNvGraphicFramePr>
          <p:nvPr/>
        </p:nvGraphicFramePr>
        <p:xfrm>
          <a:off x="2081213" y="5373688"/>
          <a:ext cx="503237" cy="403225"/>
        </p:xfrm>
        <a:graphic>
          <a:graphicData uri="http://schemas.openxmlformats.org/presentationml/2006/ole">
            <mc:AlternateContent xmlns:mc="http://schemas.openxmlformats.org/markup-compatibility/2006">
              <mc:Choice xmlns:v="urn:schemas-microsoft-com:vml" Requires="v">
                <p:oleObj spid="_x0000_s19544" name="Microsoft Equation 3.0" r:id="rId3" imgW="190417" imgH="152334" progId="Equation.3">
                  <p:embed/>
                </p:oleObj>
              </mc:Choice>
              <mc:Fallback>
                <p:oleObj name="Microsoft Equation 3.0" r:id="rId3" imgW="190417" imgH="152334"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81213" y="5373688"/>
                        <a:ext cx="503237" cy="403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2" name="Group 88">
            <a:extLst>
              <a:ext uri="{FF2B5EF4-FFF2-40B4-BE49-F238E27FC236}">
                <a16:creationId xmlns:a16="http://schemas.microsoft.com/office/drawing/2014/main" id="{8415E7EE-3035-4123-B649-F794584F2100}"/>
              </a:ext>
            </a:extLst>
          </p:cNvPr>
          <p:cNvGrpSpPr>
            <a:grpSpLocks/>
          </p:cNvGrpSpPr>
          <p:nvPr/>
        </p:nvGrpSpPr>
        <p:grpSpPr bwMode="auto">
          <a:xfrm>
            <a:off x="323850" y="2738438"/>
            <a:ext cx="4857750" cy="1681162"/>
            <a:chOff x="204" y="1750"/>
            <a:chExt cx="3060" cy="1059"/>
          </a:xfrm>
        </p:grpSpPr>
        <p:grpSp>
          <p:nvGrpSpPr>
            <p:cNvPr id="19529" name="Group 5">
              <a:extLst>
                <a:ext uri="{FF2B5EF4-FFF2-40B4-BE49-F238E27FC236}">
                  <a16:creationId xmlns:a16="http://schemas.microsoft.com/office/drawing/2014/main" id="{82792FCE-7E83-4ABD-8626-53BF6D586F15}"/>
                </a:ext>
              </a:extLst>
            </p:cNvPr>
            <p:cNvGrpSpPr>
              <a:grpSpLocks/>
            </p:cNvGrpSpPr>
            <p:nvPr/>
          </p:nvGrpSpPr>
          <p:grpSpPr bwMode="auto">
            <a:xfrm>
              <a:off x="432" y="1776"/>
              <a:ext cx="2229" cy="998"/>
              <a:chOff x="431" y="1888"/>
              <a:chExt cx="2041" cy="998"/>
            </a:xfrm>
          </p:grpSpPr>
          <p:sp>
            <p:nvSpPr>
              <p:cNvPr id="19542" name="Line 6">
                <a:extLst>
                  <a:ext uri="{FF2B5EF4-FFF2-40B4-BE49-F238E27FC236}">
                    <a16:creationId xmlns:a16="http://schemas.microsoft.com/office/drawing/2014/main" id="{85CDE907-9AB4-4FC9-92D2-B17FA0F2BFD7}"/>
                  </a:ext>
                </a:extLst>
              </p:cNvPr>
              <p:cNvSpPr>
                <a:spLocks noChangeShapeType="1"/>
              </p:cNvSpPr>
              <p:nvPr/>
            </p:nvSpPr>
            <p:spPr bwMode="auto">
              <a:xfrm>
                <a:off x="612" y="1888"/>
                <a:ext cx="0" cy="998"/>
              </a:xfrm>
              <a:prstGeom prst="line">
                <a:avLst/>
              </a:prstGeom>
              <a:noFill/>
              <a:ln w="1270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43" name="Line 7">
                <a:extLst>
                  <a:ext uri="{FF2B5EF4-FFF2-40B4-BE49-F238E27FC236}">
                    <a16:creationId xmlns:a16="http://schemas.microsoft.com/office/drawing/2014/main" id="{3FB15B66-3EDF-4C63-A7DE-63C62BD60C1D}"/>
                  </a:ext>
                </a:extLst>
              </p:cNvPr>
              <p:cNvSpPr>
                <a:spLocks noChangeShapeType="1"/>
              </p:cNvSpPr>
              <p:nvPr/>
            </p:nvSpPr>
            <p:spPr bwMode="auto">
              <a:xfrm>
                <a:off x="431" y="2523"/>
                <a:ext cx="2041" cy="0"/>
              </a:xfrm>
              <a:prstGeom prst="line">
                <a:avLst/>
              </a:prstGeom>
              <a:noFill/>
              <a:ln w="1905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9530" name="Rectangle 8">
              <a:extLst>
                <a:ext uri="{FF2B5EF4-FFF2-40B4-BE49-F238E27FC236}">
                  <a16:creationId xmlns:a16="http://schemas.microsoft.com/office/drawing/2014/main" id="{D85129E2-58B1-49C6-B8B7-DFE11FFD9252}"/>
                </a:ext>
              </a:extLst>
            </p:cNvPr>
            <p:cNvSpPr>
              <a:spLocks noChangeArrowheads="1"/>
            </p:cNvSpPr>
            <p:nvPr/>
          </p:nvSpPr>
          <p:spPr bwMode="auto">
            <a:xfrm>
              <a:off x="658" y="1750"/>
              <a:ext cx="2606" cy="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vi-VN" altLang="en-US" sz="2400">
                  <a:latin typeface=".VnArial Narrow" panose="020B7200000000000000" pitchFamily="34" charset="0"/>
                </a:rPr>
                <a:t>Đường</a:t>
              </a:r>
              <a:r>
                <a:rPr lang="en-US" altLang="en-US" sz="2400">
                  <a:latin typeface=".VnArial Narrow" panose="020B7200000000000000" pitchFamily="34" charset="0"/>
                </a:rPr>
                <a:t> trßn (O), </a:t>
              </a:r>
              <a:r>
                <a:rPr lang="vi-VN" altLang="en-US" sz="2400">
                  <a:latin typeface=".VnArial Narrow" panose="020B7200000000000000" pitchFamily="34" charset="0"/>
                </a:rPr>
                <a:t>đường</a:t>
              </a:r>
              <a:r>
                <a:rPr lang="en-US" altLang="en-US" sz="2400">
                  <a:latin typeface=".VnArial Narrow" panose="020B7200000000000000" pitchFamily="34" charset="0"/>
                </a:rPr>
                <a:t> kÝnh AB; </a:t>
              </a:r>
              <a:br>
                <a:rPr lang="en-US" altLang="en-US" sz="2400">
                  <a:latin typeface=".VnArial Narrow" panose="020B7200000000000000" pitchFamily="34" charset="0"/>
                </a:rPr>
              </a:br>
              <a:r>
                <a:rPr lang="en-US" altLang="en-US" sz="2400">
                  <a:latin typeface=".VnArial Narrow" panose="020B7200000000000000" pitchFamily="34" charset="0"/>
                </a:rPr>
                <a:t>d©y MN kh«ng ®i qua t©m;</a:t>
              </a:r>
            </a:p>
          </p:txBody>
        </p:sp>
        <p:sp>
          <p:nvSpPr>
            <p:cNvPr id="19531" name="Rectangle 9">
              <a:extLst>
                <a:ext uri="{FF2B5EF4-FFF2-40B4-BE49-F238E27FC236}">
                  <a16:creationId xmlns:a16="http://schemas.microsoft.com/office/drawing/2014/main" id="{A8A83187-34D6-4D08-A4E1-42D5FFDB0E8F}"/>
                </a:ext>
              </a:extLst>
            </p:cNvPr>
            <p:cNvSpPr>
              <a:spLocks noChangeArrowheads="1"/>
            </p:cNvSpPr>
            <p:nvPr/>
          </p:nvSpPr>
          <p:spPr bwMode="auto">
            <a:xfrm>
              <a:off x="658" y="2158"/>
              <a:ext cx="131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a:latin typeface=".VnArial Narrow" panose="020B7200000000000000" pitchFamily="34" charset="0"/>
                </a:rPr>
                <a:t>AB ∩ MN = { </a:t>
              </a:r>
              <a:r>
                <a:rPr lang="en-US" altLang="en-US" sz="2400">
                  <a:latin typeface=".VnTimeH" panose="020B7200000000000000" pitchFamily="34" charset="0"/>
                </a:rPr>
                <a:t>I</a:t>
              </a:r>
              <a:r>
                <a:rPr lang="en-US" altLang="en-US" sz="2400">
                  <a:latin typeface=".VnArial Narrow" panose="020B7200000000000000" pitchFamily="34" charset="0"/>
                </a:rPr>
                <a:t> };</a:t>
              </a:r>
            </a:p>
          </p:txBody>
        </p:sp>
        <p:grpSp>
          <p:nvGrpSpPr>
            <p:cNvPr id="19532" name="Group 10">
              <a:extLst>
                <a:ext uri="{FF2B5EF4-FFF2-40B4-BE49-F238E27FC236}">
                  <a16:creationId xmlns:a16="http://schemas.microsoft.com/office/drawing/2014/main" id="{98255EDB-331D-4372-BF8D-BC944609A4BB}"/>
                </a:ext>
              </a:extLst>
            </p:cNvPr>
            <p:cNvGrpSpPr>
              <a:grpSpLocks/>
            </p:cNvGrpSpPr>
            <p:nvPr/>
          </p:nvGrpSpPr>
          <p:grpSpPr bwMode="auto">
            <a:xfrm>
              <a:off x="703" y="2521"/>
              <a:ext cx="817" cy="288"/>
              <a:chOff x="1927" y="2886"/>
              <a:chExt cx="743" cy="288"/>
            </a:xfrm>
          </p:grpSpPr>
          <p:grpSp>
            <p:nvGrpSpPr>
              <p:cNvPr id="19536" name="Group 11">
                <a:extLst>
                  <a:ext uri="{FF2B5EF4-FFF2-40B4-BE49-F238E27FC236}">
                    <a16:creationId xmlns:a16="http://schemas.microsoft.com/office/drawing/2014/main" id="{BF50D921-AC89-43FF-921E-0B030BFF2FE9}"/>
                  </a:ext>
                </a:extLst>
              </p:cNvPr>
              <p:cNvGrpSpPr>
                <a:grpSpLocks/>
              </p:cNvGrpSpPr>
              <p:nvPr/>
            </p:nvGrpSpPr>
            <p:grpSpPr bwMode="auto">
              <a:xfrm>
                <a:off x="1927" y="2886"/>
                <a:ext cx="499" cy="288"/>
                <a:chOff x="1338" y="2976"/>
                <a:chExt cx="499" cy="288"/>
              </a:xfrm>
            </p:grpSpPr>
            <p:sp>
              <p:nvSpPr>
                <p:cNvPr id="19540" name="Text Box 12">
                  <a:extLst>
                    <a:ext uri="{FF2B5EF4-FFF2-40B4-BE49-F238E27FC236}">
                      <a16:creationId xmlns:a16="http://schemas.microsoft.com/office/drawing/2014/main" id="{6EFDCF15-8668-44B2-9D0F-EC18211F545F}"/>
                    </a:ext>
                  </a:extLst>
                </p:cNvPr>
                <p:cNvSpPr txBox="1">
                  <a:spLocks noChangeArrowheads="1"/>
                </p:cNvSpPr>
                <p:nvPr/>
              </p:nvSpPr>
              <p:spPr bwMode="auto">
                <a:xfrm>
                  <a:off x="1338" y="2976"/>
                  <a:ext cx="499"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sz="2400">
                      <a:latin typeface=".VnArial Narrow" panose="020B7200000000000000" pitchFamily="34" charset="0"/>
                    </a:rPr>
                    <a:t>AM =  </a:t>
                  </a:r>
                </a:p>
              </p:txBody>
            </p:sp>
            <p:pic>
              <p:nvPicPr>
                <p:cNvPr id="19541" name="Picture 13">
                  <a:extLst>
                    <a:ext uri="{FF2B5EF4-FFF2-40B4-BE49-F238E27FC236}">
                      <a16:creationId xmlns:a16="http://schemas.microsoft.com/office/drawing/2014/main" id="{47E98140-AFDD-4C10-9B62-076786391B9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29" y="2988"/>
                  <a:ext cx="136" cy="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9537" name="Group 14">
                <a:extLst>
                  <a:ext uri="{FF2B5EF4-FFF2-40B4-BE49-F238E27FC236}">
                    <a16:creationId xmlns:a16="http://schemas.microsoft.com/office/drawing/2014/main" id="{3218E3B7-C0DC-411E-AF26-0A68ED1E7A58}"/>
                  </a:ext>
                </a:extLst>
              </p:cNvPr>
              <p:cNvGrpSpPr>
                <a:grpSpLocks/>
              </p:cNvGrpSpPr>
              <p:nvPr/>
            </p:nvGrpSpPr>
            <p:grpSpPr bwMode="auto">
              <a:xfrm>
                <a:off x="2336" y="2886"/>
                <a:ext cx="334" cy="288"/>
                <a:chOff x="113" y="3158"/>
                <a:chExt cx="334" cy="288"/>
              </a:xfrm>
            </p:grpSpPr>
            <p:sp>
              <p:nvSpPr>
                <p:cNvPr id="19538" name="Text Box 15">
                  <a:extLst>
                    <a:ext uri="{FF2B5EF4-FFF2-40B4-BE49-F238E27FC236}">
                      <a16:creationId xmlns:a16="http://schemas.microsoft.com/office/drawing/2014/main" id="{8696F775-AA43-432A-9396-725032722C77}"/>
                    </a:ext>
                  </a:extLst>
                </p:cNvPr>
                <p:cNvSpPr txBox="1">
                  <a:spLocks noChangeArrowheads="1"/>
                </p:cNvSpPr>
                <p:nvPr/>
              </p:nvSpPr>
              <p:spPr bwMode="auto">
                <a:xfrm>
                  <a:off x="113" y="3158"/>
                  <a:ext cx="33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sz="2400">
                      <a:latin typeface=".VnArial Narrow" panose="020B7200000000000000" pitchFamily="34" charset="0"/>
                    </a:rPr>
                    <a:t>AN</a:t>
                  </a:r>
                </a:p>
              </p:txBody>
            </p:sp>
            <p:pic>
              <p:nvPicPr>
                <p:cNvPr id="19539" name="Picture 16">
                  <a:extLst>
                    <a:ext uri="{FF2B5EF4-FFF2-40B4-BE49-F238E27FC236}">
                      <a16:creationId xmlns:a16="http://schemas.microsoft.com/office/drawing/2014/main" id="{145546DE-2196-4412-B738-C34AA48C1FE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4" y="3170"/>
                  <a:ext cx="136" cy="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19533" name="Rectangle 17">
              <a:extLst>
                <a:ext uri="{FF2B5EF4-FFF2-40B4-BE49-F238E27FC236}">
                  <a16:creationId xmlns:a16="http://schemas.microsoft.com/office/drawing/2014/main" id="{6E8B39F7-2E93-440B-9248-9D4B8B41CAFA}"/>
                </a:ext>
              </a:extLst>
            </p:cNvPr>
            <p:cNvSpPr>
              <a:spLocks noChangeArrowheads="1"/>
            </p:cNvSpPr>
            <p:nvPr/>
          </p:nvSpPr>
          <p:spPr bwMode="auto">
            <a:xfrm>
              <a:off x="1837" y="2203"/>
              <a:ext cx="862" cy="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a:latin typeface=".VnTimeH" panose="020B7200000000000000" pitchFamily="34" charset="0"/>
                </a:rPr>
                <a:t>I</a:t>
              </a:r>
              <a:r>
                <a:rPr lang="en-US" altLang="en-US" sz="2400">
                  <a:latin typeface=".VnArial Narrow" panose="020B7200000000000000" pitchFamily="34" charset="0"/>
                </a:rPr>
                <a:t>M</a:t>
              </a:r>
              <a:r>
                <a:rPr lang="en-US" altLang="en-US" sz="2400">
                  <a:latin typeface=".VnTimeH" panose="020B7200000000000000" pitchFamily="34" charset="0"/>
                </a:rPr>
                <a:t> = I</a:t>
              </a:r>
              <a:r>
                <a:rPr lang="en-US" altLang="en-US" sz="2400">
                  <a:latin typeface=".VnArial Narrow" panose="020B7200000000000000" pitchFamily="34" charset="0"/>
                </a:rPr>
                <a:t>N</a:t>
              </a:r>
            </a:p>
          </p:txBody>
        </p:sp>
        <p:sp>
          <p:nvSpPr>
            <p:cNvPr id="19534" name="Rectangle 18">
              <a:extLst>
                <a:ext uri="{FF2B5EF4-FFF2-40B4-BE49-F238E27FC236}">
                  <a16:creationId xmlns:a16="http://schemas.microsoft.com/office/drawing/2014/main" id="{E59B1BC0-349B-4FA0-8CB8-D016C354ABF2}"/>
                </a:ext>
              </a:extLst>
            </p:cNvPr>
            <p:cNvSpPr>
              <a:spLocks noChangeArrowheads="1"/>
            </p:cNvSpPr>
            <p:nvPr/>
          </p:nvSpPr>
          <p:spPr bwMode="auto">
            <a:xfrm>
              <a:off x="204" y="2067"/>
              <a:ext cx="454" cy="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400">
                  <a:latin typeface=".VnArial Narrow" panose="020B7200000000000000" pitchFamily="34" charset="0"/>
                </a:rPr>
                <a:t>GT</a:t>
              </a:r>
            </a:p>
          </p:txBody>
        </p:sp>
        <p:sp>
          <p:nvSpPr>
            <p:cNvPr id="19535" name="Rectangle 19">
              <a:extLst>
                <a:ext uri="{FF2B5EF4-FFF2-40B4-BE49-F238E27FC236}">
                  <a16:creationId xmlns:a16="http://schemas.microsoft.com/office/drawing/2014/main" id="{DB87B993-E854-4FA0-BBA1-1ABF1733F2CE}"/>
                </a:ext>
              </a:extLst>
            </p:cNvPr>
            <p:cNvSpPr>
              <a:spLocks noChangeArrowheads="1"/>
            </p:cNvSpPr>
            <p:nvPr/>
          </p:nvSpPr>
          <p:spPr bwMode="auto">
            <a:xfrm>
              <a:off x="295" y="2540"/>
              <a:ext cx="363" cy="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400">
                  <a:latin typeface=".VnArial Narrow" panose="020B7200000000000000" pitchFamily="34" charset="0"/>
                </a:rPr>
                <a:t>KL</a:t>
              </a:r>
            </a:p>
          </p:txBody>
        </p:sp>
      </p:grpSp>
      <p:sp>
        <p:nvSpPr>
          <p:cNvPr id="18452" name="Rectangle 20">
            <a:extLst>
              <a:ext uri="{FF2B5EF4-FFF2-40B4-BE49-F238E27FC236}">
                <a16:creationId xmlns:a16="http://schemas.microsoft.com/office/drawing/2014/main" id="{A6AC9425-BCA8-4A7E-ADC6-CCCA0C37826F}"/>
              </a:ext>
            </a:extLst>
          </p:cNvPr>
          <p:cNvSpPr>
            <a:spLocks noChangeArrowheads="1"/>
          </p:cNvSpPr>
          <p:nvPr/>
        </p:nvSpPr>
        <p:spPr bwMode="auto">
          <a:xfrm>
            <a:off x="134938" y="130175"/>
            <a:ext cx="633730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400" b="1" u="sng">
                <a:solidFill>
                  <a:srgbClr val="FF0000"/>
                </a:solidFill>
                <a:latin typeface=".VnArial Narrow" panose="020B7200000000000000" pitchFamily="34" charset="0"/>
              </a:rPr>
              <a:t>MÖnh ®Ò ®¶o:</a:t>
            </a:r>
            <a:r>
              <a:rPr lang="en-US" altLang="en-US" sz="2400">
                <a:solidFill>
                  <a:srgbClr val="FF0000"/>
                </a:solidFill>
                <a:latin typeface=".VnArial Narrow" panose="020B7200000000000000" pitchFamily="34" charset="0"/>
              </a:rPr>
              <a:t> </a:t>
            </a:r>
            <a:r>
              <a:rPr lang="vi-VN" altLang="en-US" sz="2400">
                <a:latin typeface=".VnArial Narrow" panose="020B7200000000000000" pitchFamily="34" charset="0"/>
              </a:rPr>
              <a:t>Đường</a:t>
            </a:r>
            <a:r>
              <a:rPr lang="en-US" altLang="en-US" sz="2400">
                <a:latin typeface=".VnArial Narrow" panose="020B7200000000000000" pitchFamily="34" charset="0"/>
              </a:rPr>
              <a:t> kÝnh ®i qua trung ®iÓm cña mét d©y th× ®i qua ®iÓm chÝnh gi÷a cña cung c¨ng d©y Êy</a:t>
            </a:r>
          </a:p>
        </p:txBody>
      </p:sp>
      <p:grpSp>
        <p:nvGrpSpPr>
          <p:cNvPr id="7" name="Group 21">
            <a:extLst>
              <a:ext uri="{FF2B5EF4-FFF2-40B4-BE49-F238E27FC236}">
                <a16:creationId xmlns:a16="http://schemas.microsoft.com/office/drawing/2014/main" id="{5ABEA0FB-A980-455F-8347-C42225501C9F}"/>
              </a:ext>
            </a:extLst>
          </p:cNvPr>
          <p:cNvGrpSpPr>
            <a:grpSpLocks/>
          </p:cNvGrpSpPr>
          <p:nvPr/>
        </p:nvGrpSpPr>
        <p:grpSpPr bwMode="auto">
          <a:xfrm>
            <a:off x="6818313" y="144463"/>
            <a:ext cx="1852612" cy="2327275"/>
            <a:chOff x="4195" y="2160"/>
            <a:chExt cx="1303" cy="1629"/>
          </a:xfrm>
        </p:grpSpPr>
        <p:sp>
          <p:nvSpPr>
            <p:cNvPr id="19520" name="Oval 22">
              <a:extLst>
                <a:ext uri="{FF2B5EF4-FFF2-40B4-BE49-F238E27FC236}">
                  <a16:creationId xmlns:a16="http://schemas.microsoft.com/office/drawing/2014/main" id="{0F6F7D27-F0A1-4CD5-ACAE-0DD5D755CBAB}"/>
                </a:ext>
              </a:extLst>
            </p:cNvPr>
            <p:cNvSpPr>
              <a:spLocks noChangeArrowheads="1"/>
            </p:cNvSpPr>
            <p:nvPr/>
          </p:nvSpPr>
          <p:spPr bwMode="auto">
            <a:xfrm>
              <a:off x="4195" y="2306"/>
              <a:ext cx="1303" cy="1272"/>
            </a:xfrm>
            <a:prstGeom prst="ellipse">
              <a:avLst/>
            </a:prstGeom>
            <a:noFill/>
            <a:ln w="12700">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sp>
          <p:nvSpPr>
            <p:cNvPr id="19521" name="Line 23">
              <a:extLst>
                <a:ext uri="{FF2B5EF4-FFF2-40B4-BE49-F238E27FC236}">
                  <a16:creationId xmlns:a16="http://schemas.microsoft.com/office/drawing/2014/main" id="{F3FC6AC1-D145-4125-82D9-A050FBC4AC68}"/>
                </a:ext>
              </a:extLst>
            </p:cNvPr>
            <p:cNvSpPr>
              <a:spLocks noChangeShapeType="1"/>
            </p:cNvSpPr>
            <p:nvPr/>
          </p:nvSpPr>
          <p:spPr bwMode="auto">
            <a:xfrm flipH="1">
              <a:off x="4858" y="2307"/>
              <a:ext cx="2" cy="1268"/>
            </a:xfrm>
            <a:prstGeom prst="line">
              <a:avLst/>
            </a:prstGeom>
            <a:noFill/>
            <a:ln w="1270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22" name="Line 24">
              <a:extLst>
                <a:ext uri="{FF2B5EF4-FFF2-40B4-BE49-F238E27FC236}">
                  <a16:creationId xmlns:a16="http://schemas.microsoft.com/office/drawing/2014/main" id="{B25A36CD-954F-4B21-9E8B-97E73ED37FA0}"/>
                </a:ext>
              </a:extLst>
            </p:cNvPr>
            <p:cNvSpPr>
              <a:spLocks noChangeShapeType="1"/>
            </p:cNvSpPr>
            <p:nvPr/>
          </p:nvSpPr>
          <p:spPr bwMode="auto">
            <a:xfrm>
              <a:off x="4350" y="2526"/>
              <a:ext cx="994" cy="850"/>
            </a:xfrm>
            <a:prstGeom prst="line">
              <a:avLst/>
            </a:prstGeom>
            <a:noFill/>
            <a:ln w="1270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23" name="Oval 25">
              <a:extLst>
                <a:ext uri="{FF2B5EF4-FFF2-40B4-BE49-F238E27FC236}">
                  <a16:creationId xmlns:a16="http://schemas.microsoft.com/office/drawing/2014/main" id="{9ADA8966-A7B0-4E1A-BE43-6E76220DEC3D}"/>
                </a:ext>
              </a:extLst>
            </p:cNvPr>
            <p:cNvSpPr>
              <a:spLocks noChangeArrowheads="1"/>
            </p:cNvSpPr>
            <p:nvPr/>
          </p:nvSpPr>
          <p:spPr bwMode="auto">
            <a:xfrm>
              <a:off x="4843" y="2943"/>
              <a:ext cx="28" cy="26"/>
            </a:xfrm>
            <a:prstGeom prst="ellipse">
              <a:avLst/>
            </a:prstGeom>
            <a:solidFill>
              <a:srgbClr val="FFFFFF"/>
            </a:solidFill>
            <a:ln w="0">
              <a:solidFill>
                <a:srgbClr val="010101"/>
              </a:solidFill>
              <a:round/>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sp>
          <p:nvSpPr>
            <p:cNvPr id="19524" name="Rectangle 26">
              <a:extLst>
                <a:ext uri="{FF2B5EF4-FFF2-40B4-BE49-F238E27FC236}">
                  <a16:creationId xmlns:a16="http://schemas.microsoft.com/office/drawing/2014/main" id="{8364FD53-0CF1-4E77-9A08-8B61B6D4985B}"/>
                </a:ext>
              </a:extLst>
            </p:cNvPr>
            <p:cNvSpPr>
              <a:spLocks noChangeArrowheads="1"/>
            </p:cNvSpPr>
            <p:nvPr/>
          </p:nvSpPr>
          <p:spPr bwMode="auto">
            <a:xfrm>
              <a:off x="4822" y="2160"/>
              <a:ext cx="95"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a:solidFill>
                    <a:srgbClr val="000000"/>
                  </a:solidFill>
                </a:rPr>
                <a:t>A</a:t>
              </a:r>
              <a:endParaRPr lang="en-US" altLang="en-US" sz="1800"/>
            </a:p>
          </p:txBody>
        </p:sp>
        <p:sp>
          <p:nvSpPr>
            <p:cNvPr id="19525" name="Rectangle 27">
              <a:extLst>
                <a:ext uri="{FF2B5EF4-FFF2-40B4-BE49-F238E27FC236}">
                  <a16:creationId xmlns:a16="http://schemas.microsoft.com/office/drawing/2014/main" id="{61AFC23E-B90C-4245-81AC-F95CD7627ED1}"/>
                </a:ext>
              </a:extLst>
            </p:cNvPr>
            <p:cNvSpPr>
              <a:spLocks noChangeArrowheads="1"/>
            </p:cNvSpPr>
            <p:nvPr/>
          </p:nvSpPr>
          <p:spPr bwMode="auto">
            <a:xfrm>
              <a:off x="4822" y="3618"/>
              <a:ext cx="95"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a:solidFill>
                    <a:srgbClr val="000000"/>
                  </a:solidFill>
                </a:rPr>
                <a:t>B</a:t>
              </a:r>
              <a:endParaRPr lang="en-US" altLang="en-US" sz="1800"/>
            </a:p>
          </p:txBody>
        </p:sp>
        <p:sp>
          <p:nvSpPr>
            <p:cNvPr id="19526" name="Rectangle 28">
              <a:extLst>
                <a:ext uri="{FF2B5EF4-FFF2-40B4-BE49-F238E27FC236}">
                  <a16:creationId xmlns:a16="http://schemas.microsoft.com/office/drawing/2014/main" id="{09965202-E92F-41C9-9FE3-192115E7B1DF}"/>
                </a:ext>
              </a:extLst>
            </p:cNvPr>
            <p:cNvSpPr>
              <a:spLocks noChangeArrowheads="1"/>
            </p:cNvSpPr>
            <p:nvPr/>
          </p:nvSpPr>
          <p:spPr bwMode="auto">
            <a:xfrm>
              <a:off x="5375" y="3390"/>
              <a:ext cx="103"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a:solidFill>
                    <a:srgbClr val="000000"/>
                  </a:solidFill>
                </a:rPr>
                <a:t>N</a:t>
              </a:r>
              <a:endParaRPr lang="en-US" altLang="en-US" sz="1800"/>
            </a:p>
          </p:txBody>
        </p:sp>
        <p:sp>
          <p:nvSpPr>
            <p:cNvPr id="19527" name="Rectangle 29">
              <a:extLst>
                <a:ext uri="{FF2B5EF4-FFF2-40B4-BE49-F238E27FC236}">
                  <a16:creationId xmlns:a16="http://schemas.microsoft.com/office/drawing/2014/main" id="{D7D9234F-C5BB-412A-8601-3B32505EACEA}"/>
                </a:ext>
              </a:extLst>
            </p:cNvPr>
            <p:cNvSpPr>
              <a:spLocks noChangeArrowheads="1"/>
            </p:cNvSpPr>
            <p:nvPr/>
          </p:nvSpPr>
          <p:spPr bwMode="auto">
            <a:xfrm>
              <a:off x="4216" y="2350"/>
              <a:ext cx="120"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a:solidFill>
                    <a:srgbClr val="000000"/>
                  </a:solidFill>
                </a:rPr>
                <a:t>M</a:t>
              </a:r>
              <a:endParaRPr lang="en-US" altLang="en-US" sz="1800"/>
            </a:p>
          </p:txBody>
        </p:sp>
        <p:sp>
          <p:nvSpPr>
            <p:cNvPr id="19528" name="Rectangle 30">
              <a:extLst>
                <a:ext uri="{FF2B5EF4-FFF2-40B4-BE49-F238E27FC236}">
                  <a16:creationId xmlns:a16="http://schemas.microsoft.com/office/drawing/2014/main" id="{5098F5EB-E560-43E2-9AA5-0AFDE900D637}"/>
                </a:ext>
              </a:extLst>
            </p:cNvPr>
            <p:cNvSpPr>
              <a:spLocks noChangeArrowheads="1"/>
            </p:cNvSpPr>
            <p:nvPr/>
          </p:nvSpPr>
          <p:spPr bwMode="auto">
            <a:xfrm flipV="1">
              <a:off x="4422" y="2959"/>
              <a:ext cx="408"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a:solidFill>
                    <a:srgbClr val="000000"/>
                  </a:solidFill>
                  <a:latin typeface=".VnTimeH" panose="020B7200000000000000" pitchFamily="34" charset="0"/>
                </a:rPr>
                <a:t> O </a:t>
              </a:r>
              <a:r>
                <a:rPr lang="en-US" altLang="en-US" sz="1600"/>
                <a:t>≡ </a:t>
              </a:r>
              <a:r>
                <a:rPr lang="en-US" altLang="en-US" sz="1600">
                  <a:solidFill>
                    <a:srgbClr val="000000"/>
                  </a:solidFill>
                  <a:latin typeface=".VnTimeH" panose="020B7200000000000000" pitchFamily="34" charset="0"/>
                </a:rPr>
                <a:t>I</a:t>
              </a:r>
            </a:p>
          </p:txBody>
        </p:sp>
      </p:grpSp>
      <p:grpSp>
        <p:nvGrpSpPr>
          <p:cNvPr id="8" name="Group 31">
            <a:extLst>
              <a:ext uri="{FF2B5EF4-FFF2-40B4-BE49-F238E27FC236}">
                <a16:creationId xmlns:a16="http://schemas.microsoft.com/office/drawing/2014/main" id="{E6D59736-8D28-4AC3-AF4F-EEC24907B276}"/>
              </a:ext>
            </a:extLst>
          </p:cNvPr>
          <p:cNvGrpSpPr>
            <a:grpSpLocks/>
          </p:cNvGrpSpPr>
          <p:nvPr/>
        </p:nvGrpSpPr>
        <p:grpSpPr bwMode="auto">
          <a:xfrm>
            <a:off x="179388" y="4976813"/>
            <a:ext cx="5184775" cy="360362"/>
            <a:chOff x="113" y="2750"/>
            <a:chExt cx="3266" cy="227"/>
          </a:xfrm>
        </p:grpSpPr>
        <p:sp>
          <p:nvSpPr>
            <p:cNvPr id="19518" name="Rectangle 32">
              <a:extLst>
                <a:ext uri="{FF2B5EF4-FFF2-40B4-BE49-F238E27FC236}">
                  <a16:creationId xmlns:a16="http://schemas.microsoft.com/office/drawing/2014/main" id="{D94D29F9-DC1F-4031-89A6-9517277C662F}"/>
                </a:ext>
              </a:extLst>
            </p:cNvPr>
            <p:cNvSpPr>
              <a:spLocks noChangeArrowheads="1"/>
            </p:cNvSpPr>
            <p:nvPr/>
          </p:nvSpPr>
          <p:spPr bwMode="auto">
            <a:xfrm>
              <a:off x="113" y="2750"/>
              <a:ext cx="3266" cy="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a:latin typeface=".VnArial Narrow" panose="020B7200000000000000" pitchFamily="34" charset="0"/>
                </a:rPr>
                <a:t>Ta cã:        OMN c©n t¹i O (V× OM = ON = R)</a:t>
              </a:r>
            </a:p>
          </p:txBody>
        </p:sp>
        <p:sp>
          <p:nvSpPr>
            <p:cNvPr id="19519" name="AutoShape 33">
              <a:extLst>
                <a:ext uri="{FF2B5EF4-FFF2-40B4-BE49-F238E27FC236}">
                  <a16:creationId xmlns:a16="http://schemas.microsoft.com/office/drawing/2014/main" id="{0A4F85A9-CFD9-4014-80BA-6D53E38CAFC2}"/>
                </a:ext>
              </a:extLst>
            </p:cNvPr>
            <p:cNvSpPr>
              <a:spLocks noChangeArrowheads="1"/>
            </p:cNvSpPr>
            <p:nvPr/>
          </p:nvSpPr>
          <p:spPr bwMode="auto">
            <a:xfrm>
              <a:off x="748" y="2792"/>
              <a:ext cx="162" cy="129"/>
            </a:xfrm>
            <a:prstGeom prst="triangle">
              <a:avLst>
                <a:gd name="adj" fmla="val 50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grpSp>
      <p:sp>
        <p:nvSpPr>
          <p:cNvPr id="18466" name="Rectangle 34">
            <a:extLst>
              <a:ext uri="{FF2B5EF4-FFF2-40B4-BE49-F238E27FC236}">
                <a16:creationId xmlns:a16="http://schemas.microsoft.com/office/drawing/2014/main" id="{56FB2E84-D665-4D19-B217-77FF2BC7978D}"/>
              </a:ext>
            </a:extLst>
          </p:cNvPr>
          <p:cNvSpPr>
            <a:spLocks noChangeArrowheads="1"/>
          </p:cNvSpPr>
          <p:nvPr/>
        </p:nvSpPr>
        <p:spPr bwMode="auto">
          <a:xfrm>
            <a:off x="136525" y="5338763"/>
            <a:ext cx="2089150"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a:latin typeface=".VnArial Narrow" panose="020B7200000000000000" pitchFamily="34" charset="0"/>
              </a:rPr>
              <a:t>Mµ  </a:t>
            </a:r>
            <a:r>
              <a:rPr lang="en-US" altLang="en-US" sz="2400">
                <a:latin typeface=".VnTimeH" panose="020B7200000000000000" pitchFamily="34" charset="0"/>
              </a:rPr>
              <a:t>I</a:t>
            </a:r>
            <a:r>
              <a:rPr lang="en-US" altLang="en-US" sz="2400">
                <a:latin typeface=".VnArial Narrow" panose="020B7200000000000000" pitchFamily="34" charset="0"/>
              </a:rPr>
              <a:t>M = </a:t>
            </a:r>
            <a:r>
              <a:rPr lang="en-US" altLang="en-US" sz="2400">
                <a:latin typeface=".VnTimeH" panose="020B7200000000000000" pitchFamily="34" charset="0"/>
              </a:rPr>
              <a:t>I</a:t>
            </a:r>
            <a:r>
              <a:rPr lang="en-US" altLang="en-US" sz="2400">
                <a:latin typeface=".VnArial Narrow" panose="020B7200000000000000" pitchFamily="34" charset="0"/>
              </a:rPr>
              <a:t>N (gt)</a:t>
            </a:r>
          </a:p>
        </p:txBody>
      </p:sp>
      <p:grpSp>
        <p:nvGrpSpPr>
          <p:cNvPr id="9" name="Group 35">
            <a:extLst>
              <a:ext uri="{FF2B5EF4-FFF2-40B4-BE49-F238E27FC236}">
                <a16:creationId xmlns:a16="http://schemas.microsoft.com/office/drawing/2014/main" id="{99151F0C-AF16-49D2-8BB0-4993AD75B0BC}"/>
              </a:ext>
            </a:extLst>
          </p:cNvPr>
          <p:cNvGrpSpPr>
            <a:grpSpLocks/>
          </p:cNvGrpSpPr>
          <p:nvPr/>
        </p:nvGrpSpPr>
        <p:grpSpPr bwMode="auto">
          <a:xfrm>
            <a:off x="2513013" y="5300663"/>
            <a:ext cx="6588125" cy="482600"/>
            <a:chOff x="1610" y="3497"/>
            <a:chExt cx="4150" cy="304"/>
          </a:xfrm>
        </p:grpSpPr>
        <p:sp>
          <p:nvSpPr>
            <p:cNvPr id="19512" name="Rectangle 36">
              <a:extLst>
                <a:ext uri="{FF2B5EF4-FFF2-40B4-BE49-F238E27FC236}">
                  <a16:creationId xmlns:a16="http://schemas.microsoft.com/office/drawing/2014/main" id="{FEA28675-3705-4E29-9957-BEA16D8F9BF0}"/>
                </a:ext>
              </a:extLst>
            </p:cNvPr>
            <p:cNvSpPr>
              <a:spLocks noChangeArrowheads="1"/>
            </p:cNvSpPr>
            <p:nvPr/>
          </p:nvSpPr>
          <p:spPr bwMode="auto">
            <a:xfrm>
              <a:off x="1610" y="3521"/>
              <a:ext cx="4150" cy="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a:latin typeface=".VnArial Narrow" panose="020B7200000000000000" pitchFamily="34" charset="0"/>
                </a:rPr>
                <a:t>O</a:t>
              </a:r>
              <a:r>
                <a:rPr lang="en-US" altLang="en-US" sz="2400">
                  <a:latin typeface=".VnTimeH" panose="020B7200000000000000" pitchFamily="34" charset="0"/>
                </a:rPr>
                <a:t>I</a:t>
              </a:r>
              <a:r>
                <a:rPr lang="en-US" altLang="en-US" sz="2400">
                  <a:latin typeface=".VnArial Narrow" panose="020B7200000000000000" pitchFamily="34" charset="0"/>
                </a:rPr>
                <a:t> lµ trung tuyÕn nªn ®ång thêi lµ ph©n gi¸c cña</a:t>
              </a:r>
              <a:r>
                <a:rPr lang="en-US" altLang="en-US" sz="2800">
                  <a:latin typeface=".VnArial Narrow" panose="020B7200000000000000" pitchFamily="34" charset="0"/>
                </a:rPr>
                <a:t> </a:t>
              </a:r>
            </a:p>
          </p:txBody>
        </p:sp>
        <p:grpSp>
          <p:nvGrpSpPr>
            <p:cNvPr id="19513" name="Group 37">
              <a:extLst>
                <a:ext uri="{FF2B5EF4-FFF2-40B4-BE49-F238E27FC236}">
                  <a16:creationId xmlns:a16="http://schemas.microsoft.com/office/drawing/2014/main" id="{E6784021-97DC-49AB-9F69-ABB1DA271742}"/>
                </a:ext>
              </a:extLst>
            </p:cNvPr>
            <p:cNvGrpSpPr>
              <a:grpSpLocks/>
            </p:cNvGrpSpPr>
            <p:nvPr/>
          </p:nvGrpSpPr>
          <p:grpSpPr bwMode="auto">
            <a:xfrm>
              <a:off x="5049" y="3497"/>
              <a:ext cx="635" cy="304"/>
              <a:chOff x="657" y="2598"/>
              <a:chExt cx="680" cy="304"/>
            </a:xfrm>
          </p:grpSpPr>
          <p:sp>
            <p:nvSpPr>
              <p:cNvPr id="19514" name="Text Box 38">
                <a:extLst>
                  <a:ext uri="{FF2B5EF4-FFF2-40B4-BE49-F238E27FC236}">
                    <a16:creationId xmlns:a16="http://schemas.microsoft.com/office/drawing/2014/main" id="{27352C86-13A2-49EC-B0BC-813A45E7CBA3}"/>
                  </a:ext>
                </a:extLst>
              </p:cNvPr>
              <p:cNvSpPr txBox="1">
                <a:spLocks noChangeArrowheads="1"/>
              </p:cNvSpPr>
              <p:nvPr/>
            </p:nvSpPr>
            <p:spPr bwMode="auto">
              <a:xfrm>
                <a:off x="657" y="2614"/>
                <a:ext cx="68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sz="2400">
                    <a:latin typeface=".VnArial Narrow" panose="020B7200000000000000" pitchFamily="34" charset="0"/>
                  </a:rPr>
                  <a:t> MON</a:t>
                </a:r>
              </a:p>
            </p:txBody>
          </p:sp>
          <p:grpSp>
            <p:nvGrpSpPr>
              <p:cNvPr id="19515" name="Group 39">
                <a:extLst>
                  <a:ext uri="{FF2B5EF4-FFF2-40B4-BE49-F238E27FC236}">
                    <a16:creationId xmlns:a16="http://schemas.microsoft.com/office/drawing/2014/main" id="{5EBEFC61-FD61-4F9B-AA8E-907BDCDE19AB}"/>
                  </a:ext>
                </a:extLst>
              </p:cNvPr>
              <p:cNvGrpSpPr>
                <a:grpSpLocks/>
              </p:cNvGrpSpPr>
              <p:nvPr/>
            </p:nvGrpSpPr>
            <p:grpSpPr bwMode="auto">
              <a:xfrm>
                <a:off x="797" y="2598"/>
                <a:ext cx="258" cy="60"/>
                <a:chOff x="661" y="3088"/>
                <a:chExt cx="258" cy="60"/>
              </a:xfrm>
            </p:grpSpPr>
            <p:sp>
              <p:nvSpPr>
                <p:cNvPr id="19516" name="Line 40">
                  <a:extLst>
                    <a:ext uri="{FF2B5EF4-FFF2-40B4-BE49-F238E27FC236}">
                      <a16:creationId xmlns:a16="http://schemas.microsoft.com/office/drawing/2014/main" id="{88422B7F-3FDE-49D2-910C-B4A99830A054}"/>
                    </a:ext>
                  </a:extLst>
                </p:cNvPr>
                <p:cNvSpPr>
                  <a:spLocks noChangeShapeType="1"/>
                </p:cNvSpPr>
                <p:nvPr/>
              </p:nvSpPr>
              <p:spPr bwMode="auto">
                <a:xfrm flipV="1">
                  <a:off x="661" y="3091"/>
                  <a:ext cx="137" cy="57"/>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17" name="Line 41">
                  <a:extLst>
                    <a:ext uri="{FF2B5EF4-FFF2-40B4-BE49-F238E27FC236}">
                      <a16:creationId xmlns:a16="http://schemas.microsoft.com/office/drawing/2014/main" id="{E9B7BE36-F2DB-47A0-8EA6-1B2E590BA13D}"/>
                    </a:ext>
                  </a:extLst>
                </p:cNvPr>
                <p:cNvSpPr>
                  <a:spLocks noChangeShapeType="1"/>
                </p:cNvSpPr>
                <p:nvPr/>
              </p:nvSpPr>
              <p:spPr bwMode="auto">
                <a:xfrm>
                  <a:off x="796" y="3088"/>
                  <a:ext cx="123" cy="56"/>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grpSp>
      <p:grpSp>
        <p:nvGrpSpPr>
          <p:cNvPr id="12" name="Group 42">
            <a:extLst>
              <a:ext uri="{FF2B5EF4-FFF2-40B4-BE49-F238E27FC236}">
                <a16:creationId xmlns:a16="http://schemas.microsoft.com/office/drawing/2014/main" id="{94DF652C-2E8B-4F3F-B5FC-671EB1BD9D53}"/>
              </a:ext>
            </a:extLst>
          </p:cNvPr>
          <p:cNvGrpSpPr>
            <a:grpSpLocks/>
          </p:cNvGrpSpPr>
          <p:nvPr/>
        </p:nvGrpSpPr>
        <p:grpSpPr bwMode="auto">
          <a:xfrm>
            <a:off x="236538" y="5734050"/>
            <a:ext cx="2449512" cy="482600"/>
            <a:chOff x="149" y="3592"/>
            <a:chExt cx="1543" cy="304"/>
          </a:xfrm>
        </p:grpSpPr>
        <p:graphicFrame>
          <p:nvGraphicFramePr>
            <p:cNvPr id="19500" name="Object 43">
              <a:extLst>
                <a:ext uri="{FF2B5EF4-FFF2-40B4-BE49-F238E27FC236}">
                  <a16:creationId xmlns:a16="http://schemas.microsoft.com/office/drawing/2014/main" id="{AE93100D-861E-4550-8D54-AE6A3076BF54}"/>
                </a:ext>
              </a:extLst>
            </p:cNvPr>
            <p:cNvGraphicFramePr>
              <a:graphicFrameLocks noChangeAspect="1"/>
            </p:cNvGraphicFramePr>
            <p:nvPr/>
          </p:nvGraphicFramePr>
          <p:xfrm>
            <a:off x="149" y="3592"/>
            <a:ext cx="317" cy="254"/>
          </p:xfrm>
          <a:graphic>
            <a:graphicData uri="http://schemas.openxmlformats.org/presentationml/2006/ole">
              <mc:AlternateContent xmlns:mc="http://schemas.openxmlformats.org/markup-compatibility/2006">
                <mc:Choice xmlns:v="urn:schemas-microsoft-com:vml" Requires="v">
                  <p:oleObj spid="_x0000_s19545" name="Microsoft Equation 3.0" r:id="rId6" imgW="190417" imgH="152334" progId="Equation.3">
                    <p:embed/>
                  </p:oleObj>
                </mc:Choice>
                <mc:Fallback>
                  <p:oleObj name="Microsoft Equation 3.0" r:id="rId6" imgW="190417" imgH="152334" progId="Equation.3">
                    <p:embed/>
                    <p:pic>
                      <p:nvPicPr>
                        <p:cNvPr id="0" name="Object 4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9" y="3592"/>
                          <a:ext cx="317"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19501" name="Group 44">
              <a:extLst>
                <a:ext uri="{FF2B5EF4-FFF2-40B4-BE49-F238E27FC236}">
                  <a16:creationId xmlns:a16="http://schemas.microsoft.com/office/drawing/2014/main" id="{2B8F2134-C907-4B2F-9896-FFB0E0D32417}"/>
                </a:ext>
              </a:extLst>
            </p:cNvPr>
            <p:cNvGrpSpPr>
              <a:grpSpLocks/>
            </p:cNvGrpSpPr>
            <p:nvPr/>
          </p:nvGrpSpPr>
          <p:grpSpPr bwMode="auto">
            <a:xfrm>
              <a:off x="512" y="3592"/>
              <a:ext cx="1180" cy="304"/>
              <a:chOff x="521" y="3884"/>
              <a:chExt cx="1180" cy="304"/>
            </a:xfrm>
          </p:grpSpPr>
          <p:grpSp>
            <p:nvGrpSpPr>
              <p:cNvPr id="19502" name="Group 45">
                <a:extLst>
                  <a:ext uri="{FF2B5EF4-FFF2-40B4-BE49-F238E27FC236}">
                    <a16:creationId xmlns:a16="http://schemas.microsoft.com/office/drawing/2014/main" id="{E27462B2-0663-4967-B04C-925D0588C92E}"/>
                  </a:ext>
                </a:extLst>
              </p:cNvPr>
              <p:cNvGrpSpPr>
                <a:grpSpLocks/>
              </p:cNvGrpSpPr>
              <p:nvPr/>
            </p:nvGrpSpPr>
            <p:grpSpPr bwMode="auto">
              <a:xfrm>
                <a:off x="1066" y="3884"/>
                <a:ext cx="635" cy="304"/>
                <a:chOff x="657" y="2598"/>
                <a:chExt cx="680" cy="304"/>
              </a:xfrm>
            </p:grpSpPr>
            <p:sp>
              <p:nvSpPr>
                <p:cNvPr id="19508" name="Text Box 46">
                  <a:extLst>
                    <a:ext uri="{FF2B5EF4-FFF2-40B4-BE49-F238E27FC236}">
                      <a16:creationId xmlns:a16="http://schemas.microsoft.com/office/drawing/2014/main" id="{617DFC79-0392-42FD-97C3-7E5DBA7DC31B}"/>
                    </a:ext>
                  </a:extLst>
                </p:cNvPr>
                <p:cNvSpPr txBox="1">
                  <a:spLocks noChangeArrowheads="1"/>
                </p:cNvSpPr>
                <p:nvPr/>
              </p:nvSpPr>
              <p:spPr bwMode="auto">
                <a:xfrm>
                  <a:off x="657" y="2614"/>
                  <a:ext cx="68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sz="2400">
                      <a:latin typeface=".VnArial Narrow" panose="020B7200000000000000" pitchFamily="34" charset="0"/>
                    </a:rPr>
                    <a:t> AON</a:t>
                  </a:r>
                </a:p>
              </p:txBody>
            </p:sp>
            <p:grpSp>
              <p:nvGrpSpPr>
                <p:cNvPr id="19509" name="Group 47">
                  <a:extLst>
                    <a:ext uri="{FF2B5EF4-FFF2-40B4-BE49-F238E27FC236}">
                      <a16:creationId xmlns:a16="http://schemas.microsoft.com/office/drawing/2014/main" id="{6F8396C7-DB5F-45CB-A611-F2190B0CD973}"/>
                    </a:ext>
                  </a:extLst>
                </p:cNvPr>
                <p:cNvGrpSpPr>
                  <a:grpSpLocks/>
                </p:cNvGrpSpPr>
                <p:nvPr/>
              </p:nvGrpSpPr>
              <p:grpSpPr bwMode="auto">
                <a:xfrm>
                  <a:off x="797" y="2598"/>
                  <a:ext cx="258" cy="60"/>
                  <a:chOff x="661" y="3088"/>
                  <a:chExt cx="258" cy="60"/>
                </a:xfrm>
              </p:grpSpPr>
              <p:sp>
                <p:nvSpPr>
                  <p:cNvPr id="19510" name="Line 48">
                    <a:extLst>
                      <a:ext uri="{FF2B5EF4-FFF2-40B4-BE49-F238E27FC236}">
                        <a16:creationId xmlns:a16="http://schemas.microsoft.com/office/drawing/2014/main" id="{1C3F99D1-3185-4C05-A9CC-09D8EACBCF35}"/>
                      </a:ext>
                    </a:extLst>
                  </p:cNvPr>
                  <p:cNvSpPr>
                    <a:spLocks noChangeShapeType="1"/>
                  </p:cNvSpPr>
                  <p:nvPr/>
                </p:nvSpPr>
                <p:spPr bwMode="auto">
                  <a:xfrm flipV="1">
                    <a:off x="661" y="3091"/>
                    <a:ext cx="137" cy="57"/>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11" name="Line 49">
                    <a:extLst>
                      <a:ext uri="{FF2B5EF4-FFF2-40B4-BE49-F238E27FC236}">
                        <a16:creationId xmlns:a16="http://schemas.microsoft.com/office/drawing/2014/main" id="{5838E301-5385-487F-8D65-E33083AD8F82}"/>
                      </a:ext>
                    </a:extLst>
                  </p:cNvPr>
                  <p:cNvSpPr>
                    <a:spLocks noChangeShapeType="1"/>
                  </p:cNvSpPr>
                  <p:nvPr/>
                </p:nvSpPr>
                <p:spPr bwMode="auto">
                  <a:xfrm>
                    <a:off x="796" y="3088"/>
                    <a:ext cx="123" cy="56"/>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grpSp>
            <p:nvGrpSpPr>
              <p:cNvPr id="19503" name="Group 50">
                <a:extLst>
                  <a:ext uri="{FF2B5EF4-FFF2-40B4-BE49-F238E27FC236}">
                    <a16:creationId xmlns:a16="http://schemas.microsoft.com/office/drawing/2014/main" id="{C3D97C8F-4CFF-47EA-89D2-150909232987}"/>
                  </a:ext>
                </a:extLst>
              </p:cNvPr>
              <p:cNvGrpSpPr>
                <a:grpSpLocks/>
              </p:cNvGrpSpPr>
              <p:nvPr/>
            </p:nvGrpSpPr>
            <p:grpSpPr bwMode="auto">
              <a:xfrm>
                <a:off x="521" y="3884"/>
                <a:ext cx="680" cy="304"/>
                <a:chOff x="657" y="2598"/>
                <a:chExt cx="680" cy="304"/>
              </a:xfrm>
            </p:grpSpPr>
            <p:sp>
              <p:nvSpPr>
                <p:cNvPr id="19504" name="Text Box 51">
                  <a:extLst>
                    <a:ext uri="{FF2B5EF4-FFF2-40B4-BE49-F238E27FC236}">
                      <a16:creationId xmlns:a16="http://schemas.microsoft.com/office/drawing/2014/main" id="{AB3BECEC-A2F9-451E-9991-1CBD12F81C40}"/>
                    </a:ext>
                  </a:extLst>
                </p:cNvPr>
                <p:cNvSpPr txBox="1">
                  <a:spLocks noChangeArrowheads="1"/>
                </p:cNvSpPr>
                <p:nvPr/>
              </p:nvSpPr>
              <p:spPr bwMode="auto">
                <a:xfrm>
                  <a:off x="657" y="2614"/>
                  <a:ext cx="68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sz="2400">
                      <a:latin typeface=".VnArial Narrow" panose="020B7200000000000000" pitchFamily="34" charset="0"/>
                    </a:rPr>
                    <a:t> AOM</a:t>
                  </a:r>
                  <a:r>
                    <a:rPr lang="en-US" altLang="en-US" sz="2400" i="1">
                      <a:latin typeface=".VnArial Narrow" panose="020B7200000000000000" pitchFamily="34" charset="0"/>
                    </a:rPr>
                    <a:t> =</a:t>
                  </a:r>
                </a:p>
              </p:txBody>
            </p:sp>
            <p:grpSp>
              <p:nvGrpSpPr>
                <p:cNvPr id="19505" name="Group 52">
                  <a:extLst>
                    <a:ext uri="{FF2B5EF4-FFF2-40B4-BE49-F238E27FC236}">
                      <a16:creationId xmlns:a16="http://schemas.microsoft.com/office/drawing/2014/main" id="{F28F66DB-B859-4EB4-A0E0-ECDCAC550673}"/>
                    </a:ext>
                  </a:extLst>
                </p:cNvPr>
                <p:cNvGrpSpPr>
                  <a:grpSpLocks/>
                </p:cNvGrpSpPr>
                <p:nvPr/>
              </p:nvGrpSpPr>
              <p:grpSpPr bwMode="auto">
                <a:xfrm>
                  <a:off x="797" y="2598"/>
                  <a:ext cx="258" cy="60"/>
                  <a:chOff x="661" y="3088"/>
                  <a:chExt cx="258" cy="60"/>
                </a:xfrm>
              </p:grpSpPr>
              <p:sp>
                <p:nvSpPr>
                  <p:cNvPr id="19506" name="Line 53">
                    <a:extLst>
                      <a:ext uri="{FF2B5EF4-FFF2-40B4-BE49-F238E27FC236}">
                        <a16:creationId xmlns:a16="http://schemas.microsoft.com/office/drawing/2014/main" id="{E359E4F9-6518-435A-920F-8F289E5DB5A9}"/>
                      </a:ext>
                    </a:extLst>
                  </p:cNvPr>
                  <p:cNvSpPr>
                    <a:spLocks noChangeShapeType="1"/>
                  </p:cNvSpPr>
                  <p:nvPr/>
                </p:nvSpPr>
                <p:spPr bwMode="auto">
                  <a:xfrm flipV="1">
                    <a:off x="661" y="3091"/>
                    <a:ext cx="137" cy="57"/>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07" name="Line 54">
                    <a:extLst>
                      <a:ext uri="{FF2B5EF4-FFF2-40B4-BE49-F238E27FC236}">
                        <a16:creationId xmlns:a16="http://schemas.microsoft.com/office/drawing/2014/main" id="{2CC3E42D-BA23-4A57-890F-9C0FD525A795}"/>
                      </a:ext>
                    </a:extLst>
                  </p:cNvPr>
                  <p:cNvSpPr>
                    <a:spLocks noChangeShapeType="1"/>
                  </p:cNvSpPr>
                  <p:nvPr/>
                </p:nvSpPr>
                <p:spPr bwMode="auto">
                  <a:xfrm>
                    <a:off x="796" y="3088"/>
                    <a:ext cx="123" cy="56"/>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grpSp>
      </p:grpSp>
      <p:grpSp>
        <p:nvGrpSpPr>
          <p:cNvPr id="18" name="Group 55">
            <a:extLst>
              <a:ext uri="{FF2B5EF4-FFF2-40B4-BE49-F238E27FC236}">
                <a16:creationId xmlns:a16="http://schemas.microsoft.com/office/drawing/2014/main" id="{5BDABE38-EE13-4ADD-9E85-7FBFF0ABD57E}"/>
              </a:ext>
            </a:extLst>
          </p:cNvPr>
          <p:cNvGrpSpPr>
            <a:grpSpLocks/>
          </p:cNvGrpSpPr>
          <p:nvPr/>
        </p:nvGrpSpPr>
        <p:grpSpPr bwMode="auto">
          <a:xfrm>
            <a:off x="2628900" y="5776913"/>
            <a:ext cx="5981700" cy="457200"/>
            <a:chOff x="1665" y="3911"/>
            <a:chExt cx="3574" cy="288"/>
          </a:xfrm>
        </p:grpSpPr>
        <p:sp>
          <p:nvSpPr>
            <p:cNvPr id="19490" name="Rectangle 56">
              <a:extLst>
                <a:ext uri="{FF2B5EF4-FFF2-40B4-BE49-F238E27FC236}">
                  <a16:creationId xmlns:a16="http://schemas.microsoft.com/office/drawing/2014/main" id="{02520104-2C23-4083-9C71-C173CE09BBEC}"/>
                </a:ext>
              </a:extLst>
            </p:cNvPr>
            <p:cNvSpPr>
              <a:spLocks noChangeArrowheads="1"/>
            </p:cNvSpPr>
            <p:nvPr/>
          </p:nvSpPr>
          <p:spPr bwMode="auto">
            <a:xfrm>
              <a:off x="2880" y="3929"/>
              <a:ext cx="2359" cy="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400">
                  <a:latin typeface=".VnArial Narrow" panose="020B7200000000000000" pitchFamily="34" charset="0"/>
                </a:rPr>
                <a:t>(liªn hÖ gi÷a cung vµ gãc ë t©m)</a:t>
              </a:r>
            </a:p>
          </p:txBody>
        </p:sp>
        <p:grpSp>
          <p:nvGrpSpPr>
            <p:cNvPr id="19491" name="Group 57">
              <a:extLst>
                <a:ext uri="{FF2B5EF4-FFF2-40B4-BE49-F238E27FC236}">
                  <a16:creationId xmlns:a16="http://schemas.microsoft.com/office/drawing/2014/main" id="{F9AA4068-0249-4F2D-986D-0F5F733D2370}"/>
                </a:ext>
              </a:extLst>
            </p:cNvPr>
            <p:cNvGrpSpPr>
              <a:grpSpLocks/>
            </p:cNvGrpSpPr>
            <p:nvPr/>
          </p:nvGrpSpPr>
          <p:grpSpPr bwMode="auto">
            <a:xfrm>
              <a:off x="1665" y="3911"/>
              <a:ext cx="1361" cy="288"/>
              <a:chOff x="1605" y="3775"/>
              <a:chExt cx="1361" cy="288"/>
            </a:xfrm>
          </p:grpSpPr>
          <p:sp>
            <p:nvSpPr>
              <p:cNvPr id="19492" name="Rectangle 58">
                <a:extLst>
                  <a:ext uri="{FF2B5EF4-FFF2-40B4-BE49-F238E27FC236}">
                    <a16:creationId xmlns:a16="http://schemas.microsoft.com/office/drawing/2014/main" id="{9D2684C9-FC9D-4BC8-8E1D-B1B63F2D04B3}"/>
                  </a:ext>
                </a:extLst>
              </p:cNvPr>
              <p:cNvSpPr>
                <a:spLocks noChangeArrowheads="1"/>
              </p:cNvSpPr>
              <p:nvPr/>
            </p:nvSpPr>
            <p:spPr bwMode="auto">
              <a:xfrm>
                <a:off x="1605" y="3775"/>
                <a:ext cx="1361" cy="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a:latin typeface=".VnArial Narrow" panose="020B7200000000000000" pitchFamily="34" charset="0"/>
                  </a:rPr>
                  <a:t>nªn</a:t>
                </a:r>
                <a:r>
                  <a:rPr lang="en-US" altLang="en-US" sz="2800">
                    <a:latin typeface=".VnArial Narrow" panose="020B7200000000000000" pitchFamily="34" charset="0"/>
                  </a:rPr>
                  <a:t> </a:t>
                </a:r>
              </a:p>
            </p:txBody>
          </p:sp>
          <p:grpSp>
            <p:nvGrpSpPr>
              <p:cNvPr id="19493" name="Group 59">
                <a:extLst>
                  <a:ext uri="{FF2B5EF4-FFF2-40B4-BE49-F238E27FC236}">
                    <a16:creationId xmlns:a16="http://schemas.microsoft.com/office/drawing/2014/main" id="{9E4F9121-0815-4811-BA1E-689D5AC3AA25}"/>
                  </a:ext>
                </a:extLst>
              </p:cNvPr>
              <p:cNvGrpSpPr>
                <a:grpSpLocks/>
              </p:cNvGrpSpPr>
              <p:nvPr/>
            </p:nvGrpSpPr>
            <p:grpSpPr bwMode="auto">
              <a:xfrm>
                <a:off x="2059" y="3775"/>
                <a:ext cx="817" cy="288"/>
                <a:chOff x="1927" y="2886"/>
                <a:chExt cx="743" cy="288"/>
              </a:xfrm>
            </p:grpSpPr>
            <p:grpSp>
              <p:nvGrpSpPr>
                <p:cNvPr id="19494" name="Group 60">
                  <a:extLst>
                    <a:ext uri="{FF2B5EF4-FFF2-40B4-BE49-F238E27FC236}">
                      <a16:creationId xmlns:a16="http://schemas.microsoft.com/office/drawing/2014/main" id="{23D66F03-9FAD-4A02-8DCB-BB19538565C5}"/>
                    </a:ext>
                  </a:extLst>
                </p:cNvPr>
                <p:cNvGrpSpPr>
                  <a:grpSpLocks/>
                </p:cNvGrpSpPr>
                <p:nvPr/>
              </p:nvGrpSpPr>
              <p:grpSpPr bwMode="auto">
                <a:xfrm>
                  <a:off x="1927" y="2886"/>
                  <a:ext cx="499" cy="288"/>
                  <a:chOff x="1338" y="2976"/>
                  <a:chExt cx="499" cy="288"/>
                </a:xfrm>
              </p:grpSpPr>
              <p:sp>
                <p:nvSpPr>
                  <p:cNvPr id="19498" name="Text Box 61">
                    <a:extLst>
                      <a:ext uri="{FF2B5EF4-FFF2-40B4-BE49-F238E27FC236}">
                        <a16:creationId xmlns:a16="http://schemas.microsoft.com/office/drawing/2014/main" id="{4721758B-5483-4864-BF3B-A064E74D1D9A}"/>
                      </a:ext>
                    </a:extLst>
                  </p:cNvPr>
                  <p:cNvSpPr txBox="1">
                    <a:spLocks noChangeArrowheads="1"/>
                  </p:cNvSpPr>
                  <p:nvPr/>
                </p:nvSpPr>
                <p:spPr bwMode="auto">
                  <a:xfrm>
                    <a:off x="1338" y="2976"/>
                    <a:ext cx="499"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sz="2400">
                        <a:latin typeface=".VnArial Narrow" panose="020B7200000000000000" pitchFamily="34" charset="0"/>
                      </a:rPr>
                      <a:t>AM =  </a:t>
                    </a:r>
                  </a:p>
                </p:txBody>
              </p:sp>
              <p:pic>
                <p:nvPicPr>
                  <p:cNvPr id="19499" name="Picture 62">
                    <a:extLst>
                      <a:ext uri="{FF2B5EF4-FFF2-40B4-BE49-F238E27FC236}">
                        <a16:creationId xmlns:a16="http://schemas.microsoft.com/office/drawing/2014/main" id="{5F0D1AD3-84DC-4ABF-B948-7A22438D891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29" y="2988"/>
                    <a:ext cx="136" cy="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9495" name="Group 63">
                  <a:extLst>
                    <a:ext uri="{FF2B5EF4-FFF2-40B4-BE49-F238E27FC236}">
                      <a16:creationId xmlns:a16="http://schemas.microsoft.com/office/drawing/2014/main" id="{A2A34B3D-F6F6-4AE1-A494-D06BE99A4346}"/>
                    </a:ext>
                  </a:extLst>
                </p:cNvPr>
                <p:cNvGrpSpPr>
                  <a:grpSpLocks/>
                </p:cNvGrpSpPr>
                <p:nvPr/>
              </p:nvGrpSpPr>
              <p:grpSpPr bwMode="auto">
                <a:xfrm>
                  <a:off x="2336" y="2886"/>
                  <a:ext cx="334" cy="288"/>
                  <a:chOff x="113" y="3158"/>
                  <a:chExt cx="334" cy="288"/>
                </a:xfrm>
              </p:grpSpPr>
              <p:sp>
                <p:nvSpPr>
                  <p:cNvPr id="19496" name="Text Box 64">
                    <a:extLst>
                      <a:ext uri="{FF2B5EF4-FFF2-40B4-BE49-F238E27FC236}">
                        <a16:creationId xmlns:a16="http://schemas.microsoft.com/office/drawing/2014/main" id="{93FD8860-BFAF-46F2-B90D-9653D4B97001}"/>
                      </a:ext>
                    </a:extLst>
                  </p:cNvPr>
                  <p:cNvSpPr txBox="1">
                    <a:spLocks noChangeArrowheads="1"/>
                  </p:cNvSpPr>
                  <p:nvPr/>
                </p:nvSpPr>
                <p:spPr bwMode="auto">
                  <a:xfrm>
                    <a:off x="113" y="3158"/>
                    <a:ext cx="33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sz="2400">
                        <a:latin typeface=".VnArial Narrow" panose="020B7200000000000000" pitchFamily="34" charset="0"/>
                      </a:rPr>
                      <a:t>AN</a:t>
                    </a:r>
                  </a:p>
                </p:txBody>
              </p:sp>
              <p:pic>
                <p:nvPicPr>
                  <p:cNvPr id="19497" name="Picture 65">
                    <a:extLst>
                      <a:ext uri="{FF2B5EF4-FFF2-40B4-BE49-F238E27FC236}">
                        <a16:creationId xmlns:a16="http://schemas.microsoft.com/office/drawing/2014/main" id="{010B4360-ABED-410E-ABEF-C549D921297A}"/>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4" y="3170"/>
                    <a:ext cx="136" cy="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grpSp>
      </p:grpSp>
      <p:grpSp>
        <p:nvGrpSpPr>
          <p:cNvPr id="23" name="Group 66">
            <a:extLst>
              <a:ext uri="{FF2B5EF4-FFF2-40B4-BE49-F238E27FC236}">
                <a16:creationId xmlns:a16="http://schemas.microsoft.com/office/drawing/2014/main" id="{8738B775-FFD3-4F8E-9CE4-A1ACC078A30C}"/>
              </a:ext>
            </a:extLst>
          </p:cNvPr>
          <p:cNvGrpSpPr>
            <a:grpSpLocks/>
          </p:cNvGrpSpPr>
          <p:nvPr/>
        </p:nvGrpSpPr>
        <p:grpSpPr bwMode="auto">
          <a:xfrm>
            <a:off x="6746875" y="2519363"/>
            <a:ext cx="2068513" cy="2559050"/>
            <a:chOff x="4150" y="100"/>
            <a:chExt cx="1303" cy="1612"/>
          </a:xfrm>
        </p:grpSpPr>
        <p:sp>
          <p:nvSpPr>
            <p:cNvPr id="19470" name="Oval 67">
              <a:extLst>
                <a:ext uri="{FF2B5EF4-FFF2-40B4-BE49-F238E27FC236}">
                  <a16:creationId xmlns:a16="http://schemas.microsoft.com/office/drawing/2014/main" id="{6FCF1908-F8D7-46C8-9456-AC294371E546}"/>
                </a:ext>
              </a:extLst>
            </p:cNvPr>
            <p:cNvSpPr>
              <a:spLocks noChangeArrowheads="1"/>
            </p:cNvSpPr>
            <p:nvPr/>
          </p:nvSpPr>
          <p:spPr bwMode="auto">
            <a:xfrm>
              <a:off x="4150" y="246"/>
              <a:ext cx="1303" cy="1272"/>
            </a:xfrm>
            <a:prstGeom prst="ellipse">
              <a:avLst/>
            </a:prstGeom>
            <a:noFill/>
            <a:ln w="12700">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sp>
          <p:nvSpPr>
            <p:cNvPr id="19471" name="Line 68">
              <a:extLst>
                <a:ext uri="{FF2B5EF4-FFF2-40B4-BE49-F238E27FC236}">
                  <a16:creationId xmlns:a16="http://schemas.microsoft.com/office/drawing/2014/main" id="{62B718CB-300A-42E6-85E4-30BA357BB9E1}"/>
                </a:ext>
              </a:extLst>
            </p:cNvPr>
            <p:cNvSpPr>
              <a:spLocks noChangeShapeType="1"/>
            </p:cNvSpPr>
            <p:nvPr/>
          </p:nvSpPr>
          <p:spPr bwMode="auto">
            <a:xfrm flipH="1">
              <a:off x="4813" y="247"/>
              <a:ext cx="2" cy="1268"/>
            </a:xfrm>
            <a:prstGeom prst="line">
              <a:avLst/>
            </a:prstGeom>
            <a:noFill/>
            <a:ln w="1270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2" name="Line 69">
              <a:extLst>
                <a:ext uri="{FF2B5EF4-FFF2-40B4-BE49-F238E27FC236}">
                  <a16:creationId xmlns:a16="http://schemas.microsoft.com/office/drawing/2014/main" id="{073837DE-2002-4919-8EA1-12C49A18E971}"/>
                </a:ext>
              </a:extLst>
            </p:cNvPr>
            <p:cNvSpPr>
              <a:spLocks noChangeShapeType="1"/>
            </p:cNvSpPr>
            <p:nvPr/>
          </p:nvSpPr>
          <p:spPr bwMode="auto">
            <a:xfrm>
              <a:off x="4822" y="247"/>
              <a:ext cx="474" cy="226"/>
            </a:xfrm>
            <a:prstGeom prst="line">
              <a:avLst/>
            </a:prstGeom>
            <a:noFill/>
            <a:ln w="1270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3" name="Line 70">
              <a:extLst>
                <a:ext uri="{FF2B5EF4-FFF2-40B4-BE49-F238E27FC236}">
                  <a16:creationId xmlns:a16="http://schemas.microsoft.com/office/drawing/2014/main" id="{B685DE28-B103-41E2-A441-5A7BB4065E6E}"/>
                </a:ext>
              </a:extLst>
            </p:cNvPr>
            <p:cNvSpPr>
              <a:spLocks noChangeShapeType="1"/>
            </p:cNvSpPr>
            <p:nvPr/>
          </p:nvSpPr>
          <p:spPr bwMode="auto">
            <a:xfrm flipH="1">
              <a:off x="4297" y="243"/>
              <a:ext cx="519" cy="232"/>
            </a:xfrm>
            <a:prstGeom prst="line">
              <a:avLst/>
            </a:prstGeom>
            <a:noFill/>
            <a:ln w="1270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4" name="Line 71">
              <a:extLst>
                <a:ext uri="{FF2B5EF4-FFF2-40B4-BE49-F238E27FC236}">
                  <a16:creationId xmlns:a16="http://schemas.microsoft.com/office/drawing/2014/main" id="{8B30615A-56E6-4E11-B536-C25E878C0DD4}"/>
                </a:ext>
              </a:extLst>
            </p:cNvPr>
            <p:cNvSpPr>
              <a:spLocks noChangeShapeType="1"/>
            </p:cNvSpPr>
            <p:nvPr/>
          </p:nvSpPr>
          <p:spPr bwMode="auto">
            <a:xfrm>
              <a:off x="4305" y="466"/>
              <a:ext cx="507" cy="429"/>
            </a:xfrm>
            <a:prstGeom prst="line">
              <a:avLst/>
            </a:prstGeom>
            <a:noFill/>
            <a:ln w="1270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5" name="Line 72">
              <a:extLst>
                <a:ext uri="{FF2B5EF4-FFF2-40B4-BE49-F238E27FC236}">
                  <a16:creationId xmlns:a16="http://schemas.microsoft.com/office/drawing/2014/main" id="{0A32E968-507E-4A27-B52B-4300380E19D6}"/>
                </a:ext>
              </a:extLst>
            </p:cNvPr>
            <p:cNvSpPr>
              <a:spLocks noChangeShapeType="1"/>
            </p:cNvSpPr>
            <p:nvPr/>
          </p:nvSpPr>
          <p:spPr bwMode="auto">
            <a:xfrm flipV="1">
              <a:off x="4812" y="468"/>
              <a:ext cx="489" cy="427"/>
            </a:xfrm>
            <a:prstGeom prst="line">
              <a:avLst/>
            </a:prstGeom>
            <a:noFill/>
            <a:ln w="1270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6" name="Oval 73">
              <a:extLst>
                <a:ext uri="{FF2B5EF4-FFF2-40B4-BE49-F238E27FC236}">
                  <a16:creationId xmlns:a16="http://schemas.microsoft.com/office/drawing/2014/main" id="{E6633E95-CFF6-4E26-8F93-853DDBDAB739}"/>
                </a:ext>
              </a:extLst>
            </p:cNvPr>
            <p:cNvSpPr>
              <a:spLocks noChangeArrowheads="1"/>
            </p:cNvSpPr>
            <p:nvPr/>
          </p:nvSpPr>
          <p:spPr bwMode="auto">
            <a:xfrm>
              <a:off x="4798" y="883"/>
              <a:ext cx="28" cy="26"/>
            </a:xfrm>
            <a:prstGeom prst="ellipse">
              <a:avLst/>
            </a:prstGeom>
            <a:solidFill>
              <a:srgbClr val="FFFFFF"/>
            </a:solidFill>
            <a:ln w="0">
              <a:solidFill>
                <a:srgbClr val="010101"/>
              </a:solidFill>
              <a:round/>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sp>
          <p:nvSpPr>
            <p:cNvPr id="19477" name="Rectangle 74">
              <a:extLst>
                <a:ext uri="{FF2B5EF4-FFF2-40B4-BE49-F238E27FC236}">
                  <a16:creationId xmlns:a16="http://schemas.microsoft.com/office/drawing/2014/main" id="{FE0F8153-EC39-49DC-98CE-64F0CF3C8341}"/>
                </a:ext>
              </a:extLst>
            </p:cNvPr>
            <p:cNvSpPr>
              <a:spLocks noChangeArrowheads="1"/>
            </p:cNvSpPr>
            <p:nvPr/>
          </p:nvSpPr>
          <p:spPr bwMode="auto">
            <a:xfrm>
              <a:off x="4833" y="876"/>
              <a:ext cx="100"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a:solidFill>
                    <a:srgbClr val="000000"/>
                  </a:solidFill>
                </a:rPr>
                <a:t>O</a:t>
              </a:r>
              <a:endParaRPr lang="en-US" altLang="en-US" sz="1800"/>
            </a:p>
          </p:txBody>
        </p:sp>
        <p:sp>
          <p:nvSpPr>
            <p:cNvPr id="19478" name="Rectangle 75">
              <a:extLst>
                <a:ext uri="{FF2B5EF4-FFF2-40B4-BE49-F238E27FC236}">
                  <a16:creationId xmlns:a16="http://schemas.microsoft.com/office/drawing/2014/main" id="{543F3BBD-8D44-4A49-A533-9C9962B188D4}"/>
                </a:ext>
              </a:extLst>
            </p:cNvPr>
            <p:cNvSpPr>
              <a:spLocks noChangeArrowheads="1"/>
            </p:cNvSpPr>
            <p:nvPr/>
          </p:nvSpPr>
          <p:spPr bwMode="auto">
            <a:xfrm>
              <a:off x="4777" y="100"/>
              <a:ext cx="85"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a:solidFill>
                    <a:srgbClr val="000000"/>
                  </a:solidFill>
                </a:rPr>
                <a:t>A</a:t>
              </a:r>
              <a:endParaRPr lang="en-US" altLang="en-US" sz="1800"/>
            </a:p>
          </p:txBody>
        </p:sp>
        <p:sp>
          <p:nvSpPr>
            <p:cNvPr id="19479" name="Rectangle 76">
              <a:extLst>
                <a:ext uri="{FF2B5EF4-FFF2-40B4-BE49-F238E27FC236}">
                  <a16:creationId xmlns:a16="http://schemas.microsoft.com/office/drawing/2014/main" id="{9C4A638F-87D4-4E33-BC40-AFDE4D2B382E}"/>
                </a:ext>
              </a:extLst>
            </p:cNvPr>
            <p:cNvSpPr>
              <a:spLocks noChangeArrowheads="1"/>
            </p:cNvSpPr>
            <p:nvPr/>
          </p:nvSpPr>
          <p:spPr bwMode="auto">
            <a:xfrm>
              <a:off x="4777" y="1558"/>
              <a:ext cx="85"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a:solidFill>
                    <a:srgbClr val="000000"/>
                  </a:solidFill>
                </a:rPr>
                <a:t>B</a:t>
              </a:r>
              <a:endParaRPr lang="en-US" altLang="en-US" sz="1800"/>
            </a:p>
          </p:txBody>
        </p:sp>
        <p:sp>
          <p:nvSpPr>
            <p:cNvPr id="19480" name="Rectangle 77">
              <a:extLst>
                <a:ext uri="{FF2B5EF4-FFF2-40B4-BE49-F238E27FC236}">
                  <a16:creationId xmlns:a16="http://schemas.microsoft.com/office/drawing/2014/main" id="{9DB82399-A375-4F41-A841-DA3BBC3B5C0C}"/>
                </a:ext>
              </a:extLst>
            </p:cNvPr>
            <p:cNvSpPr>
              <a:spLocks noChangeArrowheads="1"/>
            </p:cNvSpPr>
            <p:nvPr/>
          </p:nvSpPr>
          <p:spPr bwMode="auto">
            <a:xfrm>
              <a:off x="5295" y="330"/>
              <a:ext cx="92"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a:solidFill>
                    <a:srgbClr val="000000"/>
                  </a:solidFill>
                </a:rPr>
                <a:t>N</a:t>
              </a:r>
              <a:endParaRPr lang="en-US" altLang="en-US" sz="1800"/>
            </a:p>
          </p:txBody>
        </p:sp>
        <p:sp>
          <p:nvSpPr>
            <p:cNvPr id="19481" name="Rectangle 78">
              <a:extLst>
                <a:ext uri="{FF2B5EF4-FFF2-40B4-BE49-F238E27FC236}">
                  <a16:creationId xmlns:a16="http://schemas.microsoft.com/office/drawing/2014/main" id="{CD38BE1B-0A82-4FA0-933D-BAA67778BD64}"/>
                </a:ext>
              </a:extLst>
            </p:cNvPr>
            <p:cNvSpPr>
              <a:spLocks noChangeArrowheads="1"/>
            </p:cNvSpPr>
            <p:nvPr/>
          </p:nvSpPr>
          <p:spPr bwMode="auto">
            <a:xfrm>
              <a:off x="4219" y="330"/>
              <a:ext cx="107"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a:solidFill>
                    <a:srgbClr val="000000"/>
                  </a:solidFill>
                </a:rPr>
                <a:t>M</a:t>
              </a:r>
              <a:endParaRPr lang="en-US" altLang="en-US" sz="1800"/>
            </a:p>
          </p:txBody>
        </p:sp>
        <p:sp>
          <p:nvSpPr>
            <p:cNvPr id="19482" name="Rectangle 79">
              <a:extLst>
                <a:ext uri="{FF2B5EF4-FFF2-40B4-BE49-F238E27FC236}">
                  <a16:creationId xmlns:a16="http://schemas.microsoft.com/office/drawing/2014/main" id="{A2525B06-DC64-4087-B112-48601D1CFED4}"/>
                </a:ext>
              </a:extLst>
            </p:cNvPr>
            <p:cNvSpPr>
              <a:spLocks noChangeArrowheads="1"/>
            </p:cNvSpPr>
            <p:nvPr/>
          </p:nvSpPr>
          <p:spPr bwMode="auto">
            <a:xfrm>
              <a:off x="4844" y="454"/>
              <a:ext cx="43"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a:solidFill>
                    <a:srgbClr val="000000"/>
                  </a:solidFill>
                  <a:latin typeface=".VnTimeH" panose="020B7200000000000000" pitchFamily="34" charset="0"/>
                </a:rPr>
                <a:t>I</a:t>
              </a:r>
              <a:endParaRPr lang="en-US" altLang="en-US" sz="1800">
                <a:latin typeface=".VnTimeH" panose="020B7200000000000000" pitchFamily="34" charset="0"/>
              </a:endParaRPr>
            </a:p>
          </p:txBody>
        </p:sp>
        <p:sp>
          <p:nvSpPr>
            <p:cNvPr id="19483" name="Line 80">
              <a:extLst>
                <a:ext uri="{FF2B5EF4-FFF2-40B4-BE49-F238E27FC236}">
                  <a16:creationId xmlns:a16="http://schemas.microsoft.com/office/drawing/2014/main" id="{445CCCB2-4349-49F4-8EF3-85854F03F5B6}"/>
                </a:ext>
              </a:extLst>
            </p:cNvPr>
            <p:cNvSpPr>
              <a:spLocks noChangeShapeType="1"/>
            </p:cNvSpPr>
            <p:nvPr/>
          </p:nvSpPr>
          <p:spPr bwMode="auto">
            <a:xfrm>
              <a:off x="4305" y="468"/>
              <a:ext cx="993" cy="5"/>
            </a:xfrm>
            <a:prstGeom prst="line">
              <a:avLst/>
            </a:prstGeom>
            <a:noFill/>
            <a:ln w="12700">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19484" name="Group 81">
              <a:extLst>
                <a:ext uri="{FF2B5EF4-FFF2-40B4-BE49-F238E27FC236}">
                  <a16:creationId xmlns:a16="http://schemas.microsoft.com/office/drawing/2014/main" id="{1D524D7B-9036-4B15-8523-36A3785B69BE}"/>
                </a:ext>
              </a:extLst>
            </p:cNvPr>
            <p:cNvGrpSpPr>
              <a:grpSpLocks/>
            </p:cNvGrpSpPr>
            <p:nvPr/>
          </p:nvGrpSpPr>
          <p:grpSpPr bwMode="auto">
            <a:xfrm>
              <a:off x="4968" y="455"/>
              <a:ext cx="22" cy="44"/>
              <a:chOff x="3288" y="2478"/>
              <a:chExt cx="22" cy="44"/>
            </a:xfrm>
          </p:grpSpPr>
          <p:sp>
            <p:nvSpPr>
              <p:cNvPr id="19488" name="Line 82">
                <a:extLst>
                  <a:ext uri="{FF2B5EF4-FFF2-40B4-BE49-F238E27FC236}">
                    <a16:creationId xmlns:a16="http://schemas.microsoft.com/office/drawing/2014/main" id="{C1D68DDC-A5B3-4E8E-AAC6-F77CBBBE7EA1}"/>
                  </a:ext>
                </a:extLst>
              </p:cNvPr>
              <p:cNvSpPr>
                <a:spLocks noChangeShapeType="1"/>
              </p:cNvSpPr>
              <p:nvPr/>
            </p:nvSpPr>
            <p:spPr bwMode="auto">
              <a:xfrm>
                <a:off x="3288" y="2478"/>
                <a:ext cx="0" cy="44"/>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89" name="Line 83">
                <a:extLst>
                  <a:ext uri="{FF2B5EF4-FFF2-40B4-BE49-F238E27FC236}">
                    <a16:creationId xmlns:a16="http://schemas.microsoft.com/office/drawing/2014/main" id="{CE627298-8E7F-40F4-932F-D7B005CEE3CA}"/>
                  </a:ext>
                </a:extLst>
              </p:cNvPr>
              <p:cNvSpPr>
                <a:spLocks noChangeShapeType="1"/>
              </p:cNvSpPr>
              <p:nvPr/>
            </p:nvSpPr>
            <p:spPr bwMode="auto">
              <a:xfrm>
                <a:off x="3310" y="2478"/>
                <a:ext cx="0" cy="44"/>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9485" name="Group 84">
              <a:extLst>
                <a:ext uri="{FF2B5EF4-FFF2-40B4-BE49-F238E27FC236}">
                  <a16:creationId xmlns:a16="http://schemas.microsoft.com/office/drawing/2014/main" id="{1C9E4C93-8E76-4102-83E4-4E1F9D2355B7}"/>
                </a:ext>
              </a:extLst>
            </p:cNvPr>
            <p:cNvGrpSpPr>
              <a:grpSpLocks/>
            </p:cNvGrpSpPr>
            <p:nvPr/>
          </p:nvGrpSpPr>
          <p:grpSpPr bwMode="auto">
            <a:xfrm>
              <a:off x="4604" y="444"/>
              <a:ext cx="22" cy="44"/>
              <a:chOff x="3288" y="2478"/>
              <a:chExt cx="22" cy="44"/>
            </a:xfrm>
          </p:grpSpPr>
          <p:sp>
            <p:nvSpPr>
              <p:cNvPr id="19486" name="Line 85">
                <a:extLst>
                  <a:ext uri="{FF2B5EF4-FFF2-40B4-BE49-F238E27FC236}">
                    <a16:creationId xmlns:a16="http://schemas.microsoft.com/office/drawing/2014/main" id="{2CE17B8F-70FA-4526-84FF-9E050AFDECC8}"/>
                  </a:ext>
                </a:extLst>
              </p:cNvPr>
              <p:cNvSpPr>
                <a:spLocks noChangeShapeType="1"/>
              </p:cNvSpPr>
              <p:nvPr/>
            </p:nvSpPr>
            <p:spPr bwMode="auto">
              <a:xfrm>
                <a:off x="3288" y="2478"/>
                <a:ext cx="0" cy="44"/>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87" name="Line 86">
                <a:extLst>
                  <a:ext uri="{FF2B5EF4-FFF2-40B4-BE49-F238E27FC236}">
                    <a16:creationId xmlns:a16="http://schemas.microsoft.com/office/drawing/2014/main" id="{F4E3EEFE-1DA0-4F96-B106-AE360E2CF326}"/>
                  </a:ext>
                </a:extLst>
              </p:cNvPr>
              <p:cNvSpPr>
                <a:spLocks noChangeShapeType="1"/>
              </p:cNvSpPr>
              <p:nvPr/>
            </p:nvSpPr>
            <p:spPr bwMode="auto">
              <a:xfrm>
                <a:off x="3310" y="2478"/>
                <a:ext cx="0" cy="44"/>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sp>
        <p:nvSpPr>
          <p:cNvPr id="18519" name="Text Box 87">
            <a:extLst>
              <a:ext uri="{FF2B5EF4-FFF2-40B4-BE49-F238E27FC236}">
                <a16:creationId xmlns:a16="http://schemas.microsoft.com/office/drawing/2014/main" id="{8402ED66-5316-4AB8-BE0C-3081E99DD92C}"/>
              </a:ext>
            </a:extLst>
          </p:cNvPr>
          <p:cNvSpPr txBox="1">
            <a:spLocks noChangeArrowheads="1"/>
          </p:cNvSpPr>
          <p:nvPr/>
        </p:nvSpPr>
        <p:spPr bwMode="auto">
          <a:xfrm>
            <a:off x="228600" y="981075"/>
            <a:ext cx="6359525" cy="1225550"/>
          </a:xfrm>
          <a:prstGeom prst="rect">
            <a:avLst/>
          </a:prstGeom>
          <a:noFill/>
          <a:ln w="38100" cap="sq">
            <a:solidFill>
              <a:srgbClr val="0000FF"/>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en-US" sz="2400" b="1">
                <a:latin typeface="Times New Roman" panose="02020603050405020304" pitchFamily="18" charset="0"/>
              </a:rPr>
              <a:t>Đường kính đi qua trung điểm của một dây </a:t>
            </a:r>
            <a:r>
              <a:rPr lang="en-US" altLang="en-US" sz="2400" b="1">
                <a:solidFill>
                  <a:srgbClr val="FF0000"/>
                </a:solidFill>
                <a:latin typeface="Times New Roman" panose="02020603050405020304" pitchFamily="18" charset="0"/>
              </a:rPr>
              <a:t>không đi qua tâm </a:t>
            </a:r>
            <a:r>
              <a:rPr lang="en-US" altLang="en-US" sz="2400" b="1">
                <a:latin typeface="Times New Roman" panose="02020603050405020304" pitchFamily="18" charset="0"/>
              </a:rPr>
              <a:t>thì đi qua điểm chính giữa của cung căng dây ấy.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8452"/>
                                        </p:tgtEl>
                                        <p:attrNameLst>
                                          <p:attrName>style.visibility</p:attrName>
                                        </p:attrNameLst>
                                      </p:cBhvr>
                                      <p:to>
                                        <p:strVal val="visible"/>
                                      </p:to>
                                    </p:set>
                                    <p:animEffect transition="in" filter="blinds(horizontal)">
                                      <p:cBhvr>
                                        <p:cTn id="7" dur="1000"/>
                                        <p:tgtEl>
                                          <p:spTgt spid="1845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1" presetClass="entr" presetSubtype="4"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heel(4)">
                                      <p:cBhvr>
                                        <p:cTn id="12" dur="1000"/>
                                        <p:tgtEl>
                                          <p:spTgt spid="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3" presetClass="entr" presetSubtype="0" fill="hold" grpId="0" nodeType="clickEffect">
                                  <p:stCondLst>
                                    <p:cond delay="0"/>
                                  </p:stCondLst>
                                  <p:childTnLst>
                                    <p:set>
                                      <p:cBhvr>
                                        <p:cTn id="16" dur="1" fill="hold">
                                          <p:stCondLst>
                                            <p:cond delay="0"/>
                                          </p:stCondLst>
                                        </p:cTn>
                                        <p:tgtEl>
                                          <p:spTgt spid="18519"/>
                                        </p:tgtEl>
                                        <p:attrNameLst>
                                          <p:attrName>style.visibility</p:attrName>
                                        </p:attrNameLst>
                                      </p:cBhvr>
                                      <p:to>
                                        <p:strVal val="visible"/>
                                      </p:to>
                                    </p:set>
                                    <p:animEffect transition="in" filter="fade">
                                      <p:cBhvr>
                                        <p:cTn id="17" dur="100"/>
                                        <p:tgtEl>
                                          <p:spTgt spid="18519"/>
                                        </p:tgtEl>
                                      </p:cBhvr>
                                    </p:animEffect>
                                    <p:anim calcmode="lin" valueType="num">
                                      <p:cBhvr>
                                        <p:cTn id="18" dur="400" fill="hold"/>
                                        <p:tgtEl>
                                          <p:spTgt spid="18519"/>
                                        </p:tgtEl>
                                        <p:attrNameLst>
                                          <p:attrName>ppt_x</p:attrName>
                                        </p:attrNameLst>
                                      </p:cBhvr>
                                      <p:tavLst>
                                        <p:tav tm="0">
                                          <p:val>
                                            <p:strVal val="#ppt_x"/>
                                          </p:val>
                                        </p:tav>
                                        <p:tav tm="100000">
                                          <p:val>
                                            <p:strVal val="#ppt_x"/>
                                          </p:val>
                                        </p:tav>
                                      </p:tavLst>
                                    </p:anim>
                                    <p:anim calcmode="lin" valueType="num">
                                      <p:cBhvr>
                                        <p:cTn id="19" dur="400" fill="hold"/>
                                        <p:tgtEl>
                                          <p:spTgt spid="18519"/>
                                        </p:tgtEl>
                                        <p:attrNameLst>
                                          <p:attrName>ppt_y</p:attrName>
                                        </p:attrNameLst>
                                      </p:cBhvr>
                                      <p:tavLst>
                                        <p:tav tm="0">
                                          <p:val>
                                            <p:strVal val="#ppt_y+0.31"/>
                                          </p:val>
                                        </p:tav>
                                        <p:tav tm="100000">
                                          <p:val>
                                            <p:strVal val="#ppt_y+0.31"/>
                                          </p:val>
                                        </p:tav>
                                      </p:tavLst>
                                    </p:anim>
                                    <p:anim calcmode="lin" valueType="num">
                                      <p:cBhvr>
                                        <p:cTn id="20" dur="600" decel="50000" fill="hold">
                                          <p:stCondLst>
                                            <p:cond delay="400"/>
                                          </p:stCondLst>
                                        </p:cTn>
                                        <p:tgtEl>
                                          <p:spTgt spid="18519"/>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1" dur="600" decel="50000" fill="hold">
                                          <p:stCondLst>
                                            <p:cond delay="400"/>
                                          </p:stCondLst>
                                        </p:cTn>
                                        <p:tgtEl>
                                          <p:spTgt spid="18519"/>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21" presetClass="entr" presetSubtype="4" fill="hold" nodeType="clickEffect">
                                  <p:stCondLst>
                                    <p:cond delay="0"/>
                                  </p:stCondLst>
                                  <p:childTnLst>
                                    <p:set>
                                      <p:cBhvr>
                                        <p:cTn id="25" dur="1" fill="hold">
                                          <p:stCondLst>
                                            <p:cond delay="0"/>
                                          </p:stCondLst>
                                        </p:cTn>
                                        <p:tgtEl>
                                          <p:spTgt spid="23"/>
                                        </p:tgtEl>
                                        <p:attrNameLst>
                                          <p:attrName>style.visibility</p:attrName>
                                        </p:attrNameLst>
                                      </p:cBhvr>
                                      <p:to>
                                        <p:strVal val="visible"/>
                                      </p:to>
                                    </p:set>
                                    <p:animEffect transition="in" filter="wheel(4)">
                                      <p:cBhvr>
                                        <p:cTn id="26" dur="1000"/>
                                        <p:tgtEl>
                                          <p:spTgt spid="23"/>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4" presetClass="entr" presetSubtype="16" fill="hold" nodeType="click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box(in)">
                                      <p:cBhvr>
                                        <p:cTn id="31" dur="500"/>
                                        <p:tgtEl>
                                          <p:spTgt spid="2"/>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4" presetClass="exit" presetSubtype="16" fill="hold" grpId="1" nodeType="clickEffect">
                                  <p:stCondLst>
                                    <p:cond delay="0"/>
                                  </p:stCondLst>
                                  <p:childTnLst>
                                    <p:animEffect transition="out" filter="box(in)">
                                      <p:cBhvr>
                                        <p:cTn id="35" dur="500"/>
                                        <p:tgtEl>
                                          <p:spTgt spid="18452"/>
                                        </p:tgtEl>
                                      </p:cBhvr>
                                    </p:animEffect>
                                    <p:set>
                                      <p:cBhvr>
                                        <p:cTn id="36" dur="1" fill="hold">
                                          <p:stCondLst>
                                            <p:cond delay="499"/>
                                          </p:stCondLst>
                                        </p:cTn>
                                        <p:tgtEl>
                                          <p:spTgt spid="18452"/>
                                        </p:tgtEl>
                                        <p:attrNameLst>
                                          <p:attrName>style.visibility</p:attrName>
                                        </p:attrNameLst>
                                      </p:cBhvr>
                                      <p:to>
                                        <p:strVal val="hidden"/>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8" presetClass="entr" presetSubtype="16" fill="hold" grpId="0" nodeType="clickEffect">
                                  <p:stCondLst>
                                    <p:cond delay="0"/>
                                  </p:stCondLst>
                                  <p:childTnLst>
                                    <p:set>
                                      <p:cBhvr>
                                        <p:cTn id="40" dur="1" fill="hold">
                                          <p:stCondLst>
                                            <p:cond delay="0"/>
                                          </p:stCondLst>
                                        </p:cTn>
                                        <p:tgtEl>
                                          <p:spTgt spid="18434"/>
                                        </p:tgtEl>
                                        <p:attrNameLst>
                                          <p:attrName>style.visibility</p:attrName>
                                        </p:attrNameLst>
                                      </p:cBhvr>
                                      <p:to>
                                        <p:strVal val="visible"/>
                                      </p:to>
                                    </p:set>
                                    <p:animEffect transition="in" filter="diamond(in)">
                                      <p:cBhvr>
                                        <p:cTn id="41" dur="500"/>
                                        <p:tgtEl>
                                          <p:spTgt spid="18434"/>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 presetClass="entr" presetSubtype="8" fill="hold" nodeType="clickEffect">
                                  <p:stCondLst>
                                    <p:cond delay="0"/>
                                  </p:stCondLst>
                                  <p:childTnLst>
                                    <p:set>
                                      <p:cBhvr>
                                        <p:cTn id="45" dur="1" fill="hold">
                                          <p:stCondLst>
                                            <p:cond delay="0"/>
                                          </p:stCondLst>
                                        </p:cTn>
                                        <p:tgtEl>
                                          <p:spTgt spid="8"/>
                                        </p:tgtEl>
                                        <p:attrNameLst>
                                          <p:attrName>style.visibility</p:attrName>
                                        </p:attrNameLst>
                                      </p:cBhvr>
                                      <p:to>
                                        <p:strVal val="visible"/>
                                      </p:to>
                                    </p:set>
                                    <p:anim calcmode="lin" valueType="num">
                                      <p:cBhvr additive="base">
                                        <p:cTn id="46" dur="500" fill="hold"/>
                                        <p:tgtEl>
                                          <p:spTgt spid="8"/>
                                        </p:tgtEl>
                                        <p:attrNameLst>
                                          <p:attrName>ppt_x</p:attrName>
                                        </p:attrNameLst>
                                      </p:cBhvr>
                                      <p:tavLst>
                                        <p:tav tm="0">
                                          <p:val>
                                            <p:strVal val="0-#ppt_w/2"/>
                                          </p:val>
                                        </p:tav>
                                        <p:tav tm="100000">
                                          <p:val>
                                            <p:strVal val="#ppt_x"/>
                                          </p:val>
                                        </p:tav>
                                      </p:tavLst>
                                    </p:anim>
                                    <p:anim calcmode="lin" valueType="num">
                                      <p:cBhvr additive="base">
                                        <p:cTn id="47"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48" fill="hold" nodeType="clickPar">
                      <p:stCondLst>
                        <p:cond delay="indefinite"/>
                      </p:stCondLst>
                      <p:childTnLst>
                        <p:par>
                          <p:cTn id="49" fill="hold" nodeType="withGroup">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18466"/>
                                        </p:tgtEl>
                                        <p:attrNameLst>
                                          <p:attrName>style.visibility</p:attrName>
                                        </p:attrNameLst>
                                      </p:cBhvr>
                                      <p:to>
                                        <p:strVal val="visible"/>
                                      </p:to>
                                    </p:set>
                                    <p:animEffect transition="in" filter="box(in)">
                                      <p:cBhvr>
                                        <p:cTn id="52" dur="1000"/>
                                        <p:tgtEl>
                                          <p:spTgt spid="18466"/>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4" presetClass="entr" presetSubtype="16" fill="hold" nodeType="clickEffect">
                                  <p:stCondLst>
                                    <p:cond delay="0"/>
                                  </p:stCondLst>
                                  <p:childTnLst>
                                    <p:set>
                                      <p:cBhvr>
                                        <p:cTn id="56" dur="1" fill="hold">
                                          <p:stCondLst>
                                            <p:cond delay="0"/>
                                          </p:stCondLst>
                                        </p:cTn>
                                        <p:tgtEl>
                                          <p:spTgt spid="18435"/>
                                        </p:tgtEl>
                                        <p:attrNameLst>
                                          <p:attrName>style.visibility</p:attrName>
                                        </p:attrNameLst>
                                      </p:cBhvr>
                                      <p:to>
                                        <p:strVal val="visible"/>
                                      </p:to>
                                    </p:set>
                                    <p:animEffect transition="in" filter="box(in)">
                                      <p:cBhvr>
                                        <p:cTn id="57" dur="500"/>
                                        <p:tgtEl>
                                          <p:spTgt spid="18435"/>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3" presetClass="entr" presetSubtype="10" fill="hold" nodeType="clickEffect">
                                  <p:stCondLst>
                                    <p:cond delay="0"/>
                                  </p:stCondLst>
                                  <p:childTnLst>
                                    <p:set>
                                      <p:cBhvr>
                                        <p:cTn id="61" dur="1" fill="hold">
                                          <p:stCondLst>
                                            <p:cond delay="0"/>
                                          </p:stCondLst>
                                        </p:cTn>
                                        <p:tgtEl>
                                          <p:spTgt spid="9"/>
                                        </p:tgtEl>
                                        <p:attrNameLst>
                                          <p:attrName>style.visibility</p:attrName>
                                        </p:attrNameLst>
                                      </p:cBhvr>
                                      <p:to>
                                        <p:strVal val="visible"/>
                                      </p:to>
                                    </p:set>
                                    <p:animEffect transition="in" filter="blinds(horizontal)">
                                      <p:cBhvr>
                                        <p:cTn id="62" dur="500"/>
                                        <p:tgtEl>
                                          <p:spTgt spid="9"/>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12"/>
                                        </p:tgtEl>
                                        <p:attrNameLst>
                                          <p:attrName>style.visibility</p:attrName>
                                        </p:attrNameLst>
                                      </p:cBhvr>
                                      <p:to>
                                        <p:strVal val="visible"/>
                                      </p:to>
                                    </p:set>
                                    <p:anim calcmode="lin" valueType="num">
                                      <p:cBhvr additive="base">
                                        <p:cTn id="67" dur="1000" fill="hold"/>
                                        <p:tgtEl>
                                          <p:spTgt spid="12"/>
                                        </p:tgtEl>
                                        <p:attrNameLst>
                                          <p:attrName>ppt_x</p:attrName>
                                        </p:attrNameLst>
                                      </p:cBhvr>
                                      <p:tavLst>
                                        <p:tav tm="0">
                                          <p:val>
                                            <p:strVal val="#ppt_x"/>
                                          </p:val>
                                        </p:tav>
                                        <p:tav tm="100000">
                                          <p:val>
                                            <p:strVal val="#ppt_x"/>
                                          </p:val>
                                        </p:tav>
                                      </p:tavLst>
                                    </p:anim>
                                    <p:anim calcmode="lin" valueType="num">
                                      <p:cBhvr additive="base">
                                        <p:cTn id="68" dur="10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18"/>
                                        </p:tgtEl>
                                        <p:attrNameLst>
                                          <p:attrName>style.visibility</p:attrName>
                                        </p:attrNameLst>
                                      </p:cBhvr>
                                      <p:to>
                                        <p:strVal val="visible"/>
                                      </p:to>
                                    </p:set>
                                    <p:anim calcmode="lin" valueType="num">
                                      <p:cBhvr additive="base">
                                        <p:cTn id="73" dur="500" fill="hold"/>
                                        <p:tgtEl>
                                          <p:spTgt spid="18"/>
                                        </p:tgtEl>
                                        <p:attrNameLst>
                                          <p:attrName>ppt_x</p:attrName>
                                        </p:attrNameLst>
                                      </p:cBhvr>
                                      <p:tavLst>
                                        <p:tav tm="0">
                                          <p:val>
                                            <p:strVal val="#ppt_x"/>
                                          </p:val>
                                        </p:tav>
                                        <p:tav tm="100000">
                                          <p:val>
                                            <p:strVal val="#ppt_x"/>
                                          </p:val>
                                        </p:tav>
                                      </p:tavLst>
                                    </p:anim>
                                    <p:anim calcmode="lin" valueType="num">
                                      <p:cBhvr additive="base">
                                        <p:cTn id="7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p:bldP spid="18452" grpId="0"/>
      <p:bldP spid="18452" grpId="1"/>
      <p:bldP spid="18466" grpId="0"/>
      <p:bldP spid="1851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a:extLst>
              <a:ext uri="{FF2B5EF4-FFF2-40B4-BE49-F238E27FC236}">
                <a16:creationId xmlns:a16="http://schemas.microsoft.com/office/drawing/2014/main" id="{20B9B3DA-5078-4596-833F-9F17BD6832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8800" y="304800"/>
            <a:ext cx="21336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Text Box 3">
            <a:extLst>
              <a:ext uri="{FF2B5EF4-FFF2-40B4-BE49-F238E27FC236}">
                <a16:creationId xmlns:a16="http://schemas.microsoft.com/office/drawing/2014/main" id="{2C23C93D-2CBE-4E7E-8F5F-EEDA5D8A1AEB}"/>
              </a:ext>
            </a:extLst>
          </p:cNvPr>
          <p:cNvSpPr txBox="1">
            <a:spLocks noChangeArrowheads="1"/>
          </p:cNvSpPr>
          <p:nvPr/>
        </p:nvSpPr>
        <p:spPr bwMode="auto">
          <a:xfrm>
            <a:off x="762000" y="3810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en-US" sz="2400" b="1">
                <a:solidFill>
                  <a:srgbClr val="FF0000"/>
                </a:solidFill>
                <a:latin typeface="Times New Roman" panose="02020603050405020304" pitchFamily="18" charset="0"/>
              </a:rPr>
              <a:t>Bài tập 14b.</a:t>
            </a:r>
          </a:p>
        </p:txBody>
      </p:sp>
      <p:sp>
        <p:nvSpPr>
          <p:cNvPr id="19460" name="Text Box 4">
            <a:extLst>
              <a:ext uri="{FF2B5EF4-FFF2-40B4-BE49-F238E27FC236}">
                <a16:creationId xmlns:a16="http://schemas.microsoft.com/office/drawing/2014/main" id="{90D06D61-8A60-4614-A51A-1F072AEF7A20}"/>
              </a:ext>
            </a:extLst>
          </p:cNvPr>
          <p:cNvSpPr txBox="1">
            <a:spLocks noChangeArrowheads="1"/>
          </p:cNvSpPr>
          <p:nvPr/>
        </p:nvSpPr>
        <p:spPr bwMode="auto">
          <a:xfrm>
            <a:off x="685800" y="2895600"/>
            <a:ext cx="6477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en-US" sz="2400" b="1" i="1" u="sng">
                <a:solidFill>
                  <a:srgbClr val="0000FF"/>
                </a:solidFill>
                <a:latin typeface="Times New Roman" panose="02020603050405020304" pitchFamily="18" charset="0"/>
              </a:rPr>
              <a:t>Chiều đảo:</a:t>
            </a:r>
            <a:r>
              <a:rPr lang="en-US" altLang="en-US" sz="1800" b="1" i="1">
                <a:solidFill>
                  <a:srgbClr val="0000FF"/>
                </a:solidFill>
                <a:latin typeface="Times New Roman" panose="02020603050405020304" pitchFamily="18" charset="0"/>
              </a:rPr>
              <a:t> </a:t>
            </a:r>
            <a:r>
              <a:rPr lang="en-US" altLang="en-US" sz="2400">
                <a:latin typeface="Times New Roman" panose="02020603050405020304" pitchFamily="18" charset="0"/>
              </a:rPr>
              <a:t>Đường kính vuông góc với một dây thì đi qua điểm chính giữa của cung căng dây ấy.</a:t>
            </a:r>
          </a:p>
        </p:txBody>
      </p:sp>
      <p:sp>
        <p:nvSpPr>
          <p:cNvPr id="19461" name="Text Box 5">
            <a:extLst>
              <a:ext uri="{FF2B5EF4-FFF2-40B4-BE49-F238E27FC236}">
                <a16:creationId xmlns:a16="http://schemas.microsoft.com/office/drawing/2014/main" id="{61BC426C-2A74-4B34-8B13-24BA2DFBC316}"/>
              </a:ext>
            </a:extLst>
          </p:cNvPr>
          <p:cNvSpPr txBox="1">
            <a:spLocks noChangeArrowheads="1"/>
          </p:cNvSpPr>
          <p:nvPr/>
        </p:nvSpPr>
        <p:spPr bwMode="auto">
          <a:xfrm>
            <a:off x="762000" y="990600"/>
            <a:ext cx="48768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en-US" sz="2400" b="1" i="1" u="sng">
                <a:solidFill>
                  <a:srgbClr val="0000FF"/>
                </a:solidFill>
                <a:latin typeface="Times New Roman" panose="02020603050405020304" pitchFamily="18" charset="0"/>
              </a:rPr>
              <a:t>Chiều thuận</a:t>
            </a:r>
            <a:r>
              <a:rPr lang="en-US" altLang="en-US" sz="2400" b="1" i="1">
                <a:solidFill>
                  <a:srgbClr val="0000FF"/>
                </a:solidFill>
                <a:latin typeface="Times New Roman" panose="02020603050405020304" pitchFamily="18" charset="0"/>
              </a:rPr>
              <a:t>:  </a:t>
            </a:r>
            <a:r>
              <a:rPr lang="en-US" altLang="en-US" sz="2400">
                <a:latin typeface="Times New Roman" panose="02020603050405020304" pitchFamily="18" charset="0"/>
              </a:rPr>
              <a:t>Đường kính đi qua điểm chính giữa của một cung thì vuông góc với dây căng cung ấy.</a:t>
            </a:r>
          </a:p>
        </p:txBody>
      </p:sp>
      <p:sp>
        <p:nvSpPr>
          <p:cNvPr id="20486" name="Text Box 6">
            <a:extLst>
              <a:ext uri="{FF2B5EF4-FFF2-40B4-BE49-F238E27FC236}">
                <a16:creationId xmlns:a16="http://schemas.microsoft.com/office/drawing/2014/main" id="{91D21609-EB2C-4D1B-8F20-C3343D0D6B58}"/>
              </a:ext>
            </a:extLst>
          </p:cNvPr>
          <p:cNvSpPr txBox="1">
            <a:spLocks noChangeArrowheads="1"/>
          </p:cNvSpPr>
          <p:nvPr/>
        </p:nvSpPr>
        <p:spPr bwMode="auto">
          <a:xfrm>
            <a:off x="1371600" y="3886200"/>
            <a:ext cx="91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endParaRPr lang="vi-VN" altLang="en-US" sz="1800">
              <a:latin typeface="Times New Roman" panose="02020603050405020304" pitchFamily="18" charset="0"/>
            </a:endParaRPr>
          </a:p>
        </p:txBody>
      </p:sp>
      <p:sp>
        <p:nvSpPr>
          <p:cNvPr id="19463" name="Text Box 7">
            <a:extLst>
              <a:ext uri="{FF2B5EF4-FFF2-40B4-BE49-F238E27FC236}">
                <a16:creationId xmlns:a16="http://schemas.microsoft.com/office/drawing/2014/main" id="{1A82A287-E9AE-4752-A0C3-C7863329A7A7}"/>
              </a:ext>
            </a:extLst>
          </p:cNvPr>
          <p:cNvSpPr txBox="1">
            <a:spLocks noChangeArrowheads="1"/>
          </p:cNvSpPr>
          <p:nvPr/>
        </p:nvSpPr>
        <p:spPr bwMode="auto">
          <a:xfrm>
            <a:off x="685800" y="3886200"/>
            <a:ext cx="1981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en-US" sz="2400" b="1" u="sng">
                <a:solidFill>
                  <a:srgbClr val="FF0000"/>
                </a:solidFill>
                <a:latin typeface="Times New Roman" panose="02020603050405020304" pitchFamily="18" charset="0"/>
              </a:rPr>
              <a:t>Hướng dẫn:</a:t>
            </a:r>
          </a:p>
        </p:txBody>
      </p:sp>
      <p:sp>
        <p:nvSpPr>
          <p:cNvPr id="19464" name="Text Box 8">
            <a:extLst>
              <a:ext uri="{FF2B5EF4-FFF2-40B4-BE49-F238E27FC236}">
                <a16:creationId xmlns:a16="http://schemas.microsoft.com/office/drawing/2014/main" id="{65EE6252-508A-4F9F-8C89-B3C6DB7E3AE0}"/>
              </a:ext>
            </a:extLst>
          </p:cNvPr>
          <p:cNvSpPr txBox="1">
            <a:spLocks noChangeArrowheads="1"/>
          </p:cNvSpPr>
          <p:nvPr/>
        </p:nvSpPr>
        <p:spPr bwMode="auto">
          <a:xfrm>
            <a:off x="3124200" y="4038600"/>
            <a:ext cx="2895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en-US" sz="2400">
                <a:latin typeface="Times New Roman" panose="02020603050405020304" pitchFamily="18" charset="0"/>
              </a:rPr>
              <a:t>cung AM = cung AN</a:t>
            </a:r>
          </a:p>
        </p:txBody>
      </p:sp>
      <p:sp>
        <p:nvSpPr>
          <p:cNvPr id="19465" name="AutoShape 9">
            <a:extLst>
              <a:ext uri="{FF2B5EF4-FFF2-40B4-BE49-F238E27FC236}">
                <a16:creationId xmlns:a16="http://schemas.microsoft.com/office/drawing/2014/main" id="{57165214-CB00-43EA-AE7D-5DC7271AE2A3}"/>
              </a:ext>
            </a:extLst>
          </p:cNvPr>
          <p:cNvSpPr>
            <a:spLocks noChangeArrowheads="1"/>
          </p:cNvSpPr>
          <p:nvPr/>
        </p:nvSpPr>
        <p:spPr bwMode="auto">
          <a:xfrm flipH="1">
            <a:off x="4419600" y="4572000"/>
            <a:ext cx="76200" cy="228600"/>
          </a:xfrm>
          <a:prstGeom prst="upArrow">
            <a:avLst>
              <a:gd name="adj1" fmla="val 50000"/>
              <a:gd name="adj2" fmla="val 75000"/>
            </a:avLst>
          </a:prstGeom>
          <a:solidFill>
            <a:schemeClr val="accent1"/>
          </a:solidFill>
          <a:ln w="12700" cap="sq">
            <a:solidFill>
              <a:schemeClr val="tx1"/>
            </a:solidFill>
            <a:miter lim="800000"/>
            <a:headEnd type="none" w="sm" len="sm"/>
            <a:tailEnd type="none" w="sm" len="sm"/>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sp>
        <p:nvSpPr>
          <p:cNvPr id="19466" name="Text Box 10">
            <a:extLst>
              <a:ext uri="{FF2B5EF4-FFF2-40B4-BE49-F238E27FC236}">
                <a16:creationId xmlns:a16="http://schemas.microsoft.com/office/drawing/2014/main" id="{C8ECB1F0-2F18-474B-AC73-FBBDA55F9866}"/>
              </a:ext>
            </a:extLst>
          </p:cNvPr>
          <p:cNvSpPr txBox="1">
            <a:spLocks noChangeArrowheads="1"/>
          </p:cNvSpPr>
          <p:nvPr/>
        </p:nvSpPr>
        <p:spPr bwMode="auto">
          <a:xfrm>
            <a:off x="3048000" y="4800600"/>
            <a:ext cx="2895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latin typeface="Times New Roman" panose="02020603050405020304" pitchFamily="18" charset="0"/>
              </a:rPr>
              <a:t>góc AOM = góc AON</a:t>
            </a:r>
          </a:p>
        </p:txBody>
      </p:sp>
      <p:sp>
        <p:nvSpPr>
          <p:cNvPr id="19467" name="AutoShape 11">
            <a:extLst>
              <a:ext uri="{FF2B5EF4-FFF2-40B4-BE49-F238E27FC236}">
                <a16:creationId xmlns:a16="http://schemas.microsoft.com/office/drawing/2014/main" id="{13B72C64-077B-4DFD-94FB-1A1DCC46A600}"/>
              </a:ext>
            </a:extLst>
          </p:cNvPr>
          <p:cNvSpPr>
            <a:spLocks noChangeArrowheads="1"/>
          </p:cNvSpPr>
          <p:nvPr/>
        </p:nvSpPr>
        <p:spPr bwMode="auto">
          <a:xfrm>
            <a:off x="4419600" y="5410200"/>
            <a:ext cx="76200" cy="228600"/>
          </a:xfrm>
          <a:prstGeom prst="upArrow">
            <a:avLst>
              <a:gd name="adj1" fmla="val 50000"/>
              <a:gd name="adj2" fmla="val 75000"/>
            </a:avLst>
          </a:prstGeom>
          <a:solidFill>
            <a:schemeClr val="accent1"/>
          </a:solidFill>
          <a:ln w="12700" cap="sq">
            <a:solidFill>
              <a:schemeClr val="tx1"/>
            </a:solidFill>
            <a:miter lim="800000"/>
            <a:headEnd type="none" w="sm" len="sm"/>
            <a:tailEnd type="none" w="sm" len="sm"/>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sp>
        <p:nvSpPr>
          <p:cNvPr id="19468" name="Text Box 12">
            <a:extLst>
              <a:ext uri="{FF2B5EF4-FFF2-40B4-BE49-F238E27FC236}">
                <a16:creationId xmlns:a16="http://schemas.microsoft.com/office/drawing/2014/main" id="{E35D8B6C-D6ED-452D-97DB-CF3D9B637862}"/>
              </a:ext>
            </a:extLst>
          </p:cNvPr>
          <p:cNvSpPr txBox="1">
            <a:spLocks noChangeArrowheads="1"/>
          </p:cNvSpPr>
          <p:nvPr/>
        </p:nvSpPr>
        <p:spPr bwMode="auto">
          <a:xfrm>
            <a:off x="2362200" y="5638800"/>
            <a:ext cx="43434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en-US" sz="2400">
                <a:latin typeface="Times New Roman" panose="02020603050405020304" pitchFamily="18" charset="0"/>
              </a:rPr>
              <a:t>tam giác MOH = tam giác NOH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9459"/>
                                        </p:tgtEl>
                                        <p:attrNameLst>
                                          <p:attrName>style.visibility</p:attrName>
                                        </p:attrNameLst>
                                      </p:cBhvr>
                                      <p:to>
                                        <p:strVal val="visible"/>
                                      </p:to>
                                    </p:set>
                                    <p:anim calcmode="discrete" valueType="clr">
                                      <p:cBhvr override="childStyle">
                                        <p:cTn id="7" dur="80"/>
                                        <p:tgtEl>
                                          <p:spTgt spid="19459"/>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9459"/>
                                        </p:tgtEl>
                                        <p:attrNameLst>
                                          <p:attrName>fillcolor</p:attrName>
                                        </p:attrNameLst>
                                      </p:cBhvr>
                                      <p:tavLst>
                                        <p:tav tm="0">
                                          <p:val>
                                            <p:clrVal>
                                              <a:schemeClr val="accent2"/>
                                            </p:clrVal>
                                          </p:val>
                                        </p:tav>
                                        <p:tav tm="50000">
                                          <p:val>
                                            <p:clrVal>
                                              <a:schemeClr val="hlink"/>
                                            </p:clrVal>
                                          </p:val>
                                        </p:tav>
                                      </p:tavLst>
                                    </p:anim>
                                    <p:set>
                                      <p:cBhvr>
                                        <p:cTn id="9" dur="80"/>
                                        <p:tgtEl>
                                          <p:spTgt spid="19459"/>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12" presetClass="entr" presetSubtype="4" fill="hold" nodeType="clickEffect">
                                  <p:stCondLst>
                                    <p:cond delay="0"/>
                                  </p:stCondLst>
                                  <p:childTnLst>
                                    <p:set>
                                      <p:cBhvr>
                                        <p:cTn id="13" dur="1" fill="hold">
                                          <p:stCondLst>
                                            <p:cond delay="0"/>
                                          </p:stCondLst>
                                        </p:cTn>
                                        <p:tgtEl>
                                          <p:spTgt spid="19458"/>
                                        </p:tgtEl>
                                        <p:attrNameLst>
                                          <p:attrName>style.visibility</p:attrName>
                                        </p:attrNameLst>
                                      </p:cBhvr>
                                      <p:to>
                                        <p:strVal val="visible"/>
                                      </p:to>
                                    </p:set>
                                    <p:animEffect transition="in" filter="slide(fromBottom)">
                                      <p:cBhvr>
                                        <p:cTn id="14" dur="500"/>
                                        <p:tgtEl>
                                          <p:spTgt spid="19458"/>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6" presetClass="entr" presetSubtype="26" fill="hold" grpId="0" nodeType="clickEffect">
                                  <p:stCondLst>
                                    <p:cond delay="0"/>
                                  </p:stCondLst>
                                  <p:childTnLst>
                                    <p:set>
                                      <p:cBhvr>
                                        <p:cTn id="18" dur="1" fill="hold">
                                          <p:stCondLst>
                                            <p:cond delay="0"/>
                                          </p:stCondLst>
                                        </p:cTn>
                                        <p:tgtEl>
                                          <p:spTgt spid="19461"/>
                                        </p:tgtEl>
                                        <p:attrNameLst>
                                          <p:attrName>style.visibility</p:attrName>
                                        </p:attrNameLst>
                                      </p:cBhvr>
                                      <p:to>
                                        <p:strVal val="visible"/>
                                      </p:to>
                                    </p:set>
                                    <p:animEffect transition="in" filter="barn(inHorizontal)">
                                      <p:cBhvr>
                                        <p:cTn id="19" dur="500"/>
                                        <p:tgtEl>
                                          <p:spTgt spid="19461"/>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8" presetClass="entr" presetSubtype="16" fill="hold" grpId="0" nodeType="clickEffect">
                                  <p:stCondLst>
                                    <p:cond delay="0"/>
                                  </p:stCondLst>
                                  <p:childTnLst>
                                    <p:set>
                                      <p:cBhvr>
                                        <p:cTn id="23" dur="1" fill="hold">
                                          <p:stCondLst>
                                            <p:cond delay="0"/>
                                          </p:stCondLst>
                                        </p:cTn>
                                        <p:tgtEl>
                                          <p:spTgt spid="19460"/>
                                        </p:tgtEl>
                                        <p:attrNameLst>
                                          <p:attrName>style.visibility</p:attrName>
                                        </p:attrNameLst>
                                      </p:cBhvr>
                                      <p:to>
                                        <p:strVal val="visible"/>
                                      </p:to>
                                    </p:set>
                                    <p:animEffect transition="in" filter="diamond(in)">
                                      <p:cBhvr>
                                        <p:cTn id="24" dur="2000"/>
                                        <p:tgtEl>
                                          <p:spTgt spid="19460"/>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50" presetClass="entr" presetSubtype="0" decel="100000" fill="hold" grpId="0" nodeType="clickEffect">
                                  <p:stCondLst>
                                    <p:cond delay="0"/>
                                  </p:stCondLst>
                                  <p:childTnLst>
                                    <p:set>
                                      <p:cBhvr>
                                        <p:cTn id="28" dur="1" fill="hold">
                                          <p:stCondLst>
                                            <p:cond delay="0"/>
                                          </p:stCondLst>
                                        </p:cTn>
                                        <p:tgtEl>
                                          <p:spTgt spid="19463"/>
                                        </p:tgtEl>
                                        <p:attrNameLst>
                                          <p:attrName>style.visibility</p:attrName>
                                        </p:attrNameLst>
                                      </p:cBhvr>
                                      <p:to>
                                        <p:strVal val="visible"/>
                                      </p:to>
                                    </p:set>
                                    <p:anim calcmode="lin" valueType="num">
                                      <p:cBhvr>
                                        <p:cTn id="29" dur="1000" fill="hold"/>
                                        <p:tgtEl>
                                          <p:spTgt spid="19463"/>
                                        </p:tgtEl>
                                        <p:attrNameLst>
                                          <p:attrName>ppt_w</p:attrName>
                                        </p:attrNameLst>
                                      </p:cBhvr>
                                      <p:tavLst>
                                        <p:tav tm="0">
                                          <p:val>
                                            <p:strVal val="#ppt_w+.3"/>
                                          </p:val>
                                        </p:tav>
                                        <p:tav tm="100000">
                                          <p:val>
                                            <p:strVal val="#ppt_w"/>
                                          </p:val>
                                        </p:tav>
                                      </p:tavLst>
                                    </p:anim>
                                    <p:anim calcmode="lin" valueType="num">
                                      <p:cBhvr>
                                        <p:cTn id="30" dur="1000" fill="hold"/>
                                        <p:tgtEl>
                                          <p:spTgt spid="19463"/>
                                        </p:tgtEl>
                                        <p:attrNameLst>
                                          <p:attrName>ppt_h</p:attrName>
                                        </p:attrNameLst>
                                      </p:cBhvr>
                                      <p:tavLst>
                                        <p:tav tm="0">
                                          <p:val>
                                            <p:strVal val="#ppt_h"/>
                                          </p:val>
                                        </p:tav>
                                        <p:tav tm="100000">
                                          <p:val>
                                            <p:strVal val="#ppt_h"/>
                                          </p:val>
                                        </p:tav>
                                      </p:tavLst>
                                    </p:anim>
                                    <p:animEffect transition="in" filter="fade">
                                      <p:cBhvr>
                                        <p:cTn id="31" dur="1000"/>
                                        <p:tgtEl>
                                          <p:spTgt spid="19463"/>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6" presetClass="entr" presetSubtype="26" fill="hold" grpId="0" nodeType="clickEffect">
                                  <p:stCondLst>
                                    <p:cond delay="0"/>
                                  </p:stCondLst>
                                  <p:childTnLst>
                                    <p:set>
                                      <p:cBhvr>
                                        <p:cTn id="35" dur="1" fill="hold">
                                          <p:stCondLst>
                                            <p:cond delay="0"/>
                                          </p:stCondLst>
                                        </p:cTn>
                                        <p:tgtEl>
                                          <p:spTgt spid="19464"/>
                                        </p:tgtEl>
                                        <p:attrNameLst>
                                          <p:attrName>style.visibility</p:attrName>
                                        </p:attrNameLst>
                                      </p:cBhvr>
                                      <p:to>
                                        <p:strVal val="visible"/>
                                      </p:to>
                                    </p:set>
                                    <p:animEffect transition="in" filter="barn(inHorizontal)">
                                      <p:cBhvr>
                                        <p:cTn id="36" dur="500"/>
                                        <p:tgtEl>
                                          <p:spTgt spid="19464"/>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18" presetClass="entr" presetSubtype="12" fill="hold" grpId="0" nodeType="clickEffect">
                                  <p:stCondLst>
                                    <p:cond delay="0"/>
                                  </p:stCondLst>
                                  <p:childTnLst>
                                    <p:set>
                                      <p:cBhvr>
                                        <p:cTn id="40" dur="1" fill="hold">
                                          <p:stCondLst>
                                            <p:cond delay="0"/>
                                          </p:stCondLst>
                                        </p:cTn>
                                        <p:tgtEl>
                                          <p:spTgt spid="19465"/>
                                        </p:tgtEl>
                                        <p:attrNameLst>
                                          <p:attrName>style.visibility</p:attrName>
                                        </p:attrNameLst>
                                      </p:cBhvr>
                                      <p:to>
                                        <p:strVal val="visible"/>
                                      </p:to>
                                    </p:set>
                                    <p:animEffect transition="in" filter="strips(downLeft)">
                                      <p:cBhvr>
                                        <p:cTn id="41" dur="500"/>
                                        <p:tgtEl>
                                          <p:spTgt spid="19465"/>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5" presetClass="entr" presetSubtype="10" fill="hold" grpId="0" nodeType="clickEffect">
                                  <p:stCondLst>
                                    <p:cond delay="0"/>
                                  </p:stCondLst>
                                  <p:childTnLst>
                                    <p:set>
                                      <p:cBhvr>
                                        <p:cTn id="45" dur="1" fill="hold">
                                          <p:stCondLst>
                                            <p:cond delay="0"/>
                                          </p:stCondLst>
                                        </p:cTn>
                                        <p:tgtEl>
                                          <p:spTgt spid="19466"/>
                                        </p:tgtEl>
                                        <p:attrNameLst>
                                          <p:attrName>style.visibility</p:attrName>
                                        </p:attrNameLst>
                                      </p:cBhvr>
                                      <p:to>
                                        <p:strVal val="visible"/>
                                      </p:to>
                                    </p:set>
                                    <p:animEffect transition="in" filter="checkerboard(across)">
                                      <p:cBhvr>
                                        <p:cTn id="46" dur="500"/>
                                        <p:tgtEl>
                                          <p:spTgt spid="19466"/>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43" presetClass="entr" presetSubtype="0" fill="hold" grpId="0" nodeType="clickEffect">
                                  <p:stCondLst>
                                    <p:cond delay="0"/>
                                  </p:stCondLst>
                                  <p:childTnLst>
                                    <p:set>
                                      <p:cBhvr>
                                        <p:cTn id="50" dur="1" fill="hold">
                                          <p:stCondLst>
                                            <p:cond delay="0"/>
                                          </p:stCondLst>
                                        </p:cTn>
                                        <p:tgtEl>
                                          <p:spTgt spid="19467"/>
                                        </p:tgtEl>
                                        <p:attrNameLst>
                                          <p:attrName>style.visibility</p:attrName>
                                        </p:attrNameLst>
                                      </p:cBhvr>
                                      <p:to>
                                        <p:strVal val="visible"/>
                                      </p:to>
                                    </p:set>
                                    <p:animEffect transition="in" filter="fade">
                                      <p:cBhvr>
                                        <p:cTn id="51" dur="100"/>
                                        <p:tgtEl>
                                          <p:spTgt spid="19467"/>
                                        </p:tgtEl>
                                      </p:cBhvr>
                                    </p:animEffect>
                                    <p:anim calcmode="lin" valueType="num">
                                      <p:cBhvr>
                                        <p:cTn id="52" dur="400" fill="hold"/>
                                        <p:tgtEl>
                                          <p:spTgt spid="19467"/>
                                        </p:tgtEl>
                                        <p:attrNameLst>
                                          <p:attrName>ppt_x</p:attrName>
                                        </p:attrNameLst>
                                      </p:cBhvr>
                                      <p:tavLst>
                                        <p:tav tm="0">
                                          <p:val>
                                            <p:strVal val="#ppt_x"/>
                                          </p:val>
                                        </p:tav>
                                        <p:tav tm="100000">
                                          <p:val>
                                            <p:strVal val="#ppt_x"/>
                                          </p:val>
                                        </p:tav>
                                      </p:tavLst>
                                    </p:anim>
                                    <p:anim calcmode="lin" valueType="num">
                                      <p:cBhvr>
                                        <p:cTn id="53" dur="400" fill="hold"/>
                                        <p:tgtEl>
                                          <p:spTgt spid="19467"/>
                                        </p:tgtEl>
                                        <p:attrNameLst>
                                          <p:attrName>ppt_y</p:attrName>
                                        </p:attrNameLst>
                                      </p:cBhvr>
                                      <p:tavLst>
                                        <p:tav tm="0">
                                          <p:val>
                                            <p:strVal val="#ppt_y+0.31"/>
                                          </p:val>
                                        </p:tav>
                                        <p:tav tm="100000">
                                          <p:val>
                                            <p:strVal val="#ppt_y+0.31"/>
                                          </p:val>
                                        </p:tav>
                                      </p:tavLst>
                                    </p:anim>
                                    <p:anim calcmode="lin" valueType="num">
                                      <p:cBhvr>
                                        <p:cTn id="54" dur="600" decel="50000" fill="hold">
                                          <p:stCondLst>
                                            <p:cond delay="400"/>
                                          </p:stCondLst>
                                        </p:cTn>
                                        <p:tgtEl>
                                          <p:spTgt spid="19467"/>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55" dur="600" decel="50000" fill="hold">
                                          <p:stCondLst>
                                            <p:cond delay="400"/>
                                          </p:stCondLst>
                                        </p:cTn>
                                        <p:tgtEl>
                                          <p:spTgt spid="19467"/>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56" fill="hold" nodeType="clickPar">
                      <p:stCondLst>
                        <p:cond delay="indefinite"/>
                      </p:stCondLst>
                      <p:childTnLst>
                        <p:par>
                          <p:cTn id="57" fill="hold" nodeType="withGroup">
                            <p:stCondLst>
                              <p:cond delay="0"/>
                            </p:stCondLst>
                            <p:childTnLst>
                              <p:par>
                                <p:cTn id="58" presetID="29" presetClass="entr" presetSubtype="0" fill="hold" grpId="0" nodeType="clickEffect">
                                  <p:stCondLst>
                                    <p:cond delay="0"/>
                                  </p:stCondLst>
                                  <p:childTnLst>
                                    <p:set>
                                      <p:cBhvr>
                                        <p:cTn id="59" dur="1" fill="hold">
                                          <p:stCondLst>
                                            <p:cond delay="0"/>
                                          </p:stCondLst>
                                        </p:cTn>
                                        <p:tgtEl>
                                          <p:spTgt spid="19468"/>
                                        </p:tgtEl>
                                        <p:attrNameLst>
                                          <p:attrName>style.visibility</p:attrName>
                                        </p:attrNameLst>
                                      </p:cBhvr>
                                      <p:to>
                                        <p:strVal val="visible"/>
                                      </p:to>
                                    </p:set>
                                    <p:anim calcmode="lin" valueType="num">
                                      <p:cBhvr>
                                        <p:cTn id="60" dur="1000" fill="hold"/>
                                        <p:tgtEl>
                                          <p:spTgt spid="19468"/>
                                        </p:tgtEl>
                                        <p:attrNameLst>
                                          <p:attrName>ppt_x</p:attrName>
                                        </p:attrNameLst>
                                      </p:cBhvr>
                                      <p:tavLst>
                                        <p:tav tm="0">
                                          <p:val>
                                            <p:strVal val="#ppt_x-.2"/>
                                          </p:val>
                                        </p:tav>
                                        <p:tav tm="100000">
                                          <p:val>
                                            <p:strVal val="#ppt_x"/>
                                          </p:val>
                                        </p:tav>
                                      </p:tavLst>
                                    </p:anim>
                                    <p:anim calcmode="lin" valueType="num">
                                      <p:cBhvr>
                                        <p:cTn id="61" dur="1000" fill="hold"/>
                                        <p:tgtEl>
                                          <p:spTgt spid="19468"/>
                                        </p:tgtEl>
                                        <p:attrNameLst>
                                          <p:attrName>ppt_y</p:attrName>
                                        </p:attrNameLst>
                                      </p:cBhvr>
                                      <p:tavLst>
                                        <p:tav tm="0">
                                          <p:val>
                                            <p:strVal val="#ppt_y"/>
                                          </p:val>
                                        </p:tav>
                                        <p:tav tm="100000">
                                          <p:val>
                                            <p:strVal val="#ppt_y"/>
                                          </p:val>
                                        </p:tav>
                                      </p:tavLst>
                                    </p:anim>
                                    <p:animEffect transition="in" filter="wipe(right)" prLst="gradientSize: 0.1">
                                      <p:cBhvr>
                                        <p:cTn id="62" dur="1000"/>
                                        <p:tgtEl>
                                          <p:spTgt spid="194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p:bldP spid="19460" grpId="0"/>
      <p:bldP spid="19461" grpId="0"/>
      <p:bldP spid="19463" grpId="0"/>
      <p:bldP spid="19464" grpId="0"/>
      <p:bldP spid="19465" grpId="0" animBg="1"/>
      <p:bldP spid="19466" grpId="0"/>
      <p:bldP spid="19467" grpId="0" animBg="1"/>
      <p:bldP spid="1946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AutoShape 2">
            <a:extLst>
              <a:ext uri="{FF2B5EF4-FFF2-40B4-BE49-F238E27FC236}">
                <a16:creationId xmlns:a16="http://schemas.microsoft.com/office/drawing/2014/main" id="{9009F24E-8037-4581-AA26-0CC9EBAD67EE}"/>
              </a:ext>
            </a:extLst>
          </p:cNvPr>
          <p:cNvSpPr>
            <a:spLocks noChangeArrowheads="1"/>
          </p:cNvSpPr>
          <p:nvPr/>
        </p:nvSpPr>
        <p:spPr bwMode="auto">
          <a:xfrm>
            <a:off x="1835150" y="0"/>
            <a:ext cx="4968875" cy="990600"/>
          </a:xfrm>
          <a:prstGeom prst="horizontalScroll">
            <a:avLst>
              <a:gd name="adj" fmla="val 12500"/>
            </a:avLst>
          </a:prstGeom>
          <a:gradFill rotWithShape="1">
            <a:gsLst>
              <a:gs pos="0">
                <a:schemeClr val="accent1"/>
              </a:gs>
              <a:gs pos="100000">
                <a:schemeClr val="bg1"/>
              </a:gs>
            </a:gsLst>
            <a:lin ang="5400000" scaled="1"/>
          </a:gradFill>
          <a:ln w="12700" cap="sq">
            <a:solidFill>
              <a:srgbClr val="FFCC00"/>
            </a:solidFill>
            <a:round/>
            <a:headEnd type="none" w="sm" len="sm"/>
            <a:tailEnd type="none" w="sm" len="sm"/>
          </a:ln>
        </p:spPr>
        <p:txBody>
          <a:bodyPr wrap="none" anchor="ctr"/>
          <a:lstStyle/>
          <a:p>
            <a:pPr algn="ctr">
              <a:defRPr/>
            </a:pPr>
            <a:r>
              <a:rPr lang="en-US" sz="3200" b="1">
                <a:solidFill>
                  <a:srgbClr val="FF0000"/>
                </a:solidFill>
                <a:latin typeface="+mj-lt"/>
              </a:rPr>
              <a:t>HƯỚNG DẪN VỀ NHÀ</a:t>
            </a:r>
          </a:p>
        </p:txBody>
      </p:sp>
      <p:sp>
        <p:nvSpPr>
          <p:cNvPr id="20483" name="Text Box 3">
            <a:extLst>
              <a:ext uri="{FF2B5EF4-FFF2-40B4-BE49-F238E27FC236}">
                <a16:creationId xmlns:a16="http://schemas.microsoft.com/office/drawing/2014/main" id="{0FCEDFED-1706-44A1-98CA-840486FC8926}"/>
              </a:ext>
            </a:extLst>
          </p:cNvPr>
          <p:cNvSpPr txBox="1">
            <a:spLocks noChangeArrowheads="1"/>
          </p:cNvSpPr>
          <p:nvPr/>
        </p:nvSpPr>
        <p:spPr bwMode="auto">
          <a:xfrm>
            <a:off x="533400" y="1268413"/>
            <a:ext cx="8458200" cy="461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Char char="-"/>
            </a:pPr>
            <a:r>
              <a:rPr lang="en-US" altLang="en-US" sz="1800">
                <a:latin typeface="Times New Roman" panose="02020603050405020304" pitchFamily="18" charset="0"/>
              </a:rPr>
              <a:t> </a:t>
            </a:r>
            <a:r>
              <a:rPr lang="en-US" altLang="en-US" sz="2800">
                <a:latin typeface="Times New Roman" panose="02020603050405020304" pitchFamily="18" charset="0"/>
              </a:rPr>
              <a:t>Học thuộc và nắm chắc định l, định lý 2.</a:t>
            </a:r>
          </a:p>
          <a:p>
            <a:pPr>
              <a:spcBef>
                <a:spcPct val="50000"/>
              </a:spcBef>
              <a:buFontTx/>
              <a:buChar char="-"/>
            </a:pPr>
            <a:r>
              <a:rPr lang="en-US" altLang="en-US" sz="2800">
                <a:latin typeface="Times New Roman" panose="02020603050405020304" pitchFamily="18" charset="0"/>
              </a:rPr>
              <a:t> Hiểu và nhớ mối quan hệ giữa cung, dây căng cung và đường kính trong một đường tròn.</a:t>
            </a:r>
          </a:p>
          <a:p>
            <a:pPr>
              <a:spcBef>
                <a:spcPct val="50000"/>
              </a:spcBef>
              <a:buFontTx/>
              <a:buChar char="-"/>
            </a:pPr>
            <a:r>
              <a:rPr lang="en-US" altLang="en-US" sz="2800">
                <a:latin typeface="Times New Roman" panose="02020603050405020304" pitchFamily="18" charset="0"/>
              </a:rPr>
              <a:t> Làm bài tập 11, 12, 13 ( SGK- T72).</a:t>
            </a:r>
          </a:p>
          <a:p>
            <a:pPr>
              <a:spcBef>
                <a:spcPct val="50000"/>
              </a:spcBef>
              <a:buFontTx/>
              <a:buNone/>
            </a:pPr>
            <a:r>
              <a:rPr lang="en-US" altLang="en-US" sz="2800" i="1">
                <a:latin typeface="Times New Roman" panose="02020603050405020304" pitchFamily="18" charset="0"/>
              </a:rPr>
              <a:t>(Bài tập 13 là 1 định lý quan trọng nên cần lưu ý ghi nhớ để sau này áp dụng).</a:t>
            </a:r>
          </a:p>
          <a:p>
            <a:pPr>
              <a:spcBef>
                <a:spcPct val="50000"/>
              </a:spcBef>
              <a:buFontTx/>
              <a:buChar char="-"/>
            </a:pPr>
            <a:r>
              <a:rPr lang="en-US" altLang="en-US" sz="2800">
                <a:latin typeface="Times New Roman" panose="02020603050405020304" pitchFamily="18" charset="0"/>
              </a:rPr>
              <a:t> Hiểu và nhớ định lý rút ra từ bài tập 13, 14 (SGK-Tr72)</a:t>
            </a:r>
          </a:p>
          <a:p>
            <a:pPr>
              <a:spcBef>
                <a:spcPct val="50000"/>
              </a:spcBef>
              <a:buFontTx/>
              <a:buNone/>
            </a:pPr>
            <a:r>
              <a:rPr lang="en-US" altLang="en-US" sz="2800">
                <a:latin typeface="Times New Roman" panose="02020603050405020304" pitchFamily="18" charset="0"/>
              </a:rPr>
              <a:t>- Tiết sau luyện tập.</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barn(inHorizontal)">
                                      <p:cBhvr>
                                        <p:cTn id="7" dur="500"/>
                                        <p:tgtEl>
                                          <p:spTgt spid="204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nodeType="clickEffect">
                                  <p:stCondLst>
                                    <p:cond delay="0"/>
                                  </p:stCondLst>
                                  <p:childTnLst>
                                    <p:set>
                                      <p:cBhvr>
                                        <p:cTn id="11" dur="1" fill="hold">
                                          <p:stCondLst>
                                            <p:cond delay="0"/>
                                          </p:stCondLst>
                                        </p:cTn>
                                        <p:tgtEl>
                                          <p:spTgt spid="20483">
                                            <p:txEl>
                                              <p:pRg st="1" end="1"/>
                                            </p:txEl>
                                          </p:spTgt>
                                        </p:tgtEl>
                                        <p:attrNameLst>
                                          <p:attrName>style.visibility</p:attrName>
                                        </p:attrNameLst>
                                      </p:cBhvr>
                                      <p:to>
                                        <p:strVal val="visible"/>
                                      </p:to>
                                    </p:set>
                                    <p:animEffect transition="in" filter="slide(fromBottom)">
                                      <p:cBhvr>
                                        <p:cTn id="12" dur="500"/>
                                        <p:tgtEl>
                                          <p:spTgt spid="2048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nodeType="clickEffect">
                                  <p:stCondLst>
                                    <p:cond delay="0"/>
                                  </p:stCondLst>
                                  <p:childTnLst>
                                    <p:set>
                                      <p:cBhvr>
                                        <p:cTn id="16" dur="1" fill="hold">
                                          <p:stCondLst>
                                            <p:cond delay="0"/>
                                          </p:stCondLst>
                                        </p:cTn>
                                        <p:tgtEl>
                                          <p:spTgt spid="20483">
                                            <p:txEl>
                                              <p:pRg st="2" end="2"/>
                                            </p:txEl>
                                          </p:spTgt>
                                        </p:tgtEl>
                                        <p:attrNameLst>
                                          <p:attrName>style.visibility</p:attrName>
                                        </p:attrNameLst>
                                      </p:cBhvr>
                                      <p:to>
                                        <p:strVal val="visible"/>
                                      </p:to>
                                    </p:set>
                                    <p:animEffect transition="in" filter="diamond(in)">
                                      <p:cBhvr>
                                        <p:cTn id="17" dur="2000"/>
                                        <p:tgtEl>
                                          <p:spTgt spid="2048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nodeType="clickEffect">
                                  <p:stCondLst>
                                    <p:cond delay="0"/>
                                  </p:stCondLst>
                                  <p:childTnLst>
                                    <p:set>
                                      <p:cBhvr>
                                        <p:cTn id="21" dur="1" fill="hold">
                                          <p:stCondLst>
                                            <p:cond delay="0"/>
                                          </p:stCondLst>
                                        </p:cTn>
                                        <p:tgtEl>
                                          <p:spTgt spid="20483">
                                            <p:txEl>
                                              <p:pRg st="3" end="3"/>
                                            </p:txEl>
                                          </p:spTgt>
                                        </p:tgtEl>
                                        <p:attrNameLst>
                                          <p:attrName>style.visibility</p:attrName>
                                        </p:attrNameLst>
                                      </p:cBhvr>
                                      <p:to>
                                        <p:strVal val="visible"/>
                                      </p:to>
                                    </p:set>
                                    <p:animEffect transition="in" filter="diamond(in)">
                                      <p:cBhvr>
                                        <p:cTn id="22" dur="2000"/>
                                        <p:tgtEl>
                                          <p:spTgt spid="2048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7" presetClass="entr" presetSubtype="0" fill="hold" nodeType="clickEffect">
                                  <p:stCondLst>
                                    <p:cond delay="0"/>
                                  </p:stCondLst>
                                  <p:childTnLst>
                                    <p:set>
                                      <p:cBhvr>
                                        <p:cTn id="26" dur="1" fill="hold">
                                          <p:stCondLst>
                                            <p:cond delay="0"/>
                                          </p:stCondLst>
                                        </p:cTn>
                                        <p:tgtEl>
                                          <p:spTgt spid="20483">
                                            <p:txEl>
                                              <p:pRg st="4" end="4"/>
                                            </p:txEl>
                                          </p:spTgt>
                                        </p:tgtEl>
                                        <p:attrNameLst>
                                          <p:attrName>style.visibility</p:attrName>
                                        </p:attrNameLst>
                                      </p:cBhvr>
                                      <p:to>
                                        <p:strVal val="visible"/>
                                      </p:to>
                                    </p:set>
                                    <p:animEffect transition="in" filter="fade">
                                      <p:cBhvr>
                                        <p:cTn id="27" dur="1000"/>
                                        <p:tgtEl>
                                          <p:spTgt spid="20483">
                                            <p:txEl>
                                              <p:pRg st="4" end="4"/>
                                            </p:txEl>
                                          </p:spTgt>
                                        </p:tgtEl>
                                      </p:cBhvr>
                                    </p:animEffect>
                                    <p:anim calcmode="lin" valueType="num">
                                      <p:cBhvr>
                                        <p:cTn id="28" dur="1000" fill="hold"/>
                                        <p:tgtEl>
                                          <p:spTgt spid="2048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2048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43" presetClass="entr" presetSubtype="0" fill="hold" nodeType="clickEffect">
                                  <p:stCondLst>
                                    <p:cond delay="0"/>
                                  </p:stCondLst>
                                  <p:childTnLst>
                                    <p:set>
                                      <p:cBhvr>
                                        <p:cTn id="33" dur="1" fill="hold">
                                          <p:stCondLst>
                                            <p:cond delay="0"/>
                                          </p:stCondLst>
                                        </p:cTn>
                                        <p:tgtEl>
                                          <p:spTgt spid="20483">
                                            <p:txEl>
                                              <p:pRg st="5" end="5"/>
                                            </p:txEl>
                                          </p:spTgt>
                                        </p:tgtEl>
                                        <p:attrNameLst>
                                          <p:attrName>style.visibility</p:attrName>
                                        </p:attrNameLst>
                                      </p:cBhvr>
                                      <p:to>
                                        <p:strVal val="visible"/>
                                      </p:to>
                                    </p:set>
                                    <p:animEffect transition="in" filter="fade">
                                      <p:cBhvr>
                                        <p:cTn id="34" dur="100"/>
                                        <p:tgtEl>
                                          <p:spTgt spid="20483">
                                            <p:txEl>
                                              <p:pRg st="5" end="5"/>
                                            </p:txEl>
                                          </p:spTgt>
                                        </p:tgtEl>
                                      </p:cBhvr>
                                    </p:animEffect>
                                    <p:anim calcmode="lin" valueType="num">
                                      <p:cBhvr>
                                        <p:cTn id="35" dur="400" fill="hold"/>
                                        <p:tgtEl>
                                          <p:spTgt spid="20483">
                                            <p:txEl>
                                              <p:pRg st="5" end="5"/>
                                            </p:txEl>
                                          </p:spTgt>
                                        </p:tgtEl>
                                        <p:attrNameLst>
                                          <p:attrName>ppt_x</p:attrName>
                                        </p:attrNameLst>
                                      </p:cBhvr>
                                      <p:tavLst>
                                        <p:tav tm="0">
                                          <p:val>
                                            <p:strVal val="#ppt_x"/>
                                          </p:val>
                                        </p:tav>
                                        <p:tav tm="100000">
                                          <p:val>
                                            <p:strVal val="#ppt_x"/>
                                          </p:val>
                                        </p:tav>
                                      </p:tavLst>
                                    </p:anim>
                                    <p:anim calcmode="lin" valueType="num">
                                      <p:cBhvr>
                                        <p:cTn id="36" dur="400" fill="hold"/>
                                        <p:tgtEl>
                                          <p:spTgt spid="20483">
                                            <p:txEl>
                                              <p:pRg st="5" end="5"/>
                                            </p:txEl>
                                          </p:spTgt>
                                        </p:tgtEl>
                                        <p:attrNameLst>
                                          <p:attrName>ppt_y</p:attrName>
                                        </p:attrNameLst>
                                      </p:cBhvr>
                                      <p:tavLst>
                                        <p:tav tm="0">
                                          <p:val>
                                            <p:strVal val="#ppt_y+0.31"/>
                                          </p:val>
                                        </p:tav>
                                        <p:tav tm="100000">
                                          <p:val>
                                            <p:strVal val="#ppt_y+0.31"/>
                                          </p:val>
                                        </p:tav>
                                      </p:tavLst>
                                    </p:anim>
                                    <p:anim calcmode="lin" valueType="num">
                                      <p:cBhvr>
                                        <p:cTn id="37" dur="600" decel="50000" fill="hold">
                                          <p:stCondLst>
                                            <p:cond delay="400"/>
                                          </p:stCondLst>
                                        </p:cTn>
                                        <p:tgtEl>
                                          <p:spTgt spid="20483">
                                            <p:txEl>
                                              <p:pRg st="5" end="5"/>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8" dur="600" decel="50000" fill="hold">
                                          <p:stCondLst>
                                            <p:cond delay="400"/>
                                          </p:stCondLst>
                                        </p:cTn>
                                        <p:tgtEl>
                                          <p:spTgt spid="20483">
                                            <p:txEl>
                                              <p:pRg st="5" end="5"/>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52" name="Rectangle 20">
            <a:extLst>
              <a:ext uri="{FF2B5EF4-FFF2-40B4-BE49-F238E27FC236}">
                <a16:creationId xmlns:a16="http://schemas.microsoft.com/office/drawing/2014/main" id="{EE8A91D5-6548-46A5-AB57-3CA4C4278551}"/>
              </a:ext>
            </a:extLst>
          </p:cNvPr>
          <p:cNvSpPr>
            <a:spLocks noChangeArrowheads="1"/>
          </p:cNvSpPr>
          <p:nvPr/>
        </p:nvSpPr>
        <p:spPr bwMode="auto">
          <a:xfrm>
            <a:off x="134938" y="130175"/>
            <a:ext cx="6337300" cy="719138"/>
          </a:xfrm>
          <a:prstGeom prst="rect">
            <a:avLst/>
          </a:prstGeom>
          <a:noFill/>
          <a:ln w="9525">
            <a:noFill/>
            <a:miter lim="800000"/>
            <a:headEnd/>
            <a:tailEnd/>
          </a:ln>
        </p:spPr>
        <p:txBody>
          <a:bodyPr anchor="ctr"/>
          <a:lstStyle/>
          <a:p>
            <a:pPr eaLnBrk="1" hangingPunct="1">
              <a:defRPr/>
            </a:pPr>
            <a:r>
              <a:rPr lang="en-US" sz="2400" b="1" u="sng">
                <a:solidFill>
                  <a:srgbClr val="FF0000"/>
                </a:solidFill>
                <a:latin typeface="+mj-lt"/>
              </a:rPr>
              <a:t>Hướng dẫn bài 13 (SGK/Tr72) </a:t>
            </a:r>
            <a:endParaRPr lang="en-US" sz="2400">
              <a:latin typeface="+mj-lt"/>
            </a:endParaRPr>
          </a:p>
        </p:txBody>
      </p:sp>
      <p:sp>
        <p:nvSpPr>
          <p:cNvPr id="18519" name="Text Box 87">
            <a:extLst>
              <a:ext uri="{FF2B5EF4-FFF2-40B4-BE49-F238E27FC236}">
                <a16:creationId xmlns:a16="http://schemas.microsoft.com/office/drawing/2014/main" id="{5DD41CC8-AF64-4BF3-A5DC-93D91BDC2305}"/>
              </a:ext>
            </a:extLst>
          </p:cNvPr>
          <p:cNvSpPr txBox="1">
            <a:spLocks noChangeArrowheads="1"/>
          </p:cNvSpPr>
          <p:nvPr/>
        </p:nvSpPr>
        <p:spPr bwMode="auto">
          <a:xfrm>
            <a:off x="228600" y="981075"/>
            <a:ext cx="6359525" cy="3046413"/>
          </a:xfrm>
          <a:prstGeom prst="rect">
            <a:avLst/>
          </a:prstGeom>
          <a:noFill/>
          <a:ln w="38100" cap="sq">
            <a:solidFill>
              <a:srgbClr val="0000FF"/>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a:t>a) Kẻ đường kính MN // AB ∥ CD. </a:t>
            </a:r>
            <a:r>
              <a:rPr lang="fr-FR" altLang="en-US" sz="2400"/>
              <a:t>Ta có:          và           ( so le trong). </a:t>
            </a:r>
            <a:r>
              <a:rPr lang="pt-PT" altLang="en-US" sz="2400"/>
              <a:t>Mà         (</a:t>
            </a:r>
            <a:r>
              <a:rPr lang="en-US" altLang="en-US" sz="2400">
                <a:sym typeface="Symbol" panose="05050102010706020507" pitchFamily="18" charset="2"/>
              </a:rPr>
              <a:t></a:t>
            </a:r>
            <a:r>
              <a:rPr lang="pt-PT" altLang="en-US" sz="2400"/>
              <a:t>AOB cân tại O) </a:t>
            </a:r>
            <a:r>
              <a:rPr lang="en-US" altLang="en-US" sz="2400">
                <a:sym typeface="Symbol" panose="05050102010706020507" pitchFamily="18" charset="2"/>
              </a:rPr>
              <a:t></a:t>
            </a:r>
            <a:r>
              <a:rPr lang="en-US" altLang="en-US" sz="2400"/>
              <a:t>           </a:t>
            </a:r>
            <a:r>
              <a:rPr lang="pt-PT" altLang="en-US" sz="2400"/>
              <a:t>. Suy ra  sđ        = sđ  </a:t>
            </a:r>
            <a:endParaRPr lang="vi-VN" altLang="en-US" sz="2400"/>
          </a:p>
          <a:p>
            <a:pPr eaLnBrk="1" hangingPunct="1">
              <a:spcBef>
                <a:spcPct val="0"/>
              </a:spcBef>
              <a:buFontTx/>
              <a:buNone/>
            </a:pPr>
            <a:r>
              <a:rPr lang="pt-PT" altLang="en-US" sz="2400"/>
              <a:t>+ Tương tự:          ( vì cùng bằng         ) nên sđ        sđ </a:t>
            </a:r>
            <a:endParaRPr lang="vi-VN" altLang="en-US" sz="2400"/>
          </a:p>
          <a:p>
            <a:pPr eaLnBrk="1" hangingPunct="1">
              <a:spcBef>
                <a:spcPct val="0"/>
              </a:spcBef>
              <a:buFontTx/>
              <a:buNone/>
            </a:pPr>
            <a:r>
              <a:rPr lang="pt-PT" altLang="en-US" sz="2400"/>
              <a:t>Vì M nằm giữa cung      </a:t>
            </a:r>
            <a:r>
              <a:rPr lang="en-US" altLang="en-US" sz="2400">
                <a:sym typeface="Symbol" panose="05050102010706020507" pitchFamily="18" charset="2"/>
              </a:rPr>
              <a:t></a:t>
            </a:r>
            <a:r>
              <a:rPr lang="pt-PT" altLang="en-US" sz="2400"/>
              <a:t>sđ     =sđ      + sđ </a:t>
            </a:r>
            <a:endParaRPr lang="vi-VN" altLang="en-US" sz="2400"/>
          </a:p>
          <a:p>
            <a:pPr eaLnBrk="1" hangingPunct="1">
              <a:spcBef>
                <a:spcPct val="0"/>
              </a:spcBef>
              <a:buFontTx/>
              <a:buNone/>
            </a:pPr>
            <a:r>
              <a:rPr lang="pt-PT" altLang="en-US" sz="2400"/>
              <a:t>Vì N nằm giữa cung      </a:t>
            </a:r>
            <a:r>
              <a:rPr lang="en-US" altLang="en-US" sz="2400">
                <a:sym typeface="Symbol" panose="05050102010706020507" pitchFamily="18" charset="2"/>
              </a:rPr>
              <a:t></a:t>
            </a:r>
            <a:r>
              <a:rPr lang="pt-PT" altLang="en-US" sz="2400"/>
              <a:t> sđ     =sđ     +sđ </a:t>
            </a:r>
          </a:p>
          <a:p>
            <a:pPr eaLnBrk="1" hangingPunct="1">
              <a:spcBef>
                <a:spcPct val="0"/>
              </a:spcBef>
              <a:buFontTx/>
              <a:buNone/>
            </a:pPr>
            <a:r>
              <a:rPr lang="pt-PT" altLang="en-US" sz="2400"/>
              <a:t>Vậy       =       .</a:t>
            </a:r>
            <a:endParaRPr lang="en-US" altLang="en-US" sz="2400" b="1">
              <a:latin typeface="Times New Roman" panose="02020603050405020304" pitchFamily="18" charset="0"/>
            </a:endParaRPr>
          </a:p>
        </p:txBody>
      </p:sp>
      <p:pic>
        <p:nvPicPr>
          <p:cNvPr id="37892" name="Picture 4">
            <a:extLst>
              <a:ext uri="{FF2B5EF4-FFF2-40B4-BE49-F238E27FC236}">
                <a16:creationId xmlns:a16="http://schemas.microsoft.com/office/drawing/2014/main" id="{DEF1DE34-5C78-4475-B7A9-7F8C41390BF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0" y="1066800"/>
            <a:ext cx="19431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3" name="Rectangle 6">
            <a:extLst>
              <a:ext uri="{FF2B5EF4-FFF2-40B4-BE49-F238E27FC236}">
                <a16:creationId xmlns:a16="http://schemas.microsoft.com/office/drawing/2014/main" id="{F0F76888-42A3-419C-A83E-7B6DDABB0DEB}"/>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graphicFrame>
        <p:nvGraphicFramePr>
          <p:cNvPr id="37893" name="Object 5">
            <a:extLst>
              <a:ext uri="{FF2B5EF4-FFF2-40B4-BE49-F238E27FC236}">
                <a16:creationId xmlns:a16="http://schemas.microsoft.com/office/drawing/2014/main" id="{C18B0269-A58E-4280-A6AB-E97796516FA3}"/>
              </a:ext>
            </a:extLst>
          </p:cNvPr>
          <p:cNvGraphicFramePr>
            <a:graphicFrameLocks noChangeAspect="1"/>
          </p:cNvGraphicFramePr>
          <p:nvPr/>
        </p:nvGraphicFramePr>
        <p:xfrm>
          <a:off x="5715000" y="990600"/>
          <a:ext cx="838200" cy="533400"/>
        </p:xfrm>
        <a:graphic>
          <a:graphicData uri="http://schemas.openxmlformats.org/presentationml/2006/ole">
            <mc:AlternateContent xmlns:mc="http://schemas.openxmlformats.org/markup-compatibility/2006">
              <mc:Choice xmlns:v="urn:schemas-microsoft-com:vml" Requires="v">
                <p:oleObj spid="_x0000_s22575" name="Equation" r:id="rId4" imgW="482810" imgH="266816" progId="Equation.DSMT4">
                  <p:embed/>
                </p:oleObj>
              </mc:Choice>
              <mc:Fallback>
                <p:oleObj name="Equation" r:id="rId4" imgW="482810" imgH="266816" progId="Equation.DSMT4">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15000" y="990600"/>
                        <a:ext cx="8382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2535" name="Rectangle 8">
            <a:extLst>
              <a:ext uri="{FF2B5EF4-FFF2-40B4-BE49-F238E27FC236}">
                <a16:creationId xmlns:a16="http://schemas.microsoft.com/office/drawing/2014/main" id="{1F91E162-F056-452E-9060-22CDF6234026}"/>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graphicFrame>
        <p:nvGraphicFramePr>
          <p:cNvPr id="37895" name="Object 7">
            <a:extLst>
              <a:ext uri="{FF2B5EF4-FFF2-40B4-BE49-F238E27FC236}">
                <a16:creationId xmlns:a16="http://schemas.microsoft.com/office/drawing/2014/main" id="{8471A1C9-504F-4A60-B686-49D8458AECA6}"/>
              </a:ext>
            </a:extLst>
          </p:cNvPr>
          <p:cNvGraphicFramePr>
            <a:graphicFrameLocks noChangeAspect="1"/>
          </p:cNvGraphicFramePr>
          <p:nvPr/>
        </p:nvGraphicFramePr>
        <p:xfrm>
          <a:off x="685800" y="1295400"/>
          <a:ext cx="838200" cy="533400"/>
        </p:xfrm>
        <a:graphic>
          <a:graphicData uri="http://schemas.openxmlformats.org/presentationml/2006/ole">
            <mc:AlternateContent xmlns:mc="http://schemas.openxmlformats.org/markup-compatibility/2006">
              <mc:Choice xmlns:v="urn:schemas-microsoft-com:vml" Requires="v">
                <p:oleObj spid="_x0000_s22576" name="Equation" r:id="rId6" imgW="495300" imgH="266700" progId="Equation.DSMT4">
                  <p:embed/>
                </p:oleObj>
              </mc:Choice>
              <mc:Fallback>
                <p:oleObj name="Equation" r:id="rId6" imgW="495300" imgH="266700" progId="Equation.DSMT4">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5800" y="1295400"/>
                        <a:ext cx="8382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2537" name="Rectangle 10">
            <a:extLst>
              <a:ext uri="{FF2B5EF4-FFF2-40B4-BE49-F238E27FC236}">
                <a16:creationId xmlns:a16="http://schemas.microsoft.com/office/drawing/2014/main" id="{25B94993-4BFB-4491-92D0-2927C8CEAFF5}"/>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graphicFrame>
        <p:nvGraphicFramePr>
          <p:cNvPr id="37897" name="Object 9">
            <a:extLst>
              <a:ext uri="{FF2B5EF4-FFF2-40B4-BE49-F238E27FC236}">
                <a16:creationId xmlns:a16="http://schemas.microsoft.com/office/drawing/2014/main" id="{9CADF7EF-2D28-44A1-A64F-652E110827CD}"/>
              </a:ext>
            </a:extLst>
          </p:cNvPr>
          <p:cNvGraphicFramePr>
            <a:graphicFrameLocks noChangeAspect="1"/>
          </p:cNvGraphicFramePr>
          <p:nvPr/>
        </p:nvGraphicFramePr>
        <p:xfrm>
          <a:off x="3886200" y="1371600"/>
          <a:ext cx="762000" cy="457200"/>
        </p:xfrm>
        <a:graphic>
          <a:graphicData uri="http://schemas.openxmlformats.org/presentationml/2006/ole">
            <mc:AlternateContent xmlns:mc="http://schemas.openxmlformats.org/markup-compatibility/2006">
              <mc:Choice xmlns:v="urn:schemas-microsoft-com:vml" Requires="v">
                <p:oleObj spid="_x0000_s22577" name="Equation" r:id="rId8" imgW="469696" imgH="266584" progId="Equation.DSMT4">
                  <p:embed/>
                </p:oleObj>
              </mc:Choice>
              <mc:Fallback>
                <p:oleObj name="Equation" r:id="rId8" imgW="469696" imgH="266584" progId="Equation.DSMT4">
                  <p:embed/>
                  <p:pic>
                    <p:nvPicPr>
                      <p:cNvPr id="0" name="Object 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886200" y="1371600"/>
                        <a:ext cx="762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2539" name="Rectangle 12">
            <a:extLst>
              <a:ext uri="{FF2B5EF4-FFF2-40B4-BE49-F238E27FC236}">
                <a16:creationId xmlns:a16="http://schemas.microsoft.com/office/drawing/2014/main" id="{57CCEFE2-1906-4109-85A5-4A178EE5FFFE}"/>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graphicFrame>
        <p:nvGraphicFramePr>
          <p:cNvPr id="37899" name="Object 11">
            <a:extLst>
              <a:ext uri="{FF2B5EF4-FFF2-40B4-BE49-F238E27FC236}">
                <a16:creationId xmlns:a16="http://schemas.microsoft.com/office/drawing/2014/main" id="{04C6062B-1AC6-4F5C-9A29-F1B608661B49}"/>
              </a:ext>
            </a:extLst>
          </p:cNvPr>
          <p:cNvGraphicFramePr>
            <a:graphicFrameLocks noChangeAspect="1"/>
          </p:cNvGraphicFramePr>
          <p:nvPr/>
        </p:nvGraphicFramePr>
        <p:xfrm>
          <a:off x="1371600" y="1676400"/>
          <a:ext cx="1066800" cy="533400"/>
        </p:xfrm>
        <a:graphic>
          <a:graphicData uri="http://schemas.openxmlformats.org/presentationml/2006/ole">
            <mc:AlternateContent xmlns:mc="http://schemas.openxmlformats.org/markup-compatibility/2006">
              <mc:Choice xmlns:v="urn:schemas-microsoft-com:vml" Requires="v">
                <p:oleObj spid="_x0000_s22578" name="Equation" r:id="rId10" imgW="507780" imgH="266584" progId="Equation.DSMT4">
                  <p:embed/>
                </p:oleObj>
              </mc:Choice>
              <mc:Fallback>
                <p:oleObj name="Equation" r:id="rId10" imgW="507780" imgH="266584" progId="Equation.DSMT4">
                  <p:embed/>
                  <p:pic>
                    <p:nvPicPr>
                      <p:cNvPr id="0" name="Object 1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371600" y="1676400"/>
                        <a:ext cx="106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2541" name="Rectangle 14">
            <a:extLst>
              <a:ext uri="{FF2B5EF4-FFF2-40B4-BE49-F238E27FC236}">
                <a16:creationId xmlns:a16="http://schemas.microsoft.com/office/drawing/2014/main" id="{FA4D7F58-20AD-47E2-8E7E-C0B7B90A69B0}"/>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graphicFrame>
        <p:nvGraphicFramePr>
          <p:cNvPr id="37901" name="Object 13">
            <a:extLst>
              <a:ext uri="{FF2B5EF4-FFF2-40B4-BE49-F238E27FC236}">
                <a16:creationId xmlns:a16="http://schemas.microsoft.com/office/drawing/2014/main" id="{0C2C6D8B-6B24-4E0C-91EF-1DED36E85C43}"/>
              </a:ext>
            </a:extLst>
          </p:cNvPr>
          <p:cNvGraphicFramePr>
            <a:graphicFrameLocks noChangeAspect="1"/>
          </p:cNvGraphicFramePr>
          <p:nvPr/>
        </p:nvGraphicFramePr>
        <p:xfrm>
          <a:off x="3886200" y="1752600"/>
          <a:ext cx="609600" cy="381000"/>
        </p:xfrm>
        <a:graphic>
          <a:graphicData uri="http://schemas.openxmlformats.org/presentationml/2006/ole">
            <mc:AlternateContent xmlns:mc="http://schemas.openxmlformats.org/markup-compatibility/2006">
              <mc:Choice xmlns:v="urn:schemas-microsoft-com:vml" Requires="v">
                <p:oleObj spid="_x0000_s22579" name="Equation" r:id="rId12" imgW="304932" imgH="215994" progId="Equation.DSMT4">
                  <p:embed/>
                </p:oleObj>
              </mc:Choice>
              <mc:Fallback>
                <p:oleObj name="Equation" r:id="rId12" imgW="304932" imgH="215994" progId="Equation.DSMT4">
                  <p:embed/>
                  <p:pic>
                    <p:nvPicPr>
                      <p:cNvPr id="0" name="Object 1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886200" y="1752600"/>
                        <a:ext cx="60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2543" name="Rectangle 16">
            <a:extLst>
              <a:ext uri="{FF2B5EF4-FFF2-40B4-BE49-F238E27FC236}">
                <a16:creationId xmlns:a16="http://schemas.microsoft.com/office/drawing/2014/main" id="{1CA0F707-615B-4AAF-8FC5-54420B828D47}"/>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graphicFrame>
        <p:nvGraphicFramePr>
          <p:cNvPr id="37903" name="Object 15">
            <a:extLst>
              <a:ext uri="{FF2B5EF4-FFF2-40B4-BE49-F238E27FC236}">
                <a16:creationId xmlns:a16="http://schemas.microsoft.com/office/drawing/2014/main" id="{21319DCC-4B8C-49F3-A9EC-05706B8111EF}"/>
              </a:ext>
            </a:extLst>
          </p:cNvPr>
          <p:cNvGraphicFramePr>
            <a:graphicFrameLocks noChangeAspect="1"/>
          </p:cNvGraphicFramePr>
          <p:nvPr/>
        </p:nvGraphicFramePr>
        <p:xfrm>
          <a:off x="5181600" y="1752600"/>
          <a:ext cx="533400" cy="381000"/>
        </p:xfrm>
        <a:graphic>
          <a:graphicData uri="http://schemas.openxmlformats.org/presentationml/2006/ole">
            <mc:AlternateContent xmlns:mc="http://schemas.openxmlformats.org/markup-compatibility/2006">
              <mc:Choice xmlns:v="urn:schemas-microsoft-com:vml" Requires="v">
                <p:oleObj spid="_x0000_s22580" name="Equation" r:id="rId14" imgW="266700" imgH="228600" progId="Equation.DSMT4">
                  <p:embed/>
                </p:oleObj>
              </mc:Choice>
              <mc:Fallback>
                <p:oleObj name="Equation" r:id="rId14" imgW="266700" imgH="228600" progId="Equation.DSMT4">
                  <p:embed/>
                  <p:pic>
                    <p:nvPicPr>
                      <p:cNvPr id="0" name="Object 15"/>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181600" y="1752600"/>
                        <a:ext cx="533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2545" name="Rectangle 18">
            <a:extLst>
              <a:ext uri="{FF2B5EF4-FFF2-40B4-BE49-F238E27FC236}">
                <a16:creationId xmlns:a16="http://schemas.microsoft.com/office/drawing/2014/main" id="{4A6AEF7D-3755-4A1B-B65E-5011A31C07E5}"/>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graphicFrame>
        <p:nvGraphicFramePr>
          <p:cNvPr id="37905" name="Object 17">
            <a:extLst>
              <a:ext uri="{FF2B5EF4-FFF2-40B4-BE49-F238E27FC236}">
                <a16:creationId xmlns:a16="http://schemas.microsoft.com/office/drawing/2014/main" id="{4143906B-E33F-462C-AFBA-3D6C3387A7D2}"/>
              </a:ext>
            </a:extLst>
          </p:cNvPr>
          <p:cNvGraphicFramePr>
            <a:graphicFrameLocks noChangeAspect="1"/>
          </p:cNvGraphicFramePr>
          <p:nvPr/>
        </p:nvGraphicFramePr>
        <p:xfrm>
          <a:off x="1981200" y="2133600"/>
          <a:ext cx="838200" cy="381000"/>
        </p:xfrm>
        <a:graphic>
          <a:graphicData uri="http://schemas.openxmlformats.org/presentationml/2006/ole">
            <mc:AlternateContent xmlns:mc="http://schemas.openxmlformats.org/markup-compatibility/2006">
              <mc:Choice xmlns:v="urn:schemas-microsoft-com:vml" Requires="v">
                <p:oleObj spid="_x0000_s22581" name="Equation" r:id="rId16" imgW="520474" imgH="266584" progId="Equation.DSMT4">
                  <p:embed/>
                </p:oleObj>
              </mc:Choice>
              <mc:Fallback>
                <p:oleObj name="Equation" r:id="rId16" imgW="520474" imgH="266584" progId="Equation.DSMT4">
                  <p:embed/>
                  <p:pic>
                    <p:nvPicPr>
                      <p:cNvPr id="0" name="Object 17"/>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981200" y="21336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2547" name="Rectangle 20">
            <a:extLst>
              <a:ext uri="{FF2B5EF4-FFF2-40B4-BE49-F238E27FC236}">
                <a16:creationId xmlns:a16="http://schemas.microsoft.com/office/drawing/2014/main" id="{546DA3BB-B9B6-4EC9-8862-D71B6298D702}"/>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graphicFrame>
        <p:nvGraphicFramePr>
          <p:cNvPr id="37907" name="Object 19">
            <a:extLst>
              <a:ext uri="{FF2B5EF4-FFF2-40B4-BE49-F238E27FC236}">
                <a16:creationId xmlns:a16="http://schemas.microsoft.com/office/drawing/2014/main" id="{DC529A82-26D8-4C90-80F2-44151DD8936B}"/>
              </a:ext>
            </a:extLst>
          </p:cNvPr>
          <p:cNvGraphicFramePr>
            <a:graphicFrameLocks noChangeAspect="1"/>
          </p:cNvGraphicFramePr>
          <p:nvPr/>
        </p:nvGraphicFramePr>
        <p:xfrm>
          <a:off x="4800600" y="2057400"/>
          <a:ext cx="685800" cy="457200"/>
        </p:xfrm>
        <a:graphic>
          <a:graphicData uri="http://schemas.openxmlformats.org/presentationml/2006/ole">
            <mc:AlternateContent xmlns:mc="http://schemas.openxmlformats.org/markup-compatibility/2006">
              <mc:Choice xmlns:v="urn:schemas-microsoft-com:vml" Requires="v">
                <p:oleObj spid="_x0000_s22582" name="Equation" r:id="rId18" imgW="495300" imgH="266700" progId="Equation.DSMT4">
                  <p:embed/>
                </p:oleObj>
              </mc:Choice>
              <mc:Fallback>
                <p:oleObj name="Equation" r:id="rId18" imgW="495300" imgH="266700" progId="Equation.DSMT4">
                  <p:embed/>
                  <p:pic>
                    <p:nvPicPr>
                      <p:cNvPr id="0" name="Object 19"/>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4800600" y="2057400"/>
                        <a:ext cx="68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2549" name="Rectangle 22">
            <a:extLst>
              <a:ext uri="{FF2B5EF4-FFF2-40B4-BE49-F238E27FC236}">
                <a16:creationId xmlns:a16="http://schemas.microsoft.com/office/drawing/2014/main" id="{454444AA-C341-458B-AF00-94DED2689AED}"/>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graphicFrame>
        <p:nvGraphicFramePr>
          <p:cNvPr id="37909" name="Object 21">
            <a:extLst>
              <a:ext uri="{FF2B5EF4-FFF2-40B4-BE49-F238E27FC236}">
                <a16:creationId xmlns:a16="http://schemas.microsoft.com/office/drawing/2014/main" id="{CA4A5637-D70C-42AF-BCE7-F684EFAA9E46}"/>
              </a:ext>
            </a:extLst>
          </p:cNvPr>
          <p:cNvGraphicFramePr>
            <a:graphicFrameLocks noChangeAspect="1"/>
          </p:cNvGraphicFramePr>
          <p:nvPr/>
        </p:nvGraphicFramePr>
        <p:xfrm>
          <a:off x="685800" y="2438400"/>
          <a:ext cx="609600" cy="381000"/>
        </p:xfrm>
        <a:graphic>
          <a:graphicData uri="http://schemas.openxmlformats.org/presentationml/2006/ole">
            <mc:AlternateContent xmlns:mc="http://schemas.openxmlformats.org/markup-compatibility/2006">
              <mc:Choice xmlns:v="urn:schemas-microsoft-com:vml" Requires="v">
                <p:oleObj spid="_x0000_s22583" name="Equation" r:id="rId20" imgW="419100" imgH="228600" progId="Equation.DSMT4">
                  <p:embed/>
                </p:oleObj>
              </mc:Choice>
              <mc:Fallback>
                <p:oleObj name="Equation" r:id="rId20" imgW="419100" imgH="228600" progId="Equation.DSMT4">
                  <p:embed/>
                  <p:pic>
                    <p:nvPicPr>
                      <p:cNvPr id="0" name="Object 21"/>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685800" y="2438400"/>
                        <a:ext cx="60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2551" name="Rectangle 24">
            <a:extLst>
              <a:ext uri="{FF2B5EF4-FFF2-40B4-BE49-F238E27FC236}">
                <a16:creationId xmlns:a16="http://schemas.microsoft.com/office/drawing/2014/main" id="{257729A7-EBE3-453A-AFA3-1743936E86C2}"/>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graphicFrame>
        <p:nvGraphicFramePr>
          <p:cNvPr id="37911" name="Object 23">
            <a:extLst>
              <a:ext uri="{FF2B5EF4-FFF2-40B4-BE49-F238E27FC236}">
                <a16:creationId xmlns:a16="http://schemas.microsoft.com/office/drawing/2014/main" id="{0DCFB11B-268D-47E3-9320-ADAF79232338}"/>
              </a:ext>
            </a:extLst>
          </p:cNvPr>
          <p:cNvGraphicFramePr>
            <a:graphicFrameLocks noChangeAspect="1"/>
          </p:cNvGraphicFramePr>
          <p:nvPr/>
        </p:nvGraphicFramePr>
        <p:xfrm>
          <a:off x="1676400" y="2438400"/>
          <a:ext cx="533400" cy="381000"/>
        </p:xfrm>
        <a:graphic>
          <a:graphicData uri="http://schemas.openxmlformats.org/presentationml/2006/ole">
            <mc:AlternateContent xmlns:mc="http://schemas.openxmlformats.org/markup-compatibility/2006">
              <mc:Choice xmlns:v="urn:schemas-microsoft-com:vml" Requires="v">
                <p:oleObj spid="_x0000_s22584" name="Equation" r:id="rId22" imgW="266700" imgH="228600" progId="Equation.DSMT4">
                  <p:embed/>
                </p:oleObj>
              </mc:Choice>
              <mc:Fallback>
                <p:oleObj name="Equation" r:id="rId22" imgW="266700" imgH="228600" progId="Equation.DSMT4">
                  <p:embed/>
                  <p:pic>
                    <p:nvPicPr>
                      <p:cNvPr id="0" name="Object 23"/>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1676400" y="2438400"/>
                        <a:ext cx="533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2553" name="Rectangle 26">
            <a:extLst>
              <a:ext uri="{FF2B5EF4-FFF2-40B4-BE49-F238E27FC236}">
                <a16:creationId xmlns:a16="http://schemas.microsoft.com/office/drawing/2014/main" id="{F1745830-7F2F-4E30-B1C9-ED0F4866A4F9}"/>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graphicFrame>
        <p:nvGraphicFramePr>
          <p:cNvPr id="37913" name="Object 25">
            <a:extLst>
              <a:ext uri="{FF2B5EF4-FFF2-40B4-BE49-F238E27FC236}">
                <a16:creationId xmlns:a16="http://schemas.microsoft.com/office/drawing/2014/main" id="{185C06EB-6988-46D0-9AEB-6F4130789313}"/>
              </a:ext>
            </a:extLst>
          </p:cNvPr>
          <p:cNvGraphicFramePr>
            <a:graphicFrameLocks noChangeAspect="1"/>
          </p:cNvGraphicFramePr>
          <p:nvPr/>
        </p:nvGraphicFramePr>
        <p:xfrm>
          <a:off x="3124200" y="2819400"/>
          <a:ext cx="419100" cy="381000"/>
        </p:xfrm>
        <a:graphic>
          <a:graphicData uri="http://schemas.openxmlformats.org/presentationml/2006/ole">
            <mc:AlternateContent xmlns:mc="http://schemas.openxmlformats.org/markup-compatibility/2006">
              <mc:Choice xmlns:v="urn:schemas-microsoft-com:vml" Requires="v">
                <p:oleObj spid="_x0000_s22585" name="Equation" r:id="rId24" imgW="266700" imgH="228600" progId="Equation.DSMT4">
                  <p:embed/>
                </p:oleObj>
              </mc:Choice>
              <mc:Fallback>
                <p:oleObj name="Equation" r:id="rId24" imgW="266700" imgH="228600" progId="Equation.DSMT4">
                  <p:embed/>
                  <p:pic>
                    <p:nvPicPr>
                      <p:cNvPr id="0" name="Object 25"/>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3124200" y="2819400"/>
                        <a:ext cx="4191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2555" name="Rectangle 28">
            <a:extLst>
              <a:ext uri="{FF2B5EF4-FFF2-40B4-BE49-F238E27FC236}">
                <a16:creationId xmlns:a16="http://schemas.microsoft.com/office/drawing/2014/main" id="{30A2A9D2-BF06-4AA5-8990-B5EAF7EF51AD}"/>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graphicFrame>
        <p:nvGraphicFramePr>
          <p:cNvPr id="37915" name="Object 27">
            <a:extLst>
              <a:ext uri="{FF2B5EF4-FFF2-40B4-BE49-F238E27FC236}">
                <a16:creationId xmlns:a16="http://schemas.microsoft.com/office/drawing/2014/main" id="{9474AE42-5354-4FB3-A2A2-24D307E5AC57}"/>
              </a:ext>
            </a:extLst>
          </p:cNvPr>
          <p:cNvGraphicFramePr>
            <a:graphicFrameLocks noChangeAspect="1"/>
          </p:cNvGraphicFramePr>
          <p:nvPr/>
        </p:nvGraphicFramePr>
        <p:xfrm>
          <a:off x="4191000" y="2819400"/>
          <a:ext cx="457200" cy="381000"/>
        </p:xfrm>
        <a:graphic>
          <a:graphicData uri="http://schemas.openxmlformats.org/presentationml/2006/ole">
            <mc:AlternateContent xmlns:mc="http://schemas.openxmlformats.org/markup-compatibility/2006">
              <mc:Choice xmlns:v="urn:schemas-microsoft-com:vml" Requires="v">
                <p:oleObj spid="_x0000_s22586" name="Equation" r:id="rId26" imgW="266700" imgH="228600" progId="Equation.DSMT4">
                  <p:embed/>
                </p:oleObj>
              </mc:Choice>
              <mc:Fallback>
                <p:oleObj name="Equation" r:id="rId26" imgW="266700" imgH="228600" progId="Equation.DSMT4">
                  <p:embed/>
                  <p:pic>
                    <p:nvPicPr>
                      <p:cNvPr id="0" name="Object 27"/>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4191000" y="2819400"/>
                        <a:ext cx="457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2557" name="Rectangle 30">
            <a:extLst>
              <a:ext uri="{FF2B5EF4-FFF2-40B4-BE49-F238E27FC236}">
                <a16:creationId xmlns:a16="http://schemas.microsoft.com/office/drawing/2014/main" id="{F4D54485-1215-48CF-8D37-12853C8F24FD}"/>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graphicFrame>
        <p:nvGraphicFramePr>
          <p:cNvPr id="37917" name="Object 29">
            <a:extLst>
              <a:ext uri="{FF2B5EF4-FFF2-40B4-BE49-F238E27FC236}">
                <a16:creationId xmlns:a16="http://schemas.microsoft.com/office/drawing/2014/main" id="{AFFEEBF4-BD4B-42B6-AA4B-751DB9D97CD4}"/>
              </a:ext>
            </a:extLst>
          </p:cNvPr>
          <p:cNvGraphicFramePr>
            <a:graphicFrameLocks noChangeAspect="1"/>
          </p:cNvGraphicFramePr>
          <p:nvPr/>
        </p:nvGraphicFramePr>
        <p:xfrm>
          <a:off x="5105400" y="2819400"/>
          <a:ext cx="457200" cy="381000"/>
        </p:xfrm>
        <a:graphic>
          <a:graphicData uri="http://schemas.openxmlformats.org/presentationml/2006/ole">
            <mc:AlternateContent xmlns:mc="http://schemas.openxmlformats.org/markup-compatibility/2006">
              <mc:Choice xmlns:v="urn:schemas-microsoft-com:vml" Requires="v">
                <p:oleObj spid="_x0000_s22587" name="Equation" r:id="rId28" imgW="304932" imgH="215994" progId="Equation.DSMT4">
                  <p:embed/>
                </p:oleObj>
              </mc:Choice>
              <mc:Fallback>
                <p:oleObj name="Equation" r:id="rId28" imgW="304932" imgH="215994" progId="Equation.DSMT4">
                  <p:embed/>
                  <p:pic>
                    <p:nvPicPr>
                      <p:cNvPr id="0" name="Object 29"/>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105400" y="2819400"/>
                        <a:ext cx="457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2559" name="Rectangle 32">
            <a:extLst>
              <a:ext uri="{FF2B5EF4-FFF2-40B4-BE49-F238E27FC236}">
                <a16:creationId xmlns:a16="http://schemas.microsoft.com/office/drawing/2014/main" id="{1A40C116-A5DF-4759-A989-1A1E938114B8}"/>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graphicFrame>
        <p:nvGraphicFramePr>
          <p:cNvPr id="37919" name="Object 31">
            <a:extLst>
              <a:ext uri="{FF2B5EF4-FFF2-40B4-BE49-F238E27FC236}">
                <a16:creationId xmlns:a16="http://schemas.microsoft.com/office/drawing/2014/main" id="{39D4542B-84A5-4B62-8C93-B80FD56BD23C}"/>
              </a:ext>
            </a:extLst>
          </p:cNvPr>
          <p:cNvGraphicFramePr>
            <a:graphicFrameLocks noChangeAspect="1"/>
          </p:cNvGraphicFramePr>
          <p:nvPr/>
        </p:nvGraphicFramePr>
        <p:xfrm>
          <a:off x="6172200" y="2819400"/>
          <a:ext cx="381000" cy="381000"/>
        </p:xfrm>
        <a:graphic>
          <a:graphicData uri="http://schemas.openxmlformats.org/presentationml/2006/ole">
            <mc:AlternateContent xmlns:mc="http://schemas.openxmlformats.org/markup-compatibility/2006">
              <mc:Choice xmlns:v="urn:schemas-microsoft-com:vml" Requires="v">
                <p:oleObj spid="_x0000_s22588" name="Equation" r:id="rId29" imgW="291973" imgH="228501" progId="Equation.DSMT4">
                  <p:embed/>
                </p:oleObj>
              </mc:Choice>
              <mc:Fallback>
                <p:oleObj name="Equation" r:id="rId29" imgW="291973" imgH="228501" progId="Equation.DSMT4">
                  <p:embed/>
                  <p:pic>
                    <p:nvPicPr>
                      <p:cNvPr id="0" name="Object 31"/>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6172200" y="28194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2561" name="Rectangle 34">
            <a:extLst>
              <a:ext uri="{FF2B5EF4-FFF2-40B4-BE49-F238E27FC236}">
                <a16:creationId xmlns:a16="http://schemas.microsoft.com/office/drawing/2014/main" id="{80434279-A5A4-4784-B79E-DF0BE4D0C2CE}"/>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graphicFrame>
        <p:nvGraphicFramePr>
          <p:cNvPr id="37921" name="Object 33">
            <a:extLst>
              <a:ext uri="{FF2B5EF4-FFF2-40B4-BE49-F238E27FC236}">
                <a16:creationId xmlns:a16="http://schemas.microsoft.com/office/drawing/2014/main" id="{98D050FD-4B6C-4041-A15B-C408CE8B41A4}"/>
              </a:ext>
            </a:extLst>
          </p:cNvPr>
          <p:cNvGraphicFramePr>
            <a:graphicFrameLocks noChangeAspect="1"/>
          </p:cNvGraphicFramePr>
          <p:nvPr/>
        </p:nvGraphicFramePr>
        <p:xfrm>
          <a:off x="3048000" y="3200400"/>
          <a:ext cx="457200" cy="371475"/>
        </p:xfrm>
        <a:graphic>
          <a:graphicData uri="http://schemas.openxmlformats.org/presentationml/2006/ole">
            <mc:AlternateContent xmlns:mc="http://schemas.openxmlformats.org/markup-compatibility/2006">
              <mc:Choice xmlns:v="urn:schemas-microsoft-com:vml" Requires="v">
                <p:oleObj spid="_x0000_s22589" name="Equation" r:id="rId31" imgW="254110" imgH="215994" progId="Equation.DSMT4">
                  <p:embed/>
                </p:oleObj>
              </mc:Choice>
              <mc:Fallback>
                <p:oleObj name="Equation" r:id="rId31" imgW="254110" imgH="215994" progId="Equation.DSMT4">
                  <p:embed/>
                  <p:pic>
                    <p:nvPicPr>
                      <p:cNvPr id="0" name="Object 33"/>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3048000" y="3200400"/>
                        <a:ext cx="457200"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2563" name="Rectangle 36">
            <a:extLst>
              <a:ext uri="{FF2B5EF4-FFF2-40B4-BE49-F238E27FC236}">
                <a16:creationId xmlns:a16="http://schemas.microsoft.com/office/drawing/2014/main" id="{0DD43A32-6AE3-42DC-9CA3-67877176C404}"/>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graphicFrame>
        <p:nvGraphicFramePr>
          <p:cNvPr id="37923" name="Object 35">
            <a:extLst>
              <a:ext uri="{FF2B5EF4-FFF2-40B4-BE49-F238E27FC236}">
                <a16:creationId xmlns:a16="http://schemas.microsoft.com/office/drawing/2014/main" id="{229203E1-751E-4D3E-B139-D408BD99483B}"/>
              </a:ext>
            </a:extLst>
          </p:cNvPr>
          <p:cNvGraphicFramePr>
            <a:graphicFrameLocks noChangeAspect="1"/>
          </p:cNvGraphicFramePr>
          <p:nvPr/>
        </p:nvGraphicFramePr>
        <p:xfrm>
          <a:off x="4191000" y="3200400"/>
          <a:ext cx="457200" cy="381000"/>
        </p:xfrm>
        <a:graphic>
          <a:graphicData uri="http://schemas.openxmlformats.org/presentationml/2006/ole">
            <mc:AlternateContent xmlns:mc="http://schemas.openxmlformats.org/markup-compatibility/2006">
              <mc:Choice xmlns:v="urn:schemas-microsoft-com:vml" Requires="v">
                <p:oleObj spid="_x0000_s22590" name="Equation" r:id="rId33" imgW="254110" imgH="215994" progId="Equation.DSMT4">
                  <p:embed/>
                </p:oleObj>
              </mc:Choice>
              <mc:Fallback>
                <p:oleObj name="Equation" r:id="rId33" imgW="254110" imgH="215994" progId="Equation.DSMT4">
                  <p:embed/>
                  <p:pic>
                    <p:nvPicPr>
                      <p:cNvPr id="0" name="Object 35"/>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4191000" y="3200400"/>
                        <a:ext cx="457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2565" name="Rectangle 38">
            <a:extLst>
              <a:ext uri="{FF2B5EF4-FFF2-40B4-BE49-F238E27FC236}">
                <a16:creationId xmlns:a16="http://schemas.microsoft.com/office/drawing/2014/main" id="{7A1C3219-6A62-45E8-BCB6-7B42A43EBC75}"/>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graphicFrame>
        <p:nvGraphicFramePr>
          <p:cNvPr id="37925" name="Object 37">
            <a:extLst>
              <a:ext uri="{FF2B5EF4-FFF2-40B4-BE49-F238E27FC236}">
                <a16:creationId xmlns:a16="http://schemas.microsoft.com/office/drawing/2014/main" id="{A46726C2-E755-4435-9D2E-5BA0A1CA3565}"/>
              </a:ext>
            </a:extLst>
          </p:cNvPr>
          <p:cNvGraphicFramePr>
            <a:graphicFrameLocks noChangeAspect="1"/>
          </p:cNvGraphicFramePr>
          <p:nvPr/>
        </p:nvGraphicFramePr>
        <p:xfrm>
          <a:off x="5181600" y="3200400"/>
          <a:ext cx="381000" cy="381000"/>
        </p:xfrm>
        <a:graphic>
          <a:graphicData uri="http://schemas.openxmlformats.org/presentationml/2006/ole">
            <mc:AlternateContent xmlns:mc="http://schemas.openxmlformats.org/markup-compatibility/2006">
              <mc:Choice xmlns:v="urn:schemas-microsoft-com:vml" Requires="v">
                <p:oleObj spid="_x0000_s22591" name="Equation" r:id="rId35" imgW="266700" imgH="228600" progId="Equation.DSMT4">
                  <p:embed/>
                </p:oleObj>
              </mc:Choice>
              <mc:Fallback>
                <p:oleObj name="Equation" r:id="rId35" imgW="266700" imgH="228600" progId="Equation.DSMT4">
                  <p:embed/>
                  <p:pic>
                    <p:nvPicPr>
                      <p:cNvPr id="0" name="Object 37"/>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181600" y="32004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2567" name="Rectangle 40">
            <a:extLst>
              <a:ext uri="{FF2B5EF4-FFF2-40B4-BE49-F238E27FC236}">
                <a16:creationId xmlns:a16="http://schemas.microsoft.com/office/drawing/2014/main" id="{CEE1A118-E4E9-4D14-83DA-6A7528DE4C33}"/>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graphicFrame>
        <p:nvGraphicFramePr>
          <p:cNvPr id="37927" name="Object 39">
            <a:extLst>
              <a:ext uri="{FF2B5EF4-FFF2-40B4-BE49-F238E27FC236}">
                <a16:creationId xmlns:a16="http://schemas.microsoft.com/office/drawing/2014/main" id="{BC3F621E-2615-4111-B658-A84C8D6C2C44}"/>
              </a:ext>
            </a:extLst>
          </p:cNvPr>
          <p:cNvGraphicFramePr>
            <a:graphicFrameLocks noChangeAspect="1"/>
          </p:cNvGraphicFramePr>
          <p:nvPr/>
        </p:nvGraphicFramePr>
        <p:xfrm>
          <a:off x="6096000" y="3200400"/>
          <a:ext cx="457200" cy="381000"/>
        </p:xfrm>
        <a:graphic>
          <a:graphicData uri="http://schemas.openxmlformats.org/presentationml/2006/ole">
            <mc:AlternateContent xmlns:mc="http://schemas.openxmlformats.org/markup-compatibility/2006">
              <mc:Choice xmlns:v="urn:schemas-microsoft-com:vml" Requires="v">
                <p:oleObj spid="_x0000_s22592" name="Equation" r:id="rId36" imgW="266700" imgH="228600" progId="Equation.DSMT4">
                  <p:embed/>
                </p:oleObj>
              </mc:Choice>
              <mc:Fallback>
                <p:oleObj name="Equation" r:id="rId36" imgW="266700" imgH="228600" progId="Equation.DSMT4">
                  <p:embed/>
                  <p:pic>
                    <p:nvPicPr>
                      <p:cNvPr id="0" name="Object 39"/>
                      <p:cNvPicPr>
                        <a:picLocks noChangeAspect="1" noChangeArrowheads="1"/>
                      </p:cNvPicPr>
                      <p:nvPr/>
                    </p:nvPicPr>
                    <p:blipFill>
                      <a:blip r:embed="rId37">
                        <a:extLst>
                          <a:ext uri="{28A0092B-C50C-407E-A947-70E740481C1C}">
                            <a14:useLocalDpi xmlns:a14="http://schemas.microsoft.com/office/drawing/2010/main" val="0"/>
                          </a:ext>
                        </a:extLst>
                      </a:blip>
                      <a:srcRect/>
                      <a:stretch>
                        <a:fillRect/>
                      </a:stretch>
                    </p:blipFill>
                    <p:spPr bwMode="auto">
                      <a:xfrm>
                        <a:off x="6096000" y="3200400"/>
                        <a:ext cx="457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2569" name="Rectangle 42">
            <a:extLst>
              <a:ext uri="{FF2B5EF4-FFF2-40B4-BE49-F238E27FC236}">
                <a16:creationId xmlns:a16="http://schemas.microsoft.com/office/drawing/2014/main" id="{6414842B-6C99-44B1-AE7B-35796933F157}"/>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graphicFrame>
        <p:nvGraphicFramePr>
          <p:cNvPr id="37929" name="Object 41">
            <a:extLst>
              <a:ext uri="{FF2B5EF4-FFF2-40B4-BE49-F238E27FC236}">
                <a16:creationId xmlns:a16="http://schemas.microsoft.com/office/drawing/2014/main" id="{1B825565-CF6E-441B-955E-14E8C5602521}"/>
              </a:ext>
            </a:extLst>
          </p:cNvPr>
          <p:cNvGraphicFramePr>
            <a:graphicFrameLocks noChangeAspect="1"/>
          </p:cNvGraphicFramePr>
          <p:nvPr/>
        </p:nvGraphicFramePr>
        <p:xfrm>
          <a:off x="914400" y="3505200"/>
          <a:ext cx="457200" cy="457200"/>
        </p:xfrm>
        <a:graphic>
          <a:graphicData uri="http://schemas.openxmlformats.org/presentationml/2006/ole">
            <mc:AlternateContent xmlns:mc="http://schemas.openxmlformats.org/markup-compatibility/2006">
              <mc:Choice xmlns:v="urn:schemas-microsoft-com:vml" Requires="v">
                <p:oleObj spid="_x0000_s22593" name="Equation" r:id="rId38" imgW="266700" imgH="228600" progId="Equation.DSMT4">
                  <p:embed/>
                </p:oleObj>
              </mc:Choice>
              <mc:Fallback>
                <p:oleObj name="Equation" r:id="rId38" imgW="266700" imgH="228600" progId="Equation.DSMT4">
                  <p:embed/>
                  <p:pic>
                    <p:nvPicPr>
                      <p:cNvPr id="0" name="Object 41"/>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914400" y="35052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2571" name="Rectangle 44">
            <a:extLst>
              <a:ext uri="{FF2B5EF4-FFF2-40B4-BE49-F238E27FC236}">
                <a16:creationId xmlns:a16="http://schemas.microsoft.com/office/drawing/2014/main" id="{A56F1A62-FBAA-4AF5-9152-DE7A68C1C50E}"/>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graphicFrame>
        <p:nvGraphicFramePr>
          <p:cNvPr id="37931" name="Object 43">
            <a:extLst>
              <a:ext uri="{FF2B5EF4-FFF2-40B4-BE49-F238E27FC236}">
                <a16:creationId xmlns:a16="http://schemas.microsoft.com/office/drawing/2014/main" id="{68EA81A7-750D-4741-B7B2-0C15C162B9CA}"/>
              </a:ext>
            </a:extLst>
          </p:cNvPr>
          <p:cNvGraphicFramePr>
            <a:graphicFrameLocks noChangeAspect="1"/>
          </p:cNvGraphicFramePr>
          <p:nvPr/>
        </p:nvGraphicFramePr>
        <p:xfrm>
          <a:off x="1600200" y="3590925"/>
          <a:ext cx="533400" cy="371475"/>
        </p:xfrm>
        <a:graphic>
          <a:graphicData uri="http://schemas.openxmlformats.org/presentationml/2006/ole">
            <mc:AlternateContent xmlns:mc="http://schemas.openxmlformats.org/markup-compatibility/2006">
              <mc:Choice xmlns:v="urn:schemas-microsoft-com:vml" Requires="v">
                <p:oleObj spid="_x0000_s22594" name="Equation" r:id="rId39" imgW="254110" imgH="215994" progId="Equation.DSMT4">
                  <p:embed/>
                </p:oleObj>
              </mc:Choice>
              <mc:Fallback>
                <p:oleObj name="Equation" r:id="rId39" imgW="254110" imgH="215994" progId="Equation.DSMT4">
                  <p:embed/>
                  <p:pic>
                    <p:nvPicPr>
                      <p:cNvPr id="0" name="Object 43"/>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1600200" y="3590925"/>
                        <a:ext cx="533400"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9" name="TextBox 128">
            <a:extLst>
              <a:ext uri="{FF2B5EF4-FFF2-40B4-BE49-F238E27FC236}">
                <a16:creationId xmlns:a16="http://schemas.microsoft.com/office/drawing/2014/main" id="{24505563-5604-4C83-9067-8663DFD1BF0A}"/>
              </a:ext>
            </a:extLst>
          </p:cNvPr>
          <p:cNvSpPr txBox="1">
            <a:spLocks noChangeArrowheads="1"/>
          </p:cNvSpPr>
          <p:nvPr/>
        </p:nvSpPr>
        <p:spPr bwMode="auto">
          <a:xfrm>
            <a:off x="304800" y="4419600"/>
            <a:ext cx="54864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a:t>b) Lý luận tương tự phần a)</a:t>
            </a:r>
            <a:endParaRPr lang="vi-VN" altLang="en-US" sz="2400"/>
          </a:p>
        </p:txBody>
      </p:sp>
      <p:pic>
        <p:nvPicPr>
          <p:cNvPr id="37933" name="Picture 45">
            <a:extLst>
              <a:ext uri="{FF2B5EF4-FFF2-40B4-BE49-F238E27FC236}">
                <a16:creationId xmlns:a16="http://schemas.microsoft.com/office/drawing/2014/main" id="{77876DDC-BA4E-46BD-B5B4-921069D52BDF}"/>
              </a:ext>
            </a:extLst>
          </p:cNvPr>
          <p:cNvPicPr>
            <a:picLocks noChangeAspect="1" noChangeArrowheads="1"/>
          </p:cNvPicPr>
          <p:nvPr/>
        </p:nvPicPr>
        <p:blipFill>
          <a:blip r:embed="rId40">
            <a:extLst>
              <a:ext uri="{28A0092B-C50C-407E-A947-70E740481C1C}">
                <a14:useLocalDpi xmlns:a14="http://schemas.microsoft.com/office/drawing/2010/main" val="0"/>
              </a:ext>
            </a:extLst>
          </a:blip>
          <a:srcRect/>
          <a:stretch>
            <a:fillRect/>
          </a:stretch>
        </p:blipFill>
        <p:spPr bwMode="auto">
          <a:xfrm>
            <a:off x="5867400" y="4419600"/>
            <a:ext cx="1771650"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8452"/>
                                        </p:tgtEl>
                                        <p:attrNameLst>
                                          <p:attrName>style.visibility</p:attrName>
                                        </p:attrNameLst>
                                      </p:cBhvr>
                                      <p:to>
                                        <p:strVal val="visible"/>
                                      </p:to>
                                    </p:set>
                                    <p:animEffect transition="in" filter="blinds(horizontal)">
                                      <p:cBhvr>
                                        <p:cTn id="7" dur="500"/>
                                        <p:tgtEl>
                                          <p:spTgt spid="1845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8519"/>
                                        </p:tgtEl>
                                        <p:attrNameLst>
                                          <p:attrName>style.visibility</p:attrName>
                                        </p:attrNameLst>
                                      </p:cBhvr>
                                      <p:to>
                                        <p:strVal val="visible"/>
                                      </p:to>
                                    </p:set>
                                    <p:animEffect transition="in" filter="box(in)">
                                      <p:cBhvr>
                                        <p:cTn id="12" dur="500"/>
                                        <p:tgtEl>
                                          <p:spTgt spid="18519"/>
                                        </p:tgtEl>
                                      </p:cBhvr>
                                    </p:animEffect>
                                  </p:childTnLst>
                                </p:cTn>
                              </p:par>
                              <p:par>
                                <p:cTn id="13" presetID="4" presetClass="entr" presetSubtype="16" fill="hold" nodeType="withEffect">
                                  <p:stCondLst>
                                    <p:cond delay="0"/>
                                  </p:stCondLst>
                                  <p:childTnLst>
                                    <p:set>
                                      <p:cBhvr>
                                        <p:cTn id="14" dur="1" fill="hold">
                                          <p:stCondLst>
                                            <p:cond delay="0"/>
                                          </p:stCondLst>
                                        </p:cTn>
                                        <p:tgtEl>
                                          <p:spTgt spid="37893"/>
                                        </p:tgtEl>
                                        <p:attrNameLst>
                                          <p:attrName>style.visibility</p:attrName>
                                        </p:attrNameLst>
                                      </p:cBhvr>
                                      <p:to>
                                        <p:strVal val="visible"/>
                                      </p:to>
                                    </p:set>
                                    <p:animEffect transition="in" filter="box(in)">
                                      <p:cBhvr>
                                        <p:cTn id="15" dur="500"/>
                                        <p:tgtEl>
                                          <p:spTgt spid="37893"/>
                                        </p:tgtEl>
                                      </p:cBhvr>
                                    </p:animEffect>
                                  </p:childTnLst>
                                </p:cTn>
                              </p:par>
                              <p:par>
                                <p:cTn id="16" presetID="4" presetClass="entr" presetSubtype="16" fill="hold" nodeType="withEffect">
                                  <p:stCondLst>
                                    <p:cond delay="0"/>
                                  </p:stCondLst>
                                  <p:childTnLst>
                                    <p:set>
                                      <p:cBhvr>
                                        <p:cTn id="17" dur="1" fill="hold">
                                          <p:stCondLst>
                                            <p:cond delay="0"/>
                                          </p:stCondLst>
                                        </p:cTn>
                                        <p:tgtEl>
                                          <p:spTgt spid="37895"/>
                                        </p:tgtEl>
                                        <p:attrNameLst>
                                          <p:attrName>style.visibility</p:attrName>
                                        </p:attrNameLst>
                                      </p:cBhvr>
                                      <p:to>
                                        <p:strVal val="visible"/>
                                      </p:to>
                                    </p:set>
                                    <p:animEffect transition="in" filter="box(in)">
                                      <p:cBhvr>
                                        <p:cTn id="18" dur="500"/>
                                        <p:tgtEl>
                                          <p:spTgt spid="37895"/>
                                        </p:tgtEl>
                                      </p:cBhvr>
                                    </p:animEffect>
                                  </p:childTnLst>
                                </p:cTn>
                              </p:par>
                              <p:par>
                                <p:cTn id="19" presetID="4" presetClass="entr" presetSubtype="16" fill="hold" nodeType="withEffect">
                                  <p:stCondLst>
                                    <p:cond delay="0"/>
                                  </p:stCondLst>
                                  <p:childTnLst>
                                    <p:set>
                                      <p:cBhvr>
                                        <p:cTn id="20" dur="1" fill="hold">
                                          <p:stCondLst>
                                            <p:cond delay="0"/>
                                          </p:stCondLst>
                                        </p:cTn>
                                        <p:tgtEl>
                                          <p:spTgt spid="37897"/>
                                        </p:tgtEl>
                                        <p:attrNameLst>
                                          <p:attrName>style.visibility</p:attrName>
                                        </p:attrNameLst>
                                      </p:cBhvr>
                                      <p:to>
                                        <p:strVal val="visible"/>
                                      </p:to>
                                    </p:set>
                                    <p:animEffect transition="in" filter="box(in)">
                                      <p:cBhvr>
                                        <p:cTn id="21" dur="500"/>
                                        <p:tgtEl>
                                          <p:spTgt spid="37897"/>
                                        </p:tgtEl>
                                      </p:cBhvr>
                                    </p:animEffect>
                                  </p:childTnLst>
                                </p:cTn>
                              </p:par>
                              <p:par>
                                <p:cTn id="22" presetID="4" presetClass="entr" presetSubtype="16" fill="hold" nodeType="withEffect">
                                  <p:stCondLst>
                                    <p:cond delay="0"/>
                                  </p:stCondLst>
                                  <p:childTnLst>
                                    <p:set>
                                      <p:cBhvr>
                                        <p:cTn id="23" dur="1" fill="hold">
                                          <p:stCondLst>
                                            <p:cond delay="0"/>
                                          </p:stCondLst>
                                        </p:cTn>
                                        <p:tgtEl>
                                          <p:spTgt spid="37899"/>
                                        </p:tgtEl>
                                        <p:attrNameLst>
                                          <p:attrName>style.visibility</p:attrName>
                                        </p:attrNameLst>
                                      </p:cBhvr>
                                      <p:to>
                                        <p:strVal val="visible"/>
                                      </p:to>
                                    </p:set>
                                    <p:animEffect transition="in" filter="box(in)">
                                      <p:cBhvr>
                                        <p:cTn id="24" dur="500"/>
                                        <p:tgtEl>
                                          <p:spTgt spid="37899"/>
                                        </p:tgtEl>
                                      </p:cBhvr>
                                    </p:animEffect>
                                  </p:childTnLst>
                                </p:cTn>
                              </p:par>
                              <p:par>
                                <p:cTn id="25" presetID="4" presetClass="entr" presetSubtype="16" fill="hold" nodeType="withEffect">
                                  <p:stCondLst>
                                    <p:cond delay="0"/>
                                  </p:stCondLst>
                                  <p:childTnLst>
                                    <p:set>
                                      <p:cBhvr>
                                        <p:cTn id="26" dur="1" fill="hold">
                                          <p:stCondLst>
                                            <p:cond delay="0"/>
                                          </p:stCondLst>
                                        </p:cTn>
                                        <p:tgtEl>
                                          <p:spTgt spid="37901"/>
                                        </p:tgtEl>
                                        <p:attrNameLst>
                                          <p:attrName>style.visibility</p:attrName>
                                        </p:attrNameLst>
                                      </p:cBhvr>
                                      <p:to>
                                        <p:strVal val="visible"/>
                                      </p:to>
                                    </p:set>
                                    <p:animEffect transition="in" filter="box(in)">
                                      <p:cBhvr>
                                        <p:cTn id="27" dur="500"/>
                                        <p:tgtEl>
                                          <p:spTgt spid="37901"/>
                                        </p:tgtEl>
                                      </p:cBhvr>
                                    </p:animEffect>
                                  </p:childTnLst>
                                </p:cTn>
                              </p:par>
                              <p:par>
                                <p:cTn id="28" presetID="4" presetClass="entr" presetSubtype="16" fill="hold" nodeType="withEffect">
                                  <p:stCondLst>
                                    <p:cond delay="0"/>
                                  </p:stCondLst>
                                  <p:childTnLst>
                                    <p:set>
                                      <p:cBhvr>
                                        <p:cTn id="29" dur="1" fill="hold">
                                          <p:stCondLst>
                                            <p:cond delay="0"/>
                                          </p:stCondLst>
                                        </p:cTn>
                                        <p:tgtEl>
                                          <p:spTgt spid="37907"/>
                                        </p:tgtEl>
                                        <p:attrNameLst>
                                          <p:attrName>style.visibility</p:attrName>
                                        </p:attrNameLst>
                                      </p:cBhvr>
                                      <p:to>
                                        <p:strVal val="visible"/>
                                      </p:to>
                                    </p:set>
                                    <p:animEffect transition="in" filter="box(in)">
                                      <p:cBhvr>
                                        <p:cTn id="30" dur="500"/>
                                        <p:tgtEl>
                                          <p:spTgt spid="37907"/>
                                        </p:tgtEl>
                                      </p:cBhvr>
                                    </p:animEffect>
                                  </p:childTnLst>
                                </p:cTn>
                              </p:par>
                              <p:par>
                                <p:cTn id="31" presetID="4" presetClass="entr" presetSubtype="16" fill="hold" nodeType="withEffect">
                                  <p:stCondLst>
                                    <p:cond delay="0"/>
                                  </p:stCondLst>
                                  <p:childTnLst>
                                    <p:set>
                                      <p:cBhvr>
                                        <p:cTn id="32" dur="1" fill="hold">
                                          <p:stCondLst>
                                            <p:cond delay="0"/>
                                          </p:stCondLst>
                                        </p:cTn>
                                        <p:tgtEl>
                                          <p:spTgt spid="37903"/>
                                        </p:tgtEl>
                                        <p:attrNameLst>
                                          <p:attrName>style.visibility</p:attrName>
                                        </p:attrNameLst>
                                      </p:cBhvr>
                                      <p:to>
                                        <p:strVal val="visible"/>
                                      </p:to>
                                    </p:set>
                                    <p:animEffect transition="in" filter="box(in)">
                                      <p:cBhvr>
                                        <p:cTn id="33" dur="500"/>
                                        <p:tgtEl>
                                          <p:spTgt spid="37903"/>
                                        </p:tgtEl>
                                      </p:cBhvr>
                                    </p:animEffect>
                                  </p:childTnLst>
                                </p:cTn>
                              </p:par>
                              <p:par>
                                <p:cTn id="34" presetID="4" presetClass="entr" presetSubtype="16" fill="hold" nodeType="withEffect">
                                  <p:stCondLst>
                                    <p:cond delay="0"/>
                                  </p:stCondLst>
                                  <p:childTnLst>
                                    <p:set>
                                      <p:cBhvr>
                                        <p:cTn id="35" dur="1" fill="hold">
                                          <p:stCondLst>
                                            <p:cond delay="0"/>
                                          </p:stCondLst>
                                        </p:cTn>
                                        <p:tgtEl>
                                          <p:spTgt spid="37905"/>
                                        </p:tgtEl>
                                        <p:attrNameLst>
                                          <p:attrName>style.visibility</p:attrName>
                                        </p:attrNameLst>
                                      </p:cBhvr>
                                      <p:to>
                                        <p:strVal val="visible"/>
                                      </p:to>
                                    </p:set>
                                    <p:animEffect transition="in" filter="box(in)">
                                      <p:cBhvr>
                                        <p:cTn id="36" dur="500"/>
                                        <p:tgtEl>
                                          <p:spTgt spid="37905"/>
                                        </p:tgtEl>
                                      </p:cBhvr>
                                    </p:animEffect>
                                  </p:childTnLst>
                                </p:cTn>
                              </p:par>
                              <p:par>
                                <p:cTn id="37" presetID="4" presetClass="entr" presetSubtype="16" fill="hold" nodeType="withEffect">
                                  <p:stCondLst>
                                    <p:cond delay="0"/>
                                  </p:stCondLst>
                                  <p:childTnLst>
                                    <p:set>
                                      <p:cBhvr>
                                        <p:cTn id="38" dur="1" fill="hold">
                                          <p:stCondLst>
                                            <p:cond delay="0"/>
                                          </p:stCondLst>
                                        </p:cTn>
                                        <p:tgtEl>
                                          <p:spTgt spid="37909"/>
                                        </p:tgtEl>
                                        <p:attrNameLst>
                                          <p:attrName>style.visibility</p:attrName>
                                        </p:attrNameLst>
                                      </p:cBhvr>
                                      <p:to>
                                        <p:strVal val="visible"/>
                                      </p:to>
                                    </p:set>
                                    <p:animEffect transition="in" filter="box(in)">
                                      <p:cBhvr>
                                        <p:cTn id="39" dur="500"/>
                                        <p:tgtEl>
                                          <p:spTgt spid="37909"/>
                                        </p:tgtEl>
                                      </p:cBhvr>
                                    </p:animEffect>
                                  </p:childTnLst>
                                </p:cTn>
                              </p:par>
                              <p:par>
                                <p:cTn id="40" presetID="4" presetClass="entr" presetSubtype="16" fill="hold" nodeType="withEffect">
                                  <p:stCondLst>
                                    <p:cond delay="0"/>
                                  </p:stCondLst>
                                  <p:childTnLst>
                                    <p:set>
                                      <p:cBhvr>
                                        <p:cTn id="41" dur="1" fill="hold">
                                          <p:stCondLst>
                                            <p:cond delay="0"/>
                                          </p:stCondLst>
                                        </p:cTn>
                                        <p:tgtEl>
                                          <p:spTgt spid="37911"/>
                                        </p:tgtEl>
                                        <p:attrNameLst>
                                          <p:attrName>style.visibility</p:attrName>
                                        </p:attrNameLst>
                                      </p:cBhvr>
                                      <p:to>
                                        <p:strVal val="visible"/>
                                      </p:to>
                                    </p:set>
                                    <p:animEffect transition="in" filter="box(in)">
                                      <p:cBhvr>
                                        <p:cTn id="42" dur="500"/>
                                        <p:tgtEl>
                                          <p:spTgt spid="37911"/>
                                        </p:tgtEl>
                                      </p:cBhvr>
                                    </p:animEffect>
                                  </p:childTnLst>
                                </p:cTn>
                              </p:par>
                              <p:par>
                                <p:cTn id="43" presetID="4" presetClass="entr" presetSubtype="16" fill="hold" nodeType="withEffect">
                                  <p:stCondLst>
                                    <p:cond delay="0"/>
                                  </p:stCondLst>
                                  <p:childTnLst>
                                    <p:set>
                                      <p:cBhvr>
                                        <p:cTn id="44" dur="1" fill="hold">
                                          <p:stCondLst>
                                            <p:cond delay="0"/>
                                          </p:stCondLst>
                                        </p:cTn>
                                        <p:tgtEl>
                                          <p:spTgt spid="37913"/>
                                        </p:tgtEl>
                                        <p:attrNameLst>
                                          <p:attrName>style.visibility</p:attrName>
                                        </p:attrNameLst>
                                      </p:cBhvr>
                                      <p:to>
                                        <p:strVal val="visible"/>
                                      </p:to>
                                    </p:set>
                                    <p:animEffect transition="in" filter="box(in)">
                                      <p:cBhvr>
                                        <p:cTn id="45" dur="500"/>
                                        <p:tgtEl>
                                          <p:spTgt spid="37913"/>
                                        </p:tgtEl>
                                      </p:cBhvr>
                                    </p:animEffect>
                                  </p:childTnLst>
                                </p:cTn>
                              </p:par>
                              <p:par>
                                <p:cTn id="46" presetID="4" presetClass="entr" presetSubtype="16" fill="hold" nodeType="withEffect">
                                  <p:stCondLst>
                                    <p:cond delay="0"/>
                                  </p:stCondLst>
                                  <p:childTnLst>
                                    <p:set>
                                      <p:cBhvr>
                                        <p:cTn id="47" dur="1" fill="hold">
                                          <p:stCondLst>
                                            <p:cond delay="0"/>
                                          </p:stCondLst>
                                        </p:cTn>
                                        <p:tgtEl>
                                          <p:spTgt spid="37915"/>
                                        </p:tgtEl>
                                        <p:attrNameLst>
                                          <p:attrName>style.visibility</p:attrName>
                                        </p:attrNameLst>
                                      </p:cBhvr>
                                      <p:to>
                                        <p:strVal val="visible"/>
                                      </p:to>
                                    </p:set>
                                    <p:animEffect transition="in" filter="box(in)">
                                      <p:cBhvr>
                                        <p:cTn id="48" dur="500"/>
                                        <p:tgtEl>
                                          <p:spTgt spid="37915"/>
                                        </p:tgtEl>
                                      </p:cBhvr>
                                    </p:animEffect>
                                  </p:childTnLst>
                                </p:cTn>
                              </p:par>
                              <p:par>
                                <p:cTn id="49" presetID="4" presetClass="entr" presetSubtype="16" fill="hold" nodeType="withEffect">
                                  <p:stCondLst>
                                    <p:cond delay="0"/>
                                  </p:stCondLst>
                                  <p:childTnLst>
                                    <p:set>
                                      <p:cBhvr>
                                        <p:cTn id="50" dur="1" fill="hold">
                                          <p:stCondLst>
                                            <p:cond delay="0"/>
                                          </p:stCondLst>
                                        </p:cTn>
                                        <p:tgtEl>
                                          <p:spTgt spid="37917"/>
                                        </p:tgtEl>
                                        <p:attrNameLst>
                                          <p:attrName>style.visibility</p:attrName>
                                        </p:attrNameLst>
                                      </p:cBhvr>
                                      <p:to>
                                        <p:strVal val="visible"/>
                                      </p:to>
                                    </p:set>
                                    <p:animEffect transition="in" filter="box(in)">
                                      <p:cBhvr>
                                        <p:cTn id="51" dur="500"/>
                                        <p:tgtEl>
                                          <p:spTgt spid="37917"/>
                                        </p:tgtEl>
                                      </p:cBhvr>
                                    </p:animEffect>
                                  </p:childTnLst>
                                </p:cTn>
                              </p:par>
                              <p:par>
                                <p:cTn id="52" presetID="4" presetClass="entr" presetSubtype="16" fill="hold" nodeType="withEffect">
                                  <p:stCondLst>
                                    <p:cond delay="0"/>
                                  </p:stCondLst>
                                  <p:childTnLst>
                                    <p:set>
                                      <p:cBhvr>
                                        <p:cTn id="53" dur="1" fill="hold">
                                          <p:stCondLst>
                                            <p:cond delay="0"/>
                                          </p:stCondLst>
                                        </p:cTn>
                                        <p:tgtEl>
                                          <p:spTgt spid="37919"/>
                                        </p:tgtEl>
                                        <p:attrNameLst>
                                          <p:attrName>style.visibility</p:attrName>
                                        </p:attrNameLst>
                                      </p:cBhvr>
                                      <p:to>
                                        <p:strVal val="visible"/>
                                      </p:to>
                                    </p:set>
                                    <p:animEffect transition="in" filter="box(in)">
                                      <p:cBhvr>
                                        <p:cTn id="54" dur="500"/>
                                        <p:tgtEl>
                                          <p:spTgt spid="37919"/>
                                        </p:tgtEl>
                                      </p:cBhvr>
                                    </p:animEffect>
                                  </p:childTnLst>
                                </p:cTn>
                              </p:par>
                              <p:par>
                                <p:cTn id="55" presetID="4" presetClass="entr" presetSubtype="16" fill="hold" nodeType="withEffect">
                                  <p:stCondLst>
                                    <p:cond delay="0"/>
                                  </p:stCondLst>
                                  <p:childTnLst>
                                    <p:set>
                                      <p:cBhvr>
                                        <p:cTn id="56" dur="1" fill="hold">
                                          <p:stCondLst>
                                            <p:cond delay="0"/>
                                          </p:stCondLst>
                                        </p:cTn>
                                        <p:tgtEl>
                                          <p:spTgt spid="37921"/>
                                        </p:tgtEl>
                                        <p:attrNameLst>
                                          <p:attrName>style.visibility</p:attrName>
                                        </p:attrNameLst>
                                      </p:cBhvr>
                                      <p:to>
                                        <p:strVal val="visible"/>
                                      </p:to>
                                    </p:set>
                                    <p:animEffect transition="in" filter="box(in)">
                                      <p:cBhvr>
                                        <p:cTn id="57" dur="500"/>
                                        <p:tgtEl>
                                          <p:spTgt spid="37921"/>
                                        </p:tgtEl>
                                      </p:cBhvr>
                                    </p:animEffect>
                                  </p:childTnLst>
                                </p:cTn>
                              </p:par>
                              <p:par>
                                <p:cTn id="58" presetID="4" presetClass="entr" presetSubtype="16" fill="hold" nodeType="withEffect">
                                  <p:stCondLst>
                                    <p:cond delay="0"/>
                                  </p:stCondLst>
                                  <p:childTnLst>
                                    <p:set>
                                      <p:cBhvr>
                                        <p:cTn id="59" dur="1" fill="hold">
                                          <p:stCondLst>
                                            <p:cond delay="0"/>
                                          </p:stCondLst>
                                        </p:cTn>
                                        <p:tgtEl>
                                          <p:spTgt spid="37923"/>
                                        </p:tgtEl>
                                        <p:attrNameLst>
                                          <p:attrName>style.visibility</p:attrName>
                                        </p:attrNameLst>
                                      </p:cBhvr>
                                      <p:to>
                                        <p:strVal val="visible"/>
                                      </p:to>
                                    </p:set>
                                    <p:animEffect transition="in" filter="box(in)">
                                      <p:cBhvr>
                                        <p:cTn id="60" dur="500"/>
                                        <p:tgtEl>
                                          <p:spTgt spid="37923"/>
                                        </p:tgtEl>
                                      </p:cBhvr>
                                    </p:animEffect>
                                  </p:childTnLst>
                                </p:cTn>
                              </p:par>
                              <p:par>
                                <p:cTn id="61" presetID="4" presetClass="entr" presetSubtype="16" fill="hold" nodeType="withEffect">
                                  <p:stCondLst>
                                    <p:cond delay="0"/>
                                  </p:stCondLst>
                                  <p:childTnLst>
                                    <p:set>
                                      <p:cBhvr>
                                        <p:cTn id="62" dur="1" fill="hold">
                                          <p:stCondLst>
                                            <p:cond delay="0"/>
                                          </p:stCondLst>
                                        </p:cTn>
                                        <p:tgtEl>
                                          <p:spTgt spid="37925"/>
                                        </p:tgtEl>
                                        <p:attrNameLst>
                                          <p:attrName>style.visibility</p:attrName>
                                        </p:attrNameLst>
                                      </p:cBhvr>
                                      <p:to>
                                        <p:strVal val="visible"/>
                                      </p:to>
                                    </p:set>
                                    <p:animEffect transition="in" filter="box(in)">
                                      <p:cBhvr>
                                        <p:cTn id="63" dur="500"/>
                                        <p:tgtEl>
                                          <p:spTgt spid="37925"/>
                                        </p:tgtEl>
                                      </p:cBhvr>
                                    </p:animEffect>
                                  </p:childTnLst>
                                </p:cTn>
                              </p:par>
                              <p:par>
                                <p:cTn id="64" presetID="4" presetClass="entr" presetSubtype="16" fill="hold" nodeType="withEffect">
                                  <p:stCondLst>
                                    <p:cond delay="0"/>
                                  </p:stCondLst>
                                  <p:childTnLst>
                                    <p:set>
                                      <p:cBhvr>
                                        <p:cTn id="65" dur="1" fill="hold">
                                          <p:stCondLst>
                                            <p:cond delay="0"/>
                                          </p:stCondLst>
                                        </p:cTn>
                                        <p:tgtEl>
                                          <p:spTgt spid="37927"/>
                                        </p:tgtEl>
                                        <p:attrNameLst>
                                          <p:attrName>style.visibility</p:attrName>
                                        </p:attrNameLst>
                                      </p:cBhvr>
                                      <p:to>
                                        <p:strVal val="visible"/>
                                      </p:to>
                                    </p:set>
                                    <p:animEffect transition="in" filter="box(in)">
                                      <p:cBhvr>
                                        <p:cTn id="66" dur="500"/>
                                        <p:tgtEl>
                                          <p:spTgt spid="37927"/>
                                        </p:tgtEl>
                                      </p:cBhvr>
                                    </p:animEffect>
                                  </p:childTnLst>
                                </p:cTn>
                              </p:par>
                              <p:par>
                                <p:cTn id="67" presetID="4" presetClass="entr" presetSubtype="16" fill="hold" nodeType="withEffect">
                                  <p:stCondLst>
                                    <p:cond delay="0"/>
                                  </p:stCondLst>
                                  <p:childTnLst>
                                    <p:set>
                                      <p:cBhvr>
                                        <p:cTn id="68" dur="1" fill="hold">
                                          <p:stCondLst>
                                            <p:cond delay="0"/>
                                          </p:stCondLst>
                                        </p:cTn>
                                        <p:tgtEl>
                                          <p:spTgt spid="37929"/>
                                        </p:tgtEl>
                                        <p:attrNameLst>
                                          <p:attrName>style.visibility</p:attrName>
                                        </p:attrNameLst>
                                      </p:cBhvr>
                                      <p:to>
                                        <p:strVal val="visible"/>
                                      </p:to>
                                    </p:set>
                                    <p:animEffect transition="in" filter="box(in)">
                                      <p:cBhvr>
                                        <p:cTn id="69" dur="500"/>
                                        <p:tgtEl>
                                          <p:spTgt spid="37929"/>
                                        </p:tgtEl>
                                      </p:cBhvr>
                                    </p:animEffect>
                                  </p:childTnLst>
                                </p:cTn>
                              </p:par>
                              <p:par>
                                <p:cTn id="70" presetID="4" presetClass="entr" presetSubtype="16" fill="hold" nodeType="withEffect">
                                  <p:stCondLst>
                                    <p:cond delay="0"/>
                                  </p:stCondLst>
                                  <p:childTnLst>
                                    <p:set>
                                      <p:cBhvr>
                                        <p:cTn id="71" dur="1" fill="hold">
                                          <p:stCondLst>
                                            <p:cond delay="0"/>
                                          </p:stCondLst>
                                        </p:cTn>
                                        <p:tgtEl>
                                          <p:spTgt spid="37931"/>
                                        </p:tgtEl>
                                        <p:attrNameLst>
                                          <p:attrName>style.visibility</p:attrName>
                                        </p:attrNameLst>
                                      </p:cBhvr>
                                      <p:to>
                                        <p:strVal val="visible"/>
                                      </p:to>
                                    </p:set>
                                    <p:animEffect transition="in" filter="box(in)">
                                      <p:cBhvr>
                                        <p:cTn id="72" dur="500"/>
                                        <p:tgtEl>
                                          <p:spTgt spid="37931"/>
                                        </p:tgtEl>
                                      </p:cBhvr>
                                    </p:animEffect>
                                  </p:childTnLst>
                                </p:cTn>
                              </p:par>
                              <p:par>
                                <p:cTn id="73" presetID="4" presetClass="entr" presetSubtype="16" fill="hold" nodeType="withEffect">
                                  <p:stCondLst>
                                    <p:cond delay="0"/>
                                  </p:stCondLst>
                                  <p:childTnLst>
                                    <p:set>
                                      <p:cBhvr>
                                        <p:cTn id="74" dur="1" fill="hold">
                                          <p:stCondLst>
                                            <p:cond delay="0"/>
                                          </p:stCondLst>
                                        </p:cTn>
                                        <p:tgtEl>
                                          <p:spTgt spid="37892"/>
                                        </p:tgtEl>
                                        <p:attrNameLst>
                                          <p:attrName>style.visibility</p:attrName>
                                        </p:attrNameLst>
                                      </p:cBhvr>
                                      <p:to>
                                        <p:strVal val="visible"/>
                                      </p:to>
                                    </p:set>
                                    <p:animEffect transition="in" filter="box(in)">
                                      <p:cBhvr>
                                        <p:cTn id="75" dur="500"/>
                                        <p:tgtEl>
                                          <p:spTgt spid="37892"/>
                                        </p:tgtEl>
                                      </p:cBhvr>
                                    </p:animEffect>
                                  </p:childTnLst>
                                </p:cTn>
                              </p:par>
                            </p:childTnLst>
                          </p:cTn>
                        </p:par>
                      </p:childTnLst>
                    </p:cTn>
                  </p:par>
                  <p:par>
                    <p:cTn id="76" fill="hold" nodeType="clickPar">
                      <p:stCondLst>
                        <p:cond delay="indefinite"/>
                      </p:stCondLst>
                      <p:childTnLst>
                        <p:par>
                          <p:cTn id="77" fill="hold" nodeType="withGroup">
                            <p:stCondLst>
                              <p:cond delay="0"/>
                            </p:stCondLst>
                            <p:childTnLst>
                              <p:par>
                                <p:cTn id="78" presetID="4" presetClass="entr" presetSubtype="16" fill="hold" grpId="0" nodeType="clickEffect">
                                  <p:stCondLst>
                                    <p:cond delay="0"/>
                                  </p:stCondLst>
                                  <p:childTnLst>
                                    <p:set>
                                      <p:cBhvr>
                                        <p:cTn id="79" dur="1" fill="hold">
                                          <p:stCondLst>
                                            <p:cond delay="0"/>
                                          </p:stCondLst>
                                        </p:cTn>
                                        <p:tgtEl>
                                          <p:spTgt spid="129"/>
                                        </p:tgtEl>
                                        <p:attrNameLst>
                                          <p:attrName>style.visibility</p:attrName>
                                        </p:attrNameLst>
                                      </p:cBhvr>
                                      <p:to>
                                        <p:strVal val="visible"/>
                                      </p:to>
                                    </p:set>
                                    <p:animEffect transition="in" filter="box(in)">
                                      <p:cBhvr>
                                        <p:cTn id="80" dur="500"/>
                                        <p:tgtEl>
                                          <p:spTgt spid="129"/>
                                        </p:tgtEl>
                                      </p:cBhvr>
                                    </p:animEffect>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4" fill="hold" nodeType="clickEffect">
                                  <p:stCondLst>
                                    <p:cond delay="0"/>
                                  </p:stCondLst>
                                  <p:childTnLst>
                                    <p:set>
                                      <p:cBhvr>
                                        <p:cTn id="84" dur="1" fill="hold">
                                          <p:stCondLst>
                                            <p:cond delay="0"/>
                                          </p:stCondLst>
                                        </p:cTn>
                                        <p:tgtEl>
                                          <p:spTgt spid="37933"/>
                                        </p:tgtEl>
                                        <p:attrNameLst>
                                          <p:attrName>style.visibility</p:attrName>
                                        </p:attrNameLst>
                                      </p:cBhvr>
                                      <p:to>
                                        <p:strVal val="visible"/>
                                      </p:to>
                                    </p:set>
                                    <p:anim calcmode="lin" valueType="num">
                                      <p:cBhvr additive="base">
                                        <p:cTn id="85" dur="500" fill="hold"/>
                                        <p:tgtEl>
                                          <p:spTgt spid="37933"/>
                                        </p:tgtEl>
                                        <p:attrNameLst>
                                          <p:attrName>ppt_x</p:attrName>
                                        </p:attrNameLst>
                                      </p:cBhvr>
                                      <p:tavLst>
                                        <p:tav tm="0">
                                          <p:val>
                                            <p:strVal val="#ppt_x"/>
                                          </p:val>
                                        </p:tav>
                                        <p:tav tm="100000">
                                          <p:val>
                                            <p:strVal val="#ppt_x"/>
                                          </p:val>
                                        </p:tav>
                                      </p:tavLst>
                                    </p:anim>
                                    <p:anim calcmode="lin" valueType="num">
                                      <p:cBhvr additive="base">
                                        <p:cTn id="86" dur="500" fill="hold"/>
                                        <p:tgtEl>
                                          <p:spTgt spid="3793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52" grpId="0" autoUpdateAnimBg="0"/>
      <p:bldP spid="18519" grpId="0" animBg="1"/>
      <p:bldP spid="12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a:extLst>
              <a:ext uri="{FF2B5EF4-FFF2-40B4-BE49-F238E27FC236}">
                <a16:creationId xmlns:a16="http://schemas.microsoft.com/office/drawing/2014/main" id="{0F47D1DB-5756-4034-8E05-D408AA15B56A}"/>
              </a:ext>
            </a:extLst>
          </p:cNvPr>
          <p:cNvSpPr txBox="1">
            <a:spLocks noChangeArrowheads="1"/>
          </p:cNvSpPr>
          <p:nvPr/>
        </p:nvSpPr>
        <p:spPr bwMode="auto">
          <a:xfrm>
            <a:off x="2057400" y="2286000"/>
            <a:ext cx="53879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i="1">
                <a:solidFill>
                  <a:srgbClr val="FF3300"/>
                </a:solidFill>
                <a:latin typeface="Times New Roman" panose="02020603050405020304" pitchFamily="18" charset="0"/>
                <a:cs typeface="Times New Roman" panose="02020603050405020304" pitchFamily="18" charset="0"/>
              </a:rPr>
              <a:t>CHÚC CÁC EM HỌC TỐT!!!</a:t>
            </a:r>
          </a:p>
        </p:txBody>
      </p:sp>
      <p:pic>
        <p:nvPicPr>
          <p:cNvPr id="19459" name="Picture 3" descr="buom xanh">
            <a:extLst>
              <a:ext uri="{FF2B5EF4-FFF2-40B4-BE49-F238E27FC236}">
                <a16:creationId xmlns:a16="http://schemas.microsoft.com/office/drawing/2014/main" id="{7C438862-DE41-461F-8DB7-CA00011F58F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48600" y="5867400"/>
            <a:ext cx="129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0" name="Picture 4" descr="new-1">
            <a:extLst>
              <a:ext uri="{FF2B5EF4-FFF2-40B4-BE49-F238E27FC236}">
                <a16:creationId xmlns:a16="http://schemas.microsoft.com/office/drawing/2014/main" id="{78E87DEF-9EAD-4E06-AA29-223F02B98421}"/>
              </a:ext>
            </a:extLst>
          </p:cNvPr>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5362575"/>
            <a:ext cx="2057400" cy="149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1" name="Picture 5" descr="Picture3">
            <a:extLst>
              <a:ext uri="{FF2B5EF4-FFF2-40B4-BE49-F238E27FC236}">
                <a16:creationId xmlns:a16="http://schemas.microsoft.com/office/drawing/2014/main" id="{A90FF94D-E737-4C2C-B664-B24BF8609110}"/>
              </a:ext>
            </a:extLst>
          </p:cNvPr>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8070850" y="0"/>
            <a:ext cx="1073150" cy="207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2" name="Picture 6" descr="Picture3">
            <a:extLst>
              <a:ext uri="{FF2B5EF4-FFF2-40B4-BE49-F238E27FC236}">
                <a16:creationId xmlns:a16="http://schemas.microsoft.com/office/drawing/2014/main" id="{A7FC7799-77C3-40C5-BA2C-33D1BE94F792}"/>
              </a:ext>
            </a:extLst>
          </p:cNvPr>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073150" cy="207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9463" name="Object 7">
            <a:extLst>
              <a:ext uri="{FF2B5EF4-FFF2-40B4-BE49-F238E27FC236}">
                <a16:creationId xmlns:a16="http://schemas.microsoft.com/office/drawing/2014/main" id="{37408678-F465-4FC7-88CB-1B53FBDEED1B}"/>
              </a:ext>
            </a:extLst>
          </p:cNvPr>
          <p:cNvGraphicFramePr>
            <a:graphicFrameLocks noChangeAspect="1"/>
          </p:cNvGraphicFramePr>
          <p:nvPr/>
        </p:nvGraphicFramePr>
        <p:xfrm>
          <a:off x="3810000" y="5029200"/>
          <a:ext cx="1506538" cy="1828800"/>
        </p:xfrm>
        <a:graphic>
          <a:graphicData uri="http://schemas.openxmlformats.org/presentationml/2006/ole">
            <mc:AlternateContent xmlns:mc="http://schemas.openxmlformats.org/markup-compatibility/2006">
              <mc:Choice xmlns:v="urn:schemas-microsoft-com:vml" Requires="v">
                <p:oleObj spid="_x0000_s23560" name="Clip" r:id="rId7" imgW="1820863" imgH="2530475" progId="MS_ClipArt_Gallery.2">
                  <p:embed/>
                </p:oleObj>
              </mc:Choice>
              <mc:Fallback>
                <p:oleObj name="Clip" r:id="rId7" imgW="1820863" imgH="2530475" progId="MS_ClipArt_Gallery.2">
                  <p:embed/>
                  <p:pic>
                    <p:nvPicPr>
                      <p:cNvPr id="0" name="Object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810000" y="5029200"/>
                        <a:ext cx="1506538" cy="1828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9" presetClass="entr" presetSubtype="1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anim calcmode="lin" valueType="num">
                                      <p:cBhvr>
                                        <p:cTn id="7" dur="5000" fill="hold"/>
                                        <p:tgtEl>
                                          <p:spTgt spid="19458">
                                            <p:txEl>
                                              <p:pRg st="0" end="0"/>
                                            </p:txEl>
                                          </p:spTgt>
                                        </p:tgtEl>
                                        <p:attrNameLst>
                                          <p:attrName>ppt_w</p:attrName>
                                        </p:attrNameLst>
                                      </p:cBhvr>
                                      <p:tavLst>
                                        <p:tav tm="0" fmla="#ppt_w*sin(2.5*pi*$)">
                                          <p:val>
                                            <p:fltVal val="0"/>
                                          </p:val>
                                        </p:tav>
                                        <p:tav tm="100000">
                                          <p:val>
                                            <p:fltVal val="1"/>
                                          </p:val>
                                        </p:tav>
                                      </p:tavLst>
                                    </p:anim>
                                    <p:anim calcmode="lin" valueType="num">
                                      <p:cBhvr>
                                        <p:cTn id="8" dur="5000" fill="hold"/>
                                        <p:tgtEl>
                                          <p:spTgt spid="19458">
                                            <p:txEl>
                                              <p:pRg st="0" end="0"/>
                                            </p:txEl>
                                          </p:spTgt>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3" name="applause.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55" presetClass="entr" presetSubtype="0" fill="hold" nodeType="clickEffect">
                                  <p:stCondLst>
                                    <p:cond delay="0"/>
                                  </p:stCondLst>
                                  <p:childTnLst>
                                    <p:set>
                                      <p:cBhvr>
                                        <p:cTn id="12" dur="1" fill="hold">
                                          <p:stCondLst>
                                            <p:cond delay="0"/>
                                          </p:stCondLst>
                                        </p:cTn>
                                        <p:tgtEl>
                                          <p:spTgt spid="19459"/>
                                        </p:tgtEl>
                                        <p:attrNameLst>
                                          <p:attrName>style.visibility</p:attrName>
                                        </p:attrNameLst>
                                      </p:cBhvr>
                                      <p:to>
                                        <p:strVal val="visible"/>
                                      </p:to>
                                    </p:set>
                                    <p:anim calcmode="lin" valueType="num">
                                      <p:cBhvr>
                                        <p:cTn id="13" dur="2000" fill="hold"/>
                                        <p:tgtEl>
                                          <p:spTgt spid="19459"/>
                                        </p:tgtEl>
                                        <p:attrNameLst>
                                          <p:attrName>ppt_w</p:attrName>
                                        </p:attrNameLst>
                                      </p:cBhvr>
                                      <p:tavLst>
                                        <p:tav tm="0">
                                          <p:val>
                                            <p:strVal val="#ppt_w*0.70"/>
                                          </p:val>
                                        </p:tav>
                                        <p:tav tm="100000">
                                          <p:val>
                                            <p:strVal val="#ppt_w"/>
                                          </p:val>
                                        </p:tav>
                                      </p:tavLst>
                                    </p:anim>
                                    <p:anim calcmode="lin" valueType="num">
                                      <p:cBhvr>
                                        <p:cTn id="14" dur="2000" fill="hold"/>
                                        <p:tgtEl>
                                          <p:spTgt spid="19459"/>
                                        </p:tgtEl>
                                        <p:attrNameLst>
                                          <p:attrName>ppt_h</p:attrName>
                                        </p:attrNameLst>
                                      </p:cBhvr>
                                      <p:tavLst>
                                        <p:tav tm="0">
                                          <p:val>
                                            <p:strVal val="#ppt_h"/>
                                          </p:val>
                                        </p:tav>
                                        <p:tav tm="100000">
                                          <p:val>
                                            <p:strVal val="#ppt_h"/>
                                          </p:val>
                                        </p:tav>
                                      </p:tavLst>
                                    </p:anim>
                                    <p:animEffect transition="in" filter="fade">
                                      <p:cBhvr>
                                        <p:cTn id="15" dur="2000"/>
                                        <p:tgtEl>
                                          <p:spTgt spid="19459"/>
                                        </p:tgtEl>
                                      </p:cBhvr>
                                    </p:animEffect>
                                  </p:childTnLst>
                                </p:cTn>
                              </p:par>
                              <p:par>
                                <p:cTn id="16" presetID="31" presetClass="entr" presetSubtype="0" fill="hold" nodeType="withEffect">
                                  <p:stCondLst>
                                    <p:cond delay="0"/>
                                  </p:stCondLst>
                                  <p:iterate type="lt">
                                    <p:tmPct val="5000"/>
                                  </p:iterate>
                                  <p:childTnLst>
                                    <p:set>
                                      <p:cBhvr>
                                        <p:cTn id="17" dur="1" fill="hold">
                                          <p:stCondLst>
                                            <p:cond delay="0"/>
                                          </p:stCondLst>
                                        </p:cTn>
                                        <p:tgtEl>
                                          <p:spTgt spid="19460"/>
                                        </p:tgtEl>
                                        <p:attrNameLst>
                                          <p:attrName>style.visibility</p:attrName>
                                        </p:attrNameLst>
                                      </p:cBhvr>
                                      <p:to>
                                        <p:strVal val="visible"/>
                                      </p:to>
                                    </p:set>
                                    <p:anim calcmode="lin" valueType="num">
                                      <p:cBhvr>
                                        <p:cTn id="18" dur="1000" fill="hold"/>
                                        <p:tgtEl>
                                          <p:spTgt spid="19460"/>
                                        </p:tgtEl>
                                        <p:attrNameLst>
                                          <p:attrName>ppt_w</p:attrName>
                                        </p:attrNameLst>
                                      </p:cBhvr>
                                      <p:tavLst>
                                        <p:tav tm="0">
                                          <p:val>
                                            <p:fltVal val="0"/>
                                          </p:val>
                                        </p:tav>
                                        <p:tav tm="100000">
                                          <p:val>
                                            <p:strVal val="#ppt_w"/>
                                          </p:val>
                                        </p:tav>
                                      </p:tavLst>
                                    </p:anim>
                                    <p:anim calcmode="lin" valueType="num">
                                      <p:cBhvr>
                                        <p:cTn id="19" dur="1000" fill="hold"/>
                                        <p:tgtEl>
                                          <p:spTgt spid="19460"/>
                                        </p:tgtEl>
                                        <p:attrNameLst>
                                          <p:attrName>ppt_h</p:attrName>
                                        </p:attrNameLst>
                                      </p:cBhvr>
                                      <p:tavLst>
                                        <p:tav tm="0">
                                          <p:val>
                                            <p:fltVal val="0"/>
                                          </p:val>
                                        </p:tav>
                                        <p:tav tm="100000">
                                          <p:val>
                                            <p:strVal val="#ppt_h"/>
                                          </p:val>
                                        </p:tav>
                                      </p:tavLst>
                                    </p:anim>
                                    <p:anim calcmode="lin" valueType="num">
                                      <p:cBhvr>
                                        <p:cTn id="20" dur="1000" fill="hold"/>
                                        <p:tgtEl>
                                          <p:spTgt spid="19460"/>
                                        </p:tgtEl>
                                        <p:attrNameLst>
                                          <p:attrName>style.rotation</p:attrName>
                                        </p:attrNameLst>
                                      </p:cBhvr>
                                      <p:tavLst>
                                        <p:tav tm="0">
                                          <p:val>
                                            <p:fltVal val="90"/>
                                          </p:val>
                                        </p:tav>
                                        <p:tav tm="100000">
                                          <p:val>
                                            <p:fltVal val="0"/>
                                          </p:val>
                                        </p:tav>
                                      </p:tavLst>
                                    </p:anim>
                                    <p:animEffect transition="in" filter="fade">
                                      <p:cBhvr>
                                        <p:cTn id="21" dur="1000"/>
                                        <p:tgtEl>
                                          <p:spTgt spid="19460"/>
                                        </p:tgtEl>
                                      </p:cBhvr>
                                    </p:animEffect>
                                  </p:childTnLst>
                                </p:cTn>
                              </p:par>
                              <p:par>
                                <p:cTn id="22" presetID="20" presetClass="entr" presetSubtype="0" fill="hold" nodeType="withEffect">
                                  <p:stCondLst>
                                    <p:cond delay="0"/>
                                  </p:stCondLst>
                                  <p:childTnLst>
                                    <p:set>
                                      <p:cBhvr>
                                        <p:cTn id="23" dur="1" fill="hold">
                                          <p:stCondLst>
                                            <p:cond delay="0"/>
                                          </p:stCondLst>
                                        </p:cTn>
                                        <p:tgtEl>
                                          <p:spTgt spid="19461"/>
                                        </p:tgtEl>
                                        <p:attrNameLst>
                                          <p:attrName>style.visibility</p:attrName>
                                        </p:attrNameLst>
                                      </p:cBhvr>
                                      <p:to>
                                        <p:strVal val="visible"/>
                                      </p:to>
                                    </p:set>
                                    <p:animEffect transition="in" filter="wedge">
                                      <p:cBhvr>
                                        <p:cTn id="24" dur="1000"/>
                                        <p:tgtEl>
                                          <p:spTgt spid="19461"/>
                                        </p:tgtEl>
                                      </p:cBhvr>
                                    </p:animEffect>
                                  </p:childTnLst>
                                </p:cTn>
                              </p:par>
                              <p:par>
                                <p:cTn id="25" presetID="20" presetClass="entr" presetSubtype="0" fill="hold" nodeType="withEffect">
                                  <p:stCondLst>
                                    <p:cond delay="0"/>
                                  </p:stCondLst>
                                  <p:childTnLst>
                                    <p:set>
                                      <p:cBhvr>
                                        <p:cTn id="26" dur="1" fill="hold">
                                          <p:stCondLst>
                                            <p:cond delay="0"/>
                                          </p:stCondLst>
                                        </p:cTn>
                                        <p:tgtEl>
                                          <p:spTgt spid="19462"/>
                                        </p:tgtEl>
                                        <p:attrNameLst>
                                          <p:attrName>style.visibility</p:attrName>
                                        </p:attrNameLst>
                                      </p:cBhvr>
                                      <p:to>
                                        <p:strVal val="visible"/>
                                      </p:to>
                                    </p:set>
                                    <p:animEffect transition="in" filter="wedge">
                                      <p:cBhvr>
                                        <p:cTn id="27" dur="1000"/>
                                        <p:tgtEl>
                                          <p:spTgt spid="1946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nodeType="clickEffect">
                                  <p:stCondLst>
                                    <p:cond delay="0"/>
                                  </p:stCondLst>
                                  <p:childTnLst>
                                    <p:set>
                                      <p:cBhvr>
                                        <p:cTn id="31" dur="1" fill="hold">
                                          <p:stCondLst>
                                            <p:cond delay="0"/>
                                          </p:stCondLst>
                                        </p:cTn>
                                        <p:tgtEl>
                                          <p:spTgt spid="19463"/>
                                        </p:tgtEl>
                                        <p:attrNameLst>
                                          <p:attrName>style.visibility</p:attrName>
                                        </p:attrNameLst>
                                      </p:cBhvr>
                                      <p:to>
                                        <p:strVal val="visible"/>
                                      </p:to>
                                    </p:set>
                                    <p:animEffect transition="in" filter="checkerboard(across)">
                                      <p:cBhvr>
                                        <p:cTn id="32" dur="500"/>
                                        <p:tgtEl>
                                          <p:spTgt spid="194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tiere032[1]">
            <a:extLst>
              <a:ext uri="{FF2B5EF4-FFF2-40B4-BE49-F238E27FC236}">
                <a16:creationId xmlns:a16="http://schemas.microsoft.com/office/drawing/2014/main" id="{E590C26C-8228-4BB6-B865-41760487C9F6}"/>
              </a:ext>
            </a:extLst>
          </p:cNvPr>
          <p:cNvPicPr>
            <a:picLocks noGrp="1" noChangeAspect="1" noChangeArrowheads="1" noCrop="1"/>
          </p:cNvPicPr>
          <p:nvPr>
            <p:ph sz="quarter" idx="3"/>
          </p:nvPr>
        </p:nvPicPr>
        <p:blipFill>
          <a:blip r:embed="rId9">
            <a:extLst>
              <a:ext uri="{28A0092B-C50C-407E-A947-70E740481C1C}">
                <a14:useLocalDpi xmlns:a14="http://schemas.microsoft.com/office/drawing/2010/main" val="0"/>
              </a:ext>
            </a:extLst>
          </a:blip>
          <a:srcRect/>
          <a:stretch>
            <a:fillRect/>
          </a:stretch>
        </p:blipFill>
        <p:spPr>
          <a:xfrm>
            <a:off x="152400" y="5562600"/>
            <a:ext cx="1143000" cy="1143000"/>
          </a:xfrm>
        </p:spPr>
      </p:pic>
      <p:pic>
        <p:nvPicPr>
          <p:cNvPr id="3075" name="Picture 5" descr="19">
            <a:extLst>
              <a:ext uri="{FF2B5EF4-FFF2-40B4-BE49-F238E27FC236}">
                <a16:creationId xmlns:a16="http://schemas.microsoft.com/office/drawing/2014/main" id="{C867D68D-EBED-4492-9EBE-D1C25DB79305}"/>
              </a:ext>
            </a:extLst>
          </p:cNvPr>
          <p:cNvPicPr>
            <a:picLocks noChangeAspect="1" noChangeArrowheads="1" noCrop="1"/>
          </p:cNvPicPr>
          <p:nvPr/>
        </p:nvPicPr>
        <p:blipFill>
          <a:blip r:embed="rId10">
            <a:extLst>
              <a:ext uri="{28A0092B-C50C-407E-A947-70E740481C1C}">
                <a14:useLocalDpi xmlns:a14="http://schemas.microsoft.com/office/drawing/2010/main" val="0"/>
              </a:ext>
            </a:extLst>
          </a:blip>
          <a:srcRect/>
          <a:stretch>
            <a:fillRect/>
          </a:stretch>
        </p:blipFill>
        <p:spPr bwMode="auto">
          <a:xfrm>
            <a:off x="5049838" y="5562600"/>
            <a:ext cx="12192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6" descr="Picture13">
            <a:extLst>
              <a:ext uri="{FF2B5EF4-FFF2-40B4-BE49-F238E27FC236}">
                <a16:creationId xmlns:a16="http://schemas.microsoft.com/office/drawing/2014/main" id="{8259DEEF-9FD6-4F36-A870-C39EB762238C}"/>
              </a:ext>
            </a:extLst>
          </p:cNvPr>
          <p:cNvPicPr>
            <a:picLocks noChangeAspect="1" noChangeArrowheads="1" noCrop="1"/>
          </p:cNvPicPr>
          <p:nvPr/>
        </p:nvPicPr>
        <p:blipFill>
          <a:blip r:embed="rId11">
            <a:extLst>
              <a:ext uri="{28A0092B-C50C-407E-A947-70E740481C1C}">
                <a14:useLocalDpi xmlns:a14="http://schemas.microsoft.com/office/drawing/2010/main" val="0"/>
              </a:ext>
            </a:extLst>
          </a:blip>
          <a:srcRect/>
          <a:stretch>
            <a:fillRect/>
          </a:stretch>
        </p:blipFill>
        <p:spPr bwMode="auto">
          <a:xfrm>
            <a:off x="2895600" y="5562600"/>
            <a:ext cx="94615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7" descr="+">
            <a:extLst>
              <a:ext uri="{FF2B5EF4-FFF2-40B4-BE49-F238E27FC236}">
                <a16:creationId xmlns:a16="http://schemas.microsoft.com/office/drawing/2014/main" id="{90F4108A-BB5E-4C44-AEE7-2E5C3B00DCB6}"/>
              </a:ext>
            </a:extLst>
          </p:cNvPr>
          <p:cNvPicPr>
            <a:picLocks noGrp="1" noChangeAspect="1" noChangeArrowheads="1" noCrop="1"/>
          </p:cNvPicPr>
          <p:nvPr>
            <p:ph sz="quarter" idx="4"/>
          </p:nvPr>
        </p:nvPicPr>
        <p:blipFill>
          <a:blip r:embed="rId12">
            <a:extLst>
              <a:ext uri="{28A0092B-C50C-407E-A947-70E740481C1C}">
                <a14:useLocalDpi xmlns:a14="http://schemas.microsoft.com/office/drawing/2010/main" val="0"/>
              </a:ext>
            </a:extLst>
          </a:blip>
          <a:srcRect/>
          <a:stretch>
            <a:fillRect/>
          </a:stretch>
        </p:blipFill>
        <p:spPr>
          <a:xfrm rot="19097435">
            <a:off x="1524000" y="5715000"/>
            <a:ext cx="869950" cy="717550"/>
          </a:xfrm>
        </p:spPr>
      </p:pic>
      <p:pic>
        <p:nvPicPr>
          <p:cNvPr id="3078" name="Picture 8" descr="lon">
            <a:extLst>
              <a:ext uri="{FF2B5EF4-FFF2-40B4-BE49-F238E27FC236}">
                <a16:creationId xmlns:a16="http://schemas.microsoft.com/office/drawing/2014/main" id="{87B25FE8-793B-4553-BBB1-9D07FB236011}"/>
              </a:ext>
            </a:extLst>
          </p:cNvPr>
          <p:cNvPicPr>
            <a:picLocks noChangeAspect="1" noChangeArrowheads="1" noCrop="1"/>
          </p:cNvPicPr>
          <p:nvPr/>
        </p:nvPicPr>
        <p:blipFill>
          <a:blip r:embed="rId13">
            <a:extLst>
              <a:ext uri="{28A0092B-C50C-407E-A947-70E740481C1C}">
                <a14:useLocalDpi xmlns:a14="http://schemas.microsoft.com/office/drawing/2010/main" val="0"/>
              </a:ext>
            </a:extLst>
          </a:blip>
          <a:srcRect/>
          <a:stretch>
            <a:fillRect/>
          </a:stretch>
        </p:blipFill>
        <p:spPr bwMode="auto">
          <a:xfrm>
            <a:off x="4191000" y="5410200"/>
            <a:ext cx="7651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2" name="AudioTrack 16.mp3">
            <a:hlinkClick r:id="" action="ppaction://media"/>
            <a:extLst>
              <a:ext uri="{FF2B5EF4-FFF2-40B4-BE49-F238E27FC236}">
                <a16:creationId xmlns:a16="http://schemas.microsoft.com/office/drawing/2014/main" id="{E6C151C4-CE19-4641-8B30-30145285DB2B}"/>
              </a:ext>
            </a:extLst>
          </p:cNvPr>
          <p:cNvPicPr>
            <a:picLocks noRot="1" noChangeAspect="1" noChangeArrowheads="1"/>
          </p:cNvPicPr>
          <p:nvPr>
            <a:audioFile r:link="rId1"/>
          </p:nvPr>
        </p:nvPicPr>
        <p:blipFill>
          <a:blip r:embed="rId14">
            <a:extLst>
              <a:ext uri="{28A0092B-C50C-407E-A947-70E740481C1C}">
                <a14:useLocalDpi xmlns:a14="http://schemas.microsoft.com/office/drawing/2010/main" val="0"/>
              </a:ext>
            </a:extLst>
          </a:blip>
          <a:srcRect/>
          <a:stretch>
            <a:fillRect/>
          </a:stretch>
        </p:blipFill>
        <p:spPr bwMode="auto">
          <a:xfrm>
            <a:off x="8229600" y="6324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3" name="05 Track 5.wma">
            <a:hlinkClick r:id="" action="ppaction://media"/>
            <a:extLst>
              <a:ext uri="{FF2B5EF4-FFF2-40B4-BE49-F238E27FC236}">
                <a16:creationId xmlns:a16="http://schemas.microsoft.com/office/drawing/2014/main" id="{7B2D006B-CF4A-409B-8D09-ADFB105BE3D4}"/>
              </a:ext>
            </a:extLst>
          </p:cNvPr>
          <p:cNvPicPr>
            <a:picLocks noRot="1" noChangeAspect="1" noChangeArrowheads="1"/>
          </p:cNvPicPr>
          <p:nvPr>
            <a:audioFile r:link="rId2"/>
          </p:nvPr>
        </p:nvPicPr>
        <p:blipFill>
          <a:blip r:embed="rId14">
            <a:extLst>
              <a:ext uri="{28A0092B-C50C-407E-A947-70E740481C1C}">
                <a14:useLocalDpi xmlns:a14="http://schemas.microsoft.com/office/drawing/2010/main" val="0"/>
              </a:ext>
            </a:extLst>
          </a:blip>
          <a:srcRect/>
          <a:stretch>
            <a:fillRect/>
          </a:stretch>
        </p:blipFill>
        <p:spPr bwMode="auto">
          <a:xfrm>
            <a:off x="8229600" y="62484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4" name="Careless whisper.MP3">
            <a:hlinkClick r:id="" action="ppaction://media"/>
            <a:extLst>
              <a:ext uri="{FF2B5EF4-FFF2-40B4-BE49-F238E27FC236}">
                <a16:creationId xmlns:a16="http://schemas.microsoft.com/office/drawing/2014/main" id="{5B8A86D2-4B2F-483C-A66E-FDEB267D1E35}"/>
              </a:ext>
            </a:extLst>
          </p:cNvPr>
          <p:cNvPicPr>
            <a:picLocks noRot="1" noChangeAspect="1" noChangeArrowheads="1"/>
          </p:cNvPicPr>
          <p:nvPr>
            <a:audioFile r:link="rId3"/>
          </p:nvPr>
        </p:nvPicPr>
        <p:blipFill>
          <a:blip r:embed="rId14">
            <a:extLst>
              <a:ext uri="{28A0092B-C50C-407E-A947-70E740481C1C}">
                <a14:useLocalDpi xmlns:a14="http://schemas.microsoft.com/office/drawing/2010/main" val="0"/>
              </a:ext>
            </a:extLst>
          </a:blip>
          <a:srcRect/>
          <a:stretch>
            <a:fillRect/>
          </a:stretch>
        </p:blipFill>
        <p:spPr bwMode="auto">
          <a:xfrm>
            <a:off x="8229600" y="6324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5" name="Nothing's gonna change my love for you.MP3">
            <a:hlinkClick r:id="" action="ppaction://media"/>
            <a:extLst>
              <a:ext uri="{FF2B5EF4-FFF2-40B4-BE49-F238E27FC236}">
                <a16:creationId xmlns:a16="http://schemas.microsoft.com/office/drawing/2014/main" id="{5DFFCB0D-4BDC-4862-8159-D5C8FF1897B8}"/>
              </a:ext>
            </a:extLst>
          </p:cNvPr>
          <p:cNvPicPr>
            <a:picLocks noRot="1" noChangeAspect="1" noChangeArrowheads="1"/>
          </p:cNvPicPr>
          <p:nvPr>
            <a:audioFile r:link="rId4"/>
          </p:nvPr>
        </p:nvPicPr>
        <p:blipFill>
          <a:blip r:embed="rId14">
            <a:extLst>
              <a:ext uri="{28A0092B-C50C-407E-A947-70E740481C1C}">
                <a14:useLocalDpi xmlns:a14="http://schemas.microsoft.com/office/drawing/2010/main" val="0"/>
              </a:ext>
            </a:extLst>
          </a:blip>
          <a:srcRect/>
          <a:stretch>
            <a:fillRect/>
          </a:stretch>
        </p:blipFill>
        <p:spPr bwMode="auto">
          <a:xfrm>
            <a:off x="8229600" y="6324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4" descr="blumen-pflanzen051[1]">
            <a:extLst>
              <a:ext uri="{FF2B5EF4-FFF2-40B4-BE49-F238E27FC236}">
                <a16:creationId xmlns:a16="http://schemas.microsoft.com/office/drawing/2014/main" id="{CCD9C52B-4707-4872-BF07-8DC0DF7F5E3C}"/>
              </a:ext>
            </a:extLst>
          </p:cNvPr>
          <p:cNvPicPr>
            <a:picLocks noChangeAspect="1" noChangeArrowheads="1" noCrop="1"/>
          </p:cNvPicPr>
          <p:nvPr/>
        </p:nvPicPr>
        <p:blipFill>
          <a:blip r:embed="rId15">
            <a:extLst>
              <a:ext uri="{28A0092B-C50C-407E-A947-70E740481C1C}">
                <a14:useLocalDpi xmlns:a14="http://schemas.microsoft.com/office/drawing/2010/main" val="0"/>
              </a:ext>
            </a:extLst>
          </a:blip>
          <a:srcRect/>
          <a:stretch>
            <a:fillRect/>
          </a:stretch>
        </p:blipFill>
        <p:spPr bwMode="auto">
          <a:xfrm>
            <a:off x="6553200" y="4425950"/>
            <a:ext cx="2217738" cy="243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7" name="How deep is your love.mp3">
            <a:hlinkClick r:id="" action="ppaction://media"/>
            <a:extLst>
              <a:ext uri="{FF2B5EF4-FFF2-40B4-BE49-F238E27FC236}">
                <a16:creationId xmlns:a16="http://schemas.microsoft.com/office/drawing/2014/main" id="{D4CB2044-4557-4284-99A6-C2F0ABA958E6}"/>
              </a:ext>
            </a:extLst>
          </p:cNvPr>
          <p:cNvPicPr>
            <a:picLocks noRot="1" noChangeAspect="1" noChangeArrowheads="1"/>
          </p:cNvPicPr>
          <p:nvPr>
            <a:audioFile r:link="rId5"/>
          </p:nvPr>
        </p:nvPicPr>
        <p:blipFill>
          <a:blip r:embed="rId14">
            <a:extLst>
              <a:ext uri="{28A0092B-C50C-407E-A947-70E740481C1C}">
                <a14:useLocalDpi xmlns:a14="http://schemas.microsoft.com/office/drawing/2010/main" val="0"/>
              </a:ext>
            </a:extLst>
          </a:blip>
          <a:srcRect/>
          <a:stretch>
            <a:fillRect/>
          </a:stretch>
        </p:blipFill>
        <p:spPr bwMode="auto">
          <a:xfrm>
            <a:off x="8229600" y="62484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8" name="Amor de Mis Amores.mp3">
            <a:hlinkClick r:id="" action="ppaction://media"/>
            <a:extLst>
              <a:ext uri="{FF2B5EF4-FFF2-40B4-BE49-F238E27FC236}">
                <a16:creationId xmlns:a16="http://schemas.microsoft.com/office/drawing/2014/main" id="{21C7009F-74DF-4560-A394-D1E0746B0152}"/>
              </a:ext>
            </a:extLst>
          </p:cNvPr>
          <p:cNvPicPr>
            <a:picLocks noRot="1" noChangeAspect="1" noChangeArrowheads="1"/>
          </p:cNvPicPr>
          <p:nvPr>
            <a:audioFile r:link="rId6"/>
          </p:nvPr>
        </p:nvPicPr>
        <p:blipFill>
          <a:blip r:embed="rId14">
            <a:extLst>
              <a:ext uri="{28A0092B-C50C-407E-A947-70E740481C1C}">
                <a14:useLocalDpi xmlns:a14="http://schemas.microsoft.com/office/drawing/2010/main" val="0"/>
              </a:ext>
            </a:extLst>
          </a:blip>
          <a:srcRect/>
          <a:stretch>
            <a:fillRect/>
          </a:stretch>
        </p:blipFill>
        <p:spPr bwMode="auto">
          <a:xfrm>
            <a:off x="8229600" y="6324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9" name="Sous Le Ciel De Paris.mp3">
            <a:hlinkClick r:id="" action="ppaction://media"/>
            <a:extLst>
              <a:ext uri="{FF2B5EF4-FFF2-40B4-BE49-F238E27FC236}">
                <a16:creationId xmlns:a16="http://schemas.microsoft.com/office/drawing/2014/main" id="{17A99794-9832-4F07-A0A5-78F5205BBD4A}"/>
              </a:ext>
            </a:extLst>
          </p:cNvPr>
          <p:cNvPicPr>
            <a:picLocks noRot="1" noChangeAspect="1" noChangeArrowheads="1"/>
          </p:cNvPicPr>
          <p:nvPr>
            <a:audioFile r:link="rId7"/>
          </p:nvPr>
        </p:nvPicPr>
        <p:blipFill>
          <a:blip r:embed="rId14">
            <a:extLst>
              <a:ext uri="{28A0092B-C50C-407E-A947-70E740481C1C}">
                <a14:useLocalDpi xmlns:a14="http://schemas.microsoft.com/office/drawing/2010/main" val="0"/>
              </a:ext>
            </a:extLst>
          </a:blip>
          <a:srcRect/>
          <a:stretch>
            <a:fillRect/>
          </a:stretch>
        </p:blipFill>
        <p:spPr bwMode="auto">
          <a:xfrm>
            <a:off x="8229600" y="62865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0" name="AudioTrack 16.mp3">
            <a:hlinkClick r:id="" action="ppaction://media"/>
            <a:extLst>
              <a:ext uri="{FF2B5EF4-FFF2-40B4-BE49-F238E27FC236}">
                <a16:creationId xmlns:a16="http://schemas.microsoft.com/office/drawing/2014/main" id="{761F3CFB-1857-483A-B1A0-58A211535746}"/>
              </a:ext>
            </a:extLst>
          </p:cNvPr>
          <p:cNvPicPr>
            <a:picLocks noRot="1" noChangeAspect="1" noChangeArrowheads="1"/>
          </p:cNvPicPr>
          <p:nvPr>
            <a:audioFile r:link="rId1"/>
          </p:nvPr>
        </p:nvPicPr>
        <p:blipFill>
          <a:blip r:embed="rId14">
            <a:extLst>
              <a:ext uri="{28A0092B-C50C-407E-A947-70E740481C1C}">
                <a14:useLocalDpi xmlns:a14="http://schemas.microsoft.com/office/drawing/2010/main" val="0"/>
              </a:ext>
            </a:extLst>
          </a:blip>
          <a:srcRect/>
          <a:stretch>
            <a:fillRect/>
          </a:stretch>
        </p:blipFill>
        <p:spPr bwMode="auto">
          <a:xfrm>
            <a:off x="8229600" y="630555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91" name="Text Box 19">
            <a:extLst>
              <a:ext uri="{FF2B5EF4-FFF2-40B4-BE49-F238E27FC236}">
                <a16:creationId xmlns:a16="http://schemas.microsoft.com/office/drawing/2014/main" id="{10647557-8205-4337-B6B7-AD134C706090}"/>
              </a:ext>
            </a:extLst>
          </p:cNvPr>
          <p:cNvSpPr txBox="1">
            <a:spLocks noChangeArrowheads="1"/>
          </p:cNvSpPr>
          <p:nvPr/>
        </p:nvSpPr>
        <p:spPr bwMode="auto">
          <a:xfrm>
            <a:off x="2133600" y="0"/>
            <a:ext cx="4953000" cy="366713"/>
          </a:xfrm>
          <a:prstGeom prst="rect">
            <a:avLst/>
          </a:prstGeom>
          <a:noFill/>
          <a:ln>
            <a:noFill/>
          </a:ln>
          <a:effectLst/>
        </p:spPr>
        <p:txBody>
          <a:bodyPr>
            <a:spAutoFit/>
          </a:bodyPr>
          <a:lstStyle/>
          <a:p>
            <a:pPr algn="ctr" eaLnBrk="1" hangingPunct="1">
              <a:spcBef>
                <a:spcPct val="50000"/>
              </a:spcBef>
              <a:defRPr/>
            </a:pPr>
            <a:endParaRPr lang="en-US">
              <a:solidFill>
                <a:srgbClr val="0000FF"/>
              </a:solidFill>
              <a:latin typeface="+mj-lt"/>
              <a:cs typeface="Times New Roman" pitchFamily="18" charset="0"/>
            </a:endParaRPr>
          </a:p>
        </p:txBody>
      </p:sp>
      <p:sp>
        <p:nvSpPr>
          <p:cNvPr id="3" name="WordArt 16">
            <a:extLst>
              <a:ext uri="{FF2B5EF4-FFF2-40B4-BE49-F238E27FC236}">
                <a16:creationId xmlns:a16="http://schemas.microsoft.com/office/drawing/2014/main" id="{2B602C11-3325-4B02-A87D-5EBEBF927859}"/>
              </a:ext>
            </a:extLst>
          </p:cNvPr>
          <p:cNvSpPr>
            <a:spLocks noChangeArrowheads="1" noChangeShapeType="1" noTextEdit="1"/>
          </p:cNvSpPr>
          <p:nvPr/>
        </p:nvSpPr>
        <p:spPr bwMode="auto">
          <a:xfrm>
            <a:off x="1828800" y="457200"/>
            <a:ext cx="5181600" cy="1104900"/>
          </a:xfrm>
          <a:prstGeom prst="rect">
            <a:avLst/>
          </a:prstGeom>
        </p:spPr>
        <p:txBody>
          <a:bodyPr wrap="none" fromWordArt="1">
            <a:prstTxWarp prst="textPlain">
              <a:avLst>
                <a:gd name="adj" fmla="val 50000"/>
              </a:avLst>
            </a:prstTxWarp>
          </a:bodyPr>
          <a:lstStyle/>
          <a:p>
            <a:pPr algn="ctr"/>
            <a:r>
              <a:rPr lang="en-US" sz="3600" kern="10">
                <a:ln w="19050">
                  <a:solidFill>
                    <a:srgbClr val="99CCFF"/>
                  </a:solidFill>
                  <a:round/>
                  <a:headEnd/>
                  <a:tailEnd/>
                </a:ln>
                <a:solidFill>
                  <a:srgbClr val="0066CC"/>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TOÁN HÌNH HỌC 9</a:t>
            </a:r>
          </a:p>
        </p:txBody>
      </p:sp>
      <p:sp>
        <p:nvSpPr>
          <p:cNvPr id="4" name="TextBox 27">
            <a:extLst>
              <a:ext uri="{FF2B5EF4-FFF2-40B4-BE49-F238E27FC236}">
                <a16:creationId xmlns:a16="http://schemas.microsoft.com/office/drawing/2014/main" id="{B3D5B1A1-5FB3-43ED-A51E-0870F00F8186}"/>
              </a:ext>
            </a:extLst>
          </p:cNvPr>
          <p:cNvSpPr txBox="1">
            <a:spLocks noChangeArrowheads="1"/>
          </p:cNvSpPr>
          <p:nvPr/>
        </p:nvSpPr>
        <p:spPr bwMode="auto">
          <a:xfrm>
            <a:off x="623888" y="2438400"/>
            <a:ext cx="8085137"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000" b="1">
                <a:solidFill>
                  <a:srgbClr val="FF0000"/>
                </a:solidFill>
                <a:latin typeface="Times New Roman" panose="02020603050405020304" pitchFamily="18" charset="0"/>
                <a:cs typeface="Times New Roman" panose="02020603050405020304" pitchFamily="18" charset="0"/>
              </a:rPr>
              <a:t>TIẾT 39 </a:t>
            </a:r>
          </a:p>
          <a:p>
            <a:pPr algn="ctr" eaLnBrk="1" hangingPunct="1">
              <a:spcBef>
                <a:spcPct val="0"/>
              </a:spcBef>
              <a:buFontTx/>
              <a:buNone/>
            </a:pPr>
            <a:r>
              <a:rPr lang="it-IT" altLang="en-US" sz="4000" b="1">
                <a:solidFill>
                  <a:srgbClr val="0000FF"/>
                </a:solidFill>
              </a:rPr>
              <a:t>§2.</a:t>
            </a:r>
            <a:r>
              <a:rPr lang="it-IT" altLang="en-US" sz="4000" b="1">
                <a:solidFill>
                  <a:srgbClr val="FF0000"/>
                </a:solidFill>
              </a:rPr>
              <a:t> </a:t>
            </a:r>
            <a:r>
              <a:rPr lang="en-US" altLang="en-US" sz="4000" b="1">
                <a:solidFill>
                  <a:schemeClr val="accent2"/>
                </a:solidFill>
                <a:latin typeface="Times New Roman" panose="02020603050405020304" pitchFamily="18" charset="0"/>
                <a:cs typeface="Times New Roman" panose="02020603050405020304" pitchFamily="18" charset="0"/>
              </a:rPr>
              <a:t>LIÊN HỆ GIỮA CUNG VÀ DÂY</a:t>
            </a:r>
          </a:p>
        </p:txBody>
      </p:sp>
    </p:spTree>
  </p:cSld>
  <p:clrMapOvr>
    <a:masterClrMapping/>
  </p:clrMapOvr>
  <p:transition>
    <p:checker/>
  </p:transition>
  <p:timing>
    <p:tnLst>
      <p:par>
        <p:cTn id="1" dur="indefinite" restart="never" nodeType="tmRoot">
          <p:childTnLst>
            <p:audio>
              <p:cMediaNode showWhenStopped="0">
                <p:cTn id="2" repeatCount="indefinite" fill="hold" display="0">
                  <p:stCondLst>
                    <p:cond delay="indefinite"/>
                  </p:stCondLst>
                  <p:endCondLst>
                    <p:cond evt="onPrev" delay="0">
                      <p:tgtEl>
                        <p:sldTgt/>
                      </p:tgtEl>
                    </p:cond>
                    <p:cond evt="onStopAudio" delay="0">
                      <p:tgtEl>
                        <p:sldTgt/>
                      </p:tgtEl>
                    </p:cond>
                  </p:endCondLst>
                </p:cTn>
                <p:tgtEl>
                  <p:spTgt spid="3082"/>
                </p:tgtEl>
              </p:cMediaNode>
            </p:audio>
            <p:audio>
              <p:cMediaNode>
                <p:cTn id="3" fill="hold" display="0">
                  <p:stCondLst>
                    <p:cond delay="indefinite"/>
                  </p:stCondLst>
                  <p:endCondLst>
                    <p:cond evt="onNext" delay="0">
                      <p:tgtEl>
                        <p:sldTgt/>
                      </p:tgtEl>
                    </p:cond>
                    <p:cond evt="onPrev" delay="0">
                      <p:tgtEl>
                        <p:sldTgt/>
                      </p:tgtEl>
                    </p:cond>
                    <p:cond evt="onStopAudio" delay="0">
                      <p:tgtEl>
                        <p:sldTgt/>
                      </p:tgtEl>
                    </p:cond>
                  </p:endCondLst>
                </p:cTn>
                <p:tgtEl>
                  <p:spTgt spid="3083"/>
                </p:tgtEl>
              </p:cMediaNode>
            </p:audio>
            <p:audio>
              <p:cMediaNode showWhenStopped="0">
                <p:cTn id="4" fill="hold" display="0">
                  <p:stCondLst>
                    <p:cond delay="indefinite"/>
                  </p:stCondLst>
                  <p:endCondLst>
                    <p:cond evt="onNext" delay="0">
                      <p:tgtEl>
                        <p:sldTgt/>
                      </p:tgtEl>
                    </p:cond>
                    <p:cond evt="onPrev" delay="0">
                      <p:tgtEl>
                        <p:sldTgt/>
                      </p:tgtEl>
                    </p:cond>
                    <p:cond evt="onStopAudio" delay="0">
                      <p:tgtEl>
                        <p:sldTgt/>
                      </p:tgtEl>
                    </p:cond>
                  </p:endCondLst>
                </p:cTn>
                <p:tgtEl>
                  <p:spTgt spid="3084"/>
                </p:tgtEl>
              </p:cMediaNode>
            </p:audio>
            <p:audio>
              <p:cMediaNode>
                <p:cTn id="5" fill="hold" display="0">
                  <p:stCondLst>
                    <p:cond delay="indefinite"/>
                  </p:stCondLst>
                  <p:endCondLst>
                    <p:cond evt="onNext" delay="0">
                      <p:tgtEl>
                        <p:sldTgt/>
                      </p:tgtEl>
                    </p:cond>
                    <p:cond evt="onPrev" delay="0">
                      <p:tgtEl>
                        <p:sldTgt/>
                      </p:tgtEl>
                    </p:cond>
                    <p:cond evt="onStopAudio" delay="0">
                      <p:tgtEl>
                        <p:sldTgt/>
                      </p:tgtEl>
                    </p:cond>
                  </p:endCondLst>
                </p:cTn>
                <p:tgtEl>
                  <p:spTgt spid="3085"/>
                </p:tgtEl>
              </p:cMediaNode>
            </p:audio>
            <p:audio>
              <p:cMediaNode>
                <p:cTn id="6" fill="hold" display="0">
                  <p:stCondLst>
                    <p:cond delay="indefinite"/>
                  </p:stCondLst>
                  <p:endCondLst>
                    <p:cond evt="onNext" delay="0">
                      <p:tgtEl>
                        <p:sldTgt/>
                      </p:tgtEl>
                    </p:cond>
                    <p:cond evt="onPrev" delay="0">
                      <p:tgtEl>
                        <p:sldTgt/>
                      </p:tgtEl>
                    </p:cond>
                    <p:cond evt="onStopAudio" delay="0">
                      <p:tgtEl>
                        <p:sldTgt/>
                      </p:tgtEl>
                    </p:cond>
                  </p:endCondLst>
                </p:cTn>
                <p:tgtEl>
                  <p:spTgt spid="3087"/>
                </p:tgtEl>
              </p:cMediaNode>
            </p:audio>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3088"/>
                </p:tgtEl>
              </p:cMediaNode>
            </p:audio>
            <p:audio>
              <p:cMediaNode>
                <p:cTn id="8" fill="hold" display="0">
                  <p:stCondLst>
                    <p:cond delay="indefinite"/>
                  </p:stCondLst>
                  <p:endCondLst>
                    <p:cond evt="onNext" delay="0">
                      <p:tgtEl>
                        <p:sldTgt/>
                      </p:tgtEl>
                    </p:cond>
                    <p:cond evt="onPrev" delay="0">
                      <p:tgtEl>
                        <p:sldTgt/>
                      </p:tgtEl>
                    </p:cond>
                    <p:cond evt="onStopAudio" delay="0">
                      <p:tgtEl>
                        <p:sldTgt/>
                      </p:tgtEl>
                    </p:cond>
                  </p:endCondLst>
                </p:cTn>
                <p:tgtEl>
                  <p:spTgt spid="3089"/>
                </p:tgtEl>
              </p:cMediaNode>
            </p:audio>
            <p:audio>
              <p:cMediaNode>
                <p:cTn id="9" fill="hold" display="0">
                  <p:stCondLst>
                    <p:cond delay="indefinite"/>
                  </p:stCondLst>
                  <p:endCondLst>
                    <p:cond evt="onNext" delay="0">
                      <p:tgtEl>
                        <p:sldTgt/>
                      </p:tgtEl>
                    </p:cond>
                    <p:cond evt="onPrev" delay="0">
                      <p:tgtEl>
                        <p:sldTgt/>
                      </p:tgtEl>
                    </p:cond>
                    <p:cond evt="onStopAudio" delay="0">
                      <p:tgtEl>
                        <p:sldTgt/>
                      </p:tgtEl>
                    </p:cond>
                  </p:endCondLst>
                </p:cTn>
                <p:tgtEl>
                  <p:spTgt spid="3090"/>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a:extLst>
              <a:ext uri="{FF2B5EF4-FFF2-40B4-BE49-F238E27FC236}">
                <a16:creationId xmlns:a16="http://schemas.microsoft.com/office/drawing/2014/main" id="{AC636468-E65F-447B-8410-4F0687CFD7FE}"/>
              </a:ext>
            </a:extLst>
          </p:cNvPr>
          <p:cNvSpPr txBox="1">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50000"/>
              </a:spcBef>
              <a:buFontTx/>
              <a:buNone/>
            </a:pPr>
            <a:endParaRPr lang="vi-VN" altLang="en-US" sz="2400">
              <a:solidFill>
                <a:srgbClr val="FFFF00"/>
              </a:solidFill>
              <a:latin typeface=".VnBodoniH" panose="020B7200000000000000" pitchFamily="34" charset="0"/>
            </a:endParaRPr>
          </a:p>
        </p:txBody>
      </p:sp>
      <p:grpSp>
        <p:nvGrpSpPr>
          <p:cNvPr id="2" name="Group 3">
            <a:extLst>
              <a:ext uri="{FF2B5EF4-FFF2-40B4-BE49-F238E27FC236}">
                <a16:creationId xmlns:a16="http://schemas.microsoft.com/office/drawing/2014/main" id="{DB49BAEE-9C74-46FC-A558-EED780DB1CFC}"/>
              </a:ext>
            </a:extLst>
          </p:cNvPr>
          <p:cNvGrpSpPr>
            <a:grpSpLocks/>
          </p:cNvGrpSpPr>
          <p:nvPr/>
        </p:nvGrpSpPr>
        <p:grpSpPr bwMode="auto">
          <a:xfrm>
            <a:off x="5795963" y="1341438"/>
            <a:ext cx="2960687" cy="3081337"/>
            <a:chOff x="3751" y="939"/>
            <a:chExt cx="1865" cy="1941"/>
          </a:xfrm>
        </p:grpSpPr>
        <p:grpSp>
          <p:nvGrpSpPr>
            <p:cNvPr id="3" name="Group 4">
              <a:extLst>
                <a:ext uri="{FF2B5EF4-FFF2-40B4-BE49-F238E27FC236}">
                  <a16:creationId xmlns:a16="http://schemas.microsoft.com/office/drawing/2014/main" id="{B382E8D8-34F0-4860-AE27-8D9CE074D4C3}"/>
                </a:ext>
              </a:extLst>
            </p:cNvPr>
            <p:cNvGrpSpPr>
              <a:grpSpLocks/>
            </p:cNvGrpSpPr>
            <p:nvPr/>
          </p:nvGrpSpPr>
          <p:grpSpPr bwMode="auto">
            <a:xfrm>
              <a:off x="3984" y="1248"/>
              <a:ext cx="1632" cy="1632"/>
              <a:chOff x="3984" y="1488"/>
              <a:chExt cx="1632" cy="1632"/>
            </a:xfrm>
          </p:grpSpPr>
          <p:sp>
            <p:nvSpPr>
              <p:cNvPr id="4" name="Oval 5">
                <a:extLst>
                  <a:ext uri="{FF2B5EF4-FFF2-40B4-BE49-F238E27FC236}">
                    <a16:creationId xmlns:a16="http://schemas.microsoft.com/office/drawing/2014/main" id="{7DBDA38D-F552-4C78-9064-AB591F8F741A}"/>
                  </a:ext>
                </a:extLst>
              </p:cNvPr>
              <p:cNvSpPr>
                <a:spLocks noChangeArrowheads="1"/>
              </p:cNvSpPr>
              <p:nvPr/>
            </p:nvSpPr>
            <p:spPr bwMode="auto">
              <a:xfrm>
                <a:off x="3984" y="1488"/>
                <a:ext cx="1632" cy="1632"/>
              </a:xfrm>
              <a:prstGeom prst="ellipse">
                <a:avLst/>
              </a:prstGeom>
              <a:noFill/>
              <a:ln w="9525" algn="ctr">
                <a:solidFill>
                  <a:schemeClr val="tx2"/>
                </a:solidFill>
                <a:round/>
                <a:headEnd/>
                <a:tailEnd/>
              </a:ln>
              <a:extLst>
                <a:ext uri="{909E8E84-426E-40DD-AFC4-6F175D3DCCD1}">
                  <a14:hiddenFill xmlns:a14="http://schemas.microsoft.com/office/drawing/2010/main">
                    <a:solidFill>
                      <a:srgbClr val="FFFFFF"/>
                    </a:solidFill>
                  </a14:hiddenFill>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sp>
            <p:nvSpPr>
              <p:cNvPr id="5" name="Line 6">
                <a:extLst>
                  <a:ext uri="{FF2B5EF4-FFF2-40B4-BE49-F238E27FC236}">
                    <a16:creationId xmlns:a16="http://schemas.microsoft.com/office/drawing/2014/main" id="{5B483AF6-3B23-493E-95A0-4EB99CA48243}"/>
                  </a:ext>
                </a:extLst>
              </p:cNvPr>
              <p:cNvSpPr>
                <a:spLocks noChangeShapeType="1"/>
              </p:cNvSpPr>
              <p:nvPr/>
            </p:nvSpPr>
            <p:spPr bwMode="auto">
              <a:xfrm flipH="1">
                <a:off x="3984" y="1488"/>
                <a:ext cx="816" cy="816"/>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6" name="Oval 7">
                <a:extLst>
                  <a:ext uri="{FF2B5EF4-FFF2-40B4-BE49-F238E27FC236}">
                    <a16:creationId xmlns:a16="http://schemas.microsoft.com/office/drawing/2014/main" id="{EEEA82C2-CD36-4807-9A6D-5401B24A663E}"/>
                  </a:ext>
                </a:extLst>
              </p:cNvPr>
              <p:cNvSpPr>
                <a:spLocks noChangeArrowheads="1"/>
              </p:cNvSpPr>
              <p:nvPr/>
            </p:nvSpPr>
            <p:spPr bwMode="auto">
              <a:xfrm>
                <a:off x="4776" y="2292"/>
                <a:ext cx="48" cy="48"/>
              </a:xfrm>
              <a:prstGeom prst="ellipse">
                <a:avLst/>
              </a:prstGeom>
              <a:solidFill>
                <a:schemeClr val="bg2"/>
              </a:solidFill>
              <a:ln w="9525" algn="ctr">
                <a:solidFill>
                  <a:schemeClr val="tx2"/>
                </a:solidFill>
                <a:round/>
                <a:headEnd/>
                <a:tailEnd/>
              </a:ln>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grpSp>
        <p:sp>
          <p:nvSpPr>
            <p:cNvPr id="5134" name="Rectangle 8">
              <a:extLst>
                <a:ext uri="{FF2B5EF4-FFF2-40B4-BE49-F238E27FC236}">
                  <a16:creationId xmlns:a16="http://schemas.microsoft.com/office/drawing/2014/main" id="{6D5C034B-6A1D-4F11-9405-DFD6149334E6}"/>
                </a:ext>
              </a:extLst>
            </p:cNvPr>
            <p:cNvSpPr>
              <a:spLocks noChangeArrowheads="1"/>
            </p:cNvSpPr>
            <p:nvPr/>
          </p:nvSpPr>
          <p:spPr bwMode="auto">
            <a:xfrm>
              <a:off x="3751" y="1852"/>
              <a:ext cx="25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sysDot"/>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2800">
                  <a:latin typeface=".VnTime" panose="020B7200000000000000" pitchFamily="34" charset="0"/>
                </a:rPr>
                <a:t>B</a:t>
              </a:r>
            </a:p>
          </p:txBody>
        </p:sp>
        <p:sp>
          <p:nvSpPr>
            <p:cNvPr id="7" name="Rectangle 9">
              <a:extLst>
                <a:ext uri="{FF2B5EF4-FFF2-40B4-BE49-F238E27FC236}">
                  <a16:creationId xmlns:a16="http://schemas.microsoft.com/office/drawing/2014/main" id="{2F4D073E-28D5-4DBD-A1AD-F5B51EB8EE85}"/>
                </a:ext>
              </a:extLst>
            </p:cNvPr>
            <p:cNvSpPr>
              <a:spLocks noChangeArrowheads="1"/>
            </p:cNvSpPr>
            <p:nvPr/>
          </p:nvSpPr>
          <p:spPr bwMode="auto">
            <a:xfrm>
              <a:off x="4663" y="2080"/>
              <a:ext cx="27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sysDot"/>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2800">
                  <a:latin typeface=".VnTime" panose="020B7200000000000000" pitchFamily="34" charset="0"/>
                </a:rPr>
                <a:t>O</a:t>
              </a:r>
            </a:p>
          </p:txBody>
        </p:sp>
        <p:sp>
          <p:nvSpPr>
            <p:cNvPr id="8" name="Rectangle 10">
              <a:extLst>
                <a:ext uri="{FF2B5EF4-FFF2-40B4-BE49-F238E27FC236}">
                  <a16:creationId xmlns:a16="http://schemas.microsoft.com/office/drawing/2014/main" id="{C7FA80B3-9452-49A7-8376-AFFDE9E52DF1}"/>
                </a:ext>
              </a:extLst>
            </p:cNvPr>
            <p:cNvSpPr>
              <a:spLocks noChangeArrowheads="1"/>
            </p:cNvSpPr>
            <p:nvPr/>
          </p:nvSpPr>
          <p:spPr bwMode="auto">
            <a:xfrm>
              <a:off x="4695" y="939"/>
              <a:ext cx="277"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sysDot"/>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2800">
                  <a:latin typeface=".VnTime" panose="020B7200000000000000" pitchFamily="34" charset="0"/>
                </a:rPr>
                <a:t>A</a:t>
              </a:r>
            </a:p>
          </p:txBody>
        </p:sp>
        <p:sp>
          <p:nvSpPr>
            <p:cNvPr id="9" name="Rectangle 11">
              <a:extLst>
                <a:ext uri="{FF2B5EF4-FFF2-40B4-BE49-F238E27FC236}">
                  <a16:creationId xmlns:a16="http://schemas.microsoft.com/office/drawing/2014/main" id="{44C868FF-DE97-471D-882B-63832D797B25}"/>
                </a:ext>
              </a:extLst>
            </p:cNvPr>
            <p:cNvSpPr>
              <a:spLocks noChangeArrowheads="1"/>
            </p:cNvSpPr>
            <p:nvPr/>
          </p:nvSpPr>
          <p:spPr bwMode="auto">
            <a:xfrm>
              <a:off x="3980" y="1203"/>
              <a:ext cx="29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sysDot"/>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2800">
                  <a:latin typeface=".VnTime" panose="020B7200000000000000" pitchFamily="34" charset="0"/>
                </a:rPr>
                <a:t>m</a:t>
              </a:r>
            </a:p>
          </p:txBody>
        </p:sp>
        <p:sp>
          <p:nvSpPr>
            <p:cNvPr id="10" name="Rectangle 12">
              <a:extLst>
                <a:ext uri="{FF2B5EF4-FFF2-40B4-BE49-F238E27FC236}">
                  <a16:creationId xmlns:a16="http://schemas.microsoft.com/office/drawing/2014/main" id="{7C154AE1-C888-4987-92E7-8AC64FF07786}"/>
                </a:ext>
              </a:extLst>
            </p:cNvPr>
            <p:cNvSpPr>
              <a:spLocks noChangeArrowheads="1"/>
            </p:cNvSpPr>
            <p:nvPr/>
          </p:nvSpPr>
          <p:spPr bwMode="auto">
            <a:xfrm>
              <a:off x="5019" y="2451"/>
              <a:ext cx="309"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sysDot"/>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2800">
                  <a:latin typeface=".VnTime" panose="020B7200000000000000" pitchFamily="34" charset="0"/>
                </a:rPr>
                <a:t>n</a:t>
              </a:r>
            </a:p>
          </p:txBody>
        </p:sp>
      </p:grpSp>
      <p:sp>
        <p:nvSpPr>
          <p:cNvPr id="5133" name="Arc 13">
            <a:extLst>
              <a:ext uri="{FF2B5EF4-FFF2-40B4-BE49-F238E27FC236}">
                <a16:creationId xmlns:a16="http://schemas.microsoft.com/office/drawing/2014/main" id="{82FC0B9F-94C8-45E6-9AB4-C50EEF440A7B}"/>
              </a:ext>
            </a:extLst>
          </p:cNvPr>
          <p:cNvSpPr>
            <a:spLocks/>
          </p:cNvSpPr>
          <p:nvPr/>
        </p:nvSpPr>
        <p:spPr bwMode="auto">
          <a:xfrm flipH="1">
            <a:off x="6156325" y="1844675"/>
            <a:ext cx="1285875" cy="1285875"/>
          </a:xfrm>
          <a:custGeom>
            <a:avLst/>
            <a:gdLst>
              <a:gd name="T0" fmla="*/ 0 w 21600"/>
              <a:gd name="T1" fmla="*/ 0 h 21600"/>
              <a:gd name="T2" fmla="*/ 2147483646 w 21600"/>
              <a:gd name="T3" fmla="*/ 2147483646 h 21600"/>
              <a:gd name="T4" fmla="*/ 0 w 21600"/>
              <a:gd name="T5" fmla="*/ 2147483646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rgbClr val="FF0066"/>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125" name="Rectangle 14">
            <a:extLst>
              <a:ext uri="{FF2B5EF4-FFF2-40B4-BE49-F238E27FC236}">
                <a16:creationId xmlns:a16="http://schemas.microsoft.com/office/drawing/2014/main" id="{2377BB49-A67D-4DB5-A000-5A640B6816F5}"/>
              </a:ext>
            </a:extLst>
          </p:cNvPr>
          <p:cNvSpPr>
            <a:spLocks noGrp="1" noChangeArrowheads="1"/>
          </p:cNvSpPr>
          <p:nvPr>
            <p:ph type="ctrTitle"/>
          </p:nvPr>
        </p:nvSpPr>
        <p:spPr>
          <a:xfrm>
            <a:off x="1258888" y="142875"/>
            <a:ext cx="7199312" cy="549275"/>
          </a:xfrm>
          <a:noFill/>
        </p:spPr>
        <p:txBody>
          <a:bodyPr/>
          <a:lstStyle/>
          <a:p>
            <a:pPr eaLnBrk="1" hangingPunct="1"/>
            <a:r>
              <a:rPr lang="en-US" altLang="en-US" sz="3200" b="1" u="sng">
                <a:solidFill>
                  <a:srgbClr val="FF0000"/>
                </a:solidFill>
                <a:latin typeface=".VnArial Narrow" panose="020B7200000000000000" pitchFamily="34" charset="0"/>
              </a:rPr>
              <a:t>TiÕt 39.</a:t>
            </a:r>
            <a:r>
              <a:rPr lang="en-US" altLang="en-US" sz="3200" b="1">
                <a:solidFill>
                  <a:srgbClr val="FF0000"/>
                </a:solidFill>
                <a:latin typeface=".VnArial Narrow" panose="020B7200000000000000" pitchFamily="34" charset="0"/>
              </a:rPr>
              <a:t>   </a:t>
            </a:r>
            <a:r>
              <a:rPr lang="it-IT" altLang="en-US" sz="3200" b="1">
                <a:solidFill>
                  <a:srgbClr val="FF0000"/>
                </a:solidFill>
              </a:rPr>
              <a:t>§2.</a:t>
            </a:r>
            <a:r>
              <a:rPr lang="it-IT" altLang="en-US" sz="3200">
                <a:solidFill>
                  <a:srgbClr val="FF0000"/>
                </a:solidFill>
              </a:rPr>
              <a:t> </a:t>
            </a:r>
            <a:r>
              <a:rPr lang="en-US" altLang="en-US" sz="3200" b="1">
                <a:solidFill>
                  <a:srgbClr val="FF0000"/>
                </a:solidFill>
                <a:latin typeface=".VnArial NarrowH" panose="020B7200000000000000" pitchFamily="34" charset="0"/>
              </a:rPr>
              <a:t> LI£N HÖ GI÷A CUNG Vµ D¢Y</a:t>
            </a:r>
          </a:p>
        </p:txBody>
      </p:sp>
      <p:sp>
        <p:nvSpPr>
          <p:cNvPr id="5135" name="Text Box 15">
            <a:extLst>
              <a:ext uri="{FF2B5EF4-FFF2-40B4-BE49-F238E27FC236}">
                <a16:creationId xmlns:a16="http://schemas.microsoft.com/office/drawing/2014/main" id="{C0F73EB2-4DAC-4C46-ADBE-02A1E82F5B2C}"/>
              </a:ext>
            </a:extLst>
          </p:cNvPr>
          <p:cNvSpPr txBox="1">
            <a:spLocks noChangeArrowheads="1"/>
          </p:cNvSpPr>
          <p:nvPr/>
        </p:nvSpPr>
        <p:spPr bwMode="auto">
          <a:xfrm>
            <a:off x="323850" y="3059113"/>
            <a:ext cx="5761038"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800" b="1" u="sng">
                <a:solidFill>
                  <a:srgbClr val="FF0000"/>
                </a:solidFill>
                <a:latin typeface=".VnArial Narrow" panose="020B7200000000000000" pitchFamily="34" charset="0"/>
              </a:rPr>
              <a:t>VÝ dô</a:t>
            </a:r>
            <a:r>
              <a:rPr lang="en-US" altLang="en-US" sz="2800" u="sng">
                <a:solidFill>
                  <a:srgbClr val="FF0000"/>
                </a:solidFill>
                <a:latin typeface=".VnArial Narrow" panose="020B7200000000000000" pitchFamily="34" charset="0"/>
              </a:rPr>
              <a:t>:</a:t>
            </a:r>
            <a:r>
              <a:rPr lang="en-US" altLang="en-US" sz="2800">
                <a:solidFill>
                  <a:srgbClr val="FF0000"/>
                </a:solidFill>
                <a:latin typeface=".VnArial Narrow" panose="020B7200000000000000" pitchFamily="34" charset="0"/>
              </a:rPr>
              <a:t> </a:t>
            </a:r>
            <a:r>
              <a:rPr lang="en-US" altLang="en-US" sz="2800">
                <a:latin typeface=".VnArial Narrow" panose="020B7200000000000000" pitchFamily="34" charset="0"/>
              </a:rPr>
              <a:t>Trong </a:t>
            </a:r>
            <a:r>
              <a:rPr lang="en-US" altLang="en-US" sz="2800">
                <a:latin typeface="Times New Roman" panose="02020603050405020304" pitchFamily="18" charset="0"/>
                <a:cs typeface="Times New Roman" panose="02020603050405020304" pitchFamily="18" charset="0"/>
              </a:rPr>
              <a:t>đường </a:t>
            </a:r>
            <a:r>
              <a:rPr lang="en-US" altLang="en-US" sz="2800">
                <a:latin typeface=".VnArial Narrow" panose="020B7200000000000000" pitchFamily="34" charset="0"/>
              </a:rPr>
              <a:t>trßn t©m O, d©y AB c¨ng 2 cung AmB vµ cung AnB</a:t>
            </a:r>
          </a:p>
        </p:txBody>
      </p:sp>
      <p:sp>
        <p:nvSpPr>
          <p:cNvPr id="5136" name="Text Box 16">
            <a:extLst>
              <a:ext uri="{FF2B5EF4-FFF2-40B4-BE49-F238E27FC236}">
                <a16:creationId xmlns:a16="http://schemas.microsoft.com/office/drawing/2014/main" id="{F47D67AA-288B-4E3F-AA92-683BB682F4C9}"/>
              </a:ext>
            </a:extLst>
          </p:cNvPr>
          <p:cNvSpPr txBox="1">
            <a:spLocks noChangeArrowheads="1"/>
          </p:cNvSpPr>
          <p:nvPr/>
        </p:nvSpPr>
        <p:spPr bwMode="auto">
          <a:xfrm>
            <a:off x="476250" y="5013325"/>
            <a:ext cx="35290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800">
                <a:latin typeface=".VnArial Narrow" panose="020B7200000000000000" pitchFamily="34" charset="0"/>
              </a:rPr>
              <a:t>+ Cung AmB lµ cung nhá</a:t>
            </a:r>
          </a:p>
        </p:txBody>
      </p:sp>
      <p:sp>
        <p:nvSpPr>
          <p:cNvPr id="5137" name="Text Box 17">
            <a:extLst>
              <a:ext uri="{FF2B5EF4-FFF2-40B4-BE49-F238E27FC236}">
                <a16:creationId xmlns:a16="http://schemas.microsoft.com/office/drawing/2014/main" id="{9A388473-3954-4AB7-8B54-4CEF83D22C61}"/>
              </a:ext>
            </a:extLst>
          </p:cNvPr>
          <p:cNvSpPr txBox="1">
            <a:spLocks noChangeArrowheads="1"/>
          </p:cNvSpPr>
          <p:nvPr/>
        </p:nvSpPr>
        <p:spPr bwMode="auto">
          <a:xfrm>
            <a:off x="466725" y="5516563"/>
            <a:ext cx="439261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800">
                <a:latin typeface=".VnArial Narrow" panose="020B7200000000000000" pitchFamily="34" charset="0"/>
              </a:rPr>
              <a:t>+ Cung AnB lµ cung lín</a:t>
            </a:r>
          </a:p>
        </p:txBody>
      </p:sp>
      <p:sp>
        <p:nvSpPr>
          <p:cNvPr id="5138" name="Text Box 18">
            <a:extLst>
              <a:ext uri="{FF2B5EF4-FFF2-40B4-BE49-F238E27FC236}">
                <a16:creationId xmlns:a16="http://schemas.microsoft.com/office/drawing/2014/main" id="{F668A069-A8C5-4971-9AF6-9BE468962478}"/>
              </a:ext>
            </a:extLst>
          </p:cNvPr>
          <p:cNvSpPr txBox="1">
            <a:spLocks noChangeArrowheads="1"/>
          </p:cNvSpPr>
          <p:nvPr/>
        </p:nvSpPr>
        <p:spPr bwMode="auto">
          <a:xfrm>
            <a:off x="395288" y="1557338"/>
            <a:ext cx="5776912"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800">
                <a:latin typeface="Times New Roman" panose="02020603050405020304" pitchFamily="18" charset="0"/>
                <a:cs typeface="Times New Roman" panose="02020603050405020304" pitchFamily="18" charset="0"/>
              </a:rPr>
              <a:t>Người </a:t>
            </a:r>
            <a:r>
              <a:rPr lang="en-US" altLang="en-US" sz="2800">
                <a:latin typeface=".VnArial Narrow" panose="020B7200000000000000" pitchFamily="34" charset="0"/>
              </a:rPr>
              <a:t>ta dïng côm tõ </a:t>
            </a:r>
            <a:r>
              <a:rPr lang="en-US" altLang="en-US" sz="2800" b="1" i="1">
                <a:latin typeface=".VnArial Narrow" panose="020B7200000000000000" pitchFamily="34" charset="0"/>
              </a:rPr>
              <a:t>“</a:t>
            </a:r>
            <a:r>
              <a:rPr lang="en-US" altLang="en-US" sz="2800" b="1" i="1">
                <a:solidFill>
                  <a:srgbClr val="FF0000"/>
                </a:solidFill>
                <a:latin typeface=".VnArial Narrow" panose="020B7200000000000000" pitchFamily="34" charset="0"/>
              </a:rPr>
              <a:t>cung c¨ng d©y”</a:t>
            </a:r>
            <a:r>
              <a:rPr lang="en-US" altLang="en-US" sz="2800" b="1">
                <a:solidFill>
                  <a:srgbClr val="FF0000"/>
                </a:solidFill>
                <a:latin typeface=".VnArial Narrow" panose="020B7200000000000000" pitchFamily="34" charset="0"/>
              </a:rPr>
              <a:t> </a:t>
            </a:r>
            <a:r>
              <a:rPr lang="en-US" altLang="en-US" sz="2800">
                <a:latin typeface=".VnArial Narrow" panose="020B7200000000000000" pitchFamily="34" charset="0"/>
              </a:rPr>
              <a:t>hoÆc </a:t>
            </a:r>
            <a:r>
              <a:rPr lang="en-US" altLang="en-US" sz="2800" b="1" i="1">
                <a:solidFill>
                  <a:srgbClr val="FF0000"/>
                </a:solidFill>
                <a:latin typeface=".VnArial Narrow" panose="020B7200000000000000" pitchFamily="34" charset="0"/>
              </a:rPr>
              <a:t>“d©y c¨ng cung”</a:t>
            </a:r>
            <a:r>
              <a:rPr lang="en-US" altLang="en-US" sz="2800" b="1">
                <a:solidFill>
                  <a:srgbClr val="FF0000"/>
                </a:solidFill>
                <a:latin typeface=".VnArial Narrow" panose="020B7200000000000000" pitchFamily="34" charset="0"/>
              </a:rPr>
              <a:t> </a:t>
            </a:r>
            <a:r>
              <a:rPr lang="en-US" altLang="en-US" sz="2800">
                <a:latin typeface=".VnArial Narrow" panose="020B7200000000000000" pitchFamily="34" charset="0"/>
              </a:rPr>
              <a:t>®Ó chØ mèi liªn hÖ gi÷a cung vµ d©y cã chung hai mót</a:t>
            </a:r>
          </a:p>
        </p:txBody>
      </p:sp>
      <p:sp>
        <p:nvSpPr>
          <p:cNvPr id="5139" name="Text Box 19">
            <a:extLst>
              <a:ext uri="{FF2B5EF4-FFF2-40B4-BE49-F238E27FC236}">
                <a16:creationId xmlns:a16="http://schemas.microsoft.com/office/drawing/2014/main" id="{DE391274-F7E9-41A6-9F47-5FA8DCB7097F}"/>
              </a:ext>
            </a:extLst>
          </p:cNvPr>
          <p:cNvSpPr txBox="1">
            <a:spLocks noChangeArrowheads="1"/>
          </p:cNvSpPr>
          <p:nvPr/>
        </p:nvSpPr>
        <p:spPr bwMode="auto">
          <a:xfrm>
            <a:off x="250825" y="908050"/>
            <a:ext cx="52562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800" b="1" u="sng">
                <a:solidFill>
                  <a:srgbClr val="0000FF"/>
                </a:solidFill>
                <a:latin typeface=".VnArial Narrow" panose="020B7200000000000000" pitchFamily="34" charset="0"/>
              </a:rPr>
              <a:t>Giíi thiÖu c¸c kh¸i niÖm :</a:t>
            </a:r>
          </a:p>
        </p:txBody>
      </p:sp>
      <p:sp>
        <p:nvSpPr>
          <p:cNvPr id="5140" name="Text Box 20">
            <a:extLst>
              <a:ext uri="{FF2B5EF4-FFF2-40B4-BE49-F238E27FC236}">
                <a16:creationId xmlns:a16="http://schemas.microsoft.com/office/drawing/2014/main" id="{F34C79BF-3518-4AF8-A3DF-93DC5EDA23CE}"/>
              </a:ext>
            </a:extLst>
          </p:cNvPr>
          <p:cNvSpPr txBox="1">
            <a:spLocks noChangeArrowheads="1"/>
          </p:cNvSpPr>
          <p:nvPr/>
        </p:nvSpPr>
        <p:spPr bwMode="auto">
          <a:xfrm>
            <a:off x="395288" y="4581525"/>
            <a:ext cx="83534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800">
                <a:latin typeface=".VnArial Narrow" panose="020B7200000000000000" pitchFamily="34" charset="0"/>
              </a:rPr>
              <a:t>- Mçi d©y c¨ng 2 cung ph©n biÖt (c¨ng cung lín vµ cung nhá)</a:t>
            </a:r>
          </a:p>
        </p:txBody>
      </p:sp>
      <p:sp>
        <p:nvSpPr>
          <p:cNvPr id="5141" name="Arc 21">
            <a:extLst>
              <a:ext uri="{FF2B5EF4-FFF2-40B4-BE49-F238E27FC236}">
                <a16:creationId xmlns:a16="http://schemas.microsoft.com/office/drawing/2014/main" id="{6F311901-B490-4A5D-9339-F71B8900B3AF}"/>
              </a:ext>
            </a:extLst>
          </p:cNvPr>
          <p:cNvSpPr>
            <a:spLocks/>
          </p:cNvSpPr>
          <p:nvPr/>
        </p:nvSpPr>
        <p:spPr bwMode="auto">
          <a:xfrm rot="9325888" flipH="1">
            <a:off x="6208713" y="1903413"/>
            <a:ext cx="2595562" cy="2535237"/>
          </a:xfrm>
          <a:custGeom>
            <a:avLst/>
            <a:gdLst>
              <a:gd name="T0" fmla="*/ 2147483646 w 43200"/>
              <a:gd name="T1" fmla="*/ 2147483646 h 41614"/>
              <a:gd name="T2" fmla="*/ 2147483646 w 43200"/>
              <a:gd name="T3" fmla="*/ 2147483646 h 41614"/>
              <a:gd name="T4" fmla="*/ 2147483646 w 43200"/>
              <a:gd name="T5" fmla="*/ 2147483646 h 41614"/>
              <a:gd name="T6" fmla="*/ 0 60000 65536"/>
              <a:gd name="T7" fmla="*/ 0 60000 65536"/>
              <a:gd name="T8" fmla="*/ 0 60000 65536"/>
              <a:gd name="T9" fmla="*/ 0 w 43200"/>
              <a:gd name="T10" fmla="*/ 0 h 41614"/>
              <a:gd name="T11" fmla="*/ 43200 w 43200"/>
              <a:gd name="T12" fmla="*/ 41614 h 41614"/>
            </a:gdLst>
            <a:ahLst/>
            <a:cxnLst>
              <a:cxn ang="T6">
                <a:pos x="T0" y="T1"/>
              </a:cxn>
              <a:cxn ang="T7">
                <a:pos x="T2" y="T3"/>
              </a:cxn>
              <a:cxn ang="T8">
                <a:pos x="T4" y="T5"/>
              </a:cxn>
            </a:cxnLst>
            <a:rect l="T9" t="T10" r="T11" b="T12"/>
            <a:pathLst>
              <a:path w="43200" h="41614" fill="none" extrusionOk="0">
                <a:moveTo>
                  <a:pt x="2229" y="31158"/>
                </a:moveTo>
                <a:cubicBezTo>
                  <a:pt x="762" y="28185"/>
                  <a:pt x="0" y="24914"/>
                  <a:pt x="0" y="21600"/>
                </a:cubicBezTo>
                <a:cubicBezTo>
                  <a:pt x="0" y="9670"/>
                  <a:pt x="9670" y="0"/>
                  <a:pt x="21600" y="0"/>
                </a:cubicBezTo>
                <a:cubicBezTo>
                  <a:pt x="33529" y="0"/>
                  <a:pt x="43200" y="9670"/>
                  <a:pt x="43200" y="21600"/>
                </a:cubicBezTo>
                <a:cubicBezTo>
                  <a:pt x="43200" y="30392"/>
                  <a:pt x="37870" y="38307"/>
                  <a:pt x="29724" y="41614"/>
                </a:cubicBezTo>
              </a:path>
              <a:path w="43200" h="41614" stroke="0" extrusionOk="0">
                <a:moveTo>
                  <a:pt x="2229" y="31158"/>
                </a:moveTo>
                <a:cubicBezTo>
                  <a:pt x="762" y="28185"/>
                  <a:pt x="0" y="24914"/>
                  <a:pt x="0" y="21600"/>
                </a:cubicBezTo>
                <a:cubicBezTo>
                  <a:pt x="0" y="9670"/>
                  <a:pt x="9670" y="0"/>
                  <a:pt x="21600" y="0"/>
                </a:cubicBezTo>
                <a:cubicBezTo>
                  <a:pt x="33529" y="0"/>
                  <a:pt x="43200" y="9670"/>
                  <a:pt x="43200" y="21600"/>
                </a:cubicBezTo>
                <a:cubicBezTo>
                  <a:pt x="43200" y="30392"/>
                  <a:pt x="37870" y="38307"/>
                  <a:pt x="29724" y="41614"/>
                </a:cubicBezTo>
                <a:lnTo>
                  <a:pt x="21600" y="21600"/>
                </a:lnTo>
                <a:lnTo>
                  <a:pt x="2229" y="31158"/>
                </a:lnTo>
                <a:close/>
              </a:path>
            </a:pathLst>
          </a:custGeom>
          <a:noFill/>
          <a:ln w="254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Tree>
  </p:cSld>
  <p:clrMapOvr>
    <a:masterClrMapping/>
  </p:clrMapOvr>
  <p:transition spd="med">
    <p:wheel spokes="8"/>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139"/>
                                        </p:tgtEl>
                                        <p:attrNameLst>
                                          <p:attrName>style.visibility</p:attrName>
                                        </p:attrNameLst>
                                      </p:cBhvr>
                                      <p:to>
                                        <p:strVal val="visible"/>
                                      </p:to>
                                    </p:set>
                                    <p:animEffect transition="in" filter="checkerboard(across)">
                                      <p:cBhvr>
                                        <p:cTn id="7" dur="500"/>
                                        <p:tgtEl>
                                          <p:spTgt spid="513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138"/>
                                        </p:tgtEl>
                                        <p:attrNameLst>
                                          <p:attrName>style.visibility</p:attrName>
                                        </p:attrNameLst>
                                      </p:cBhvr>
                                      <p:to>
                                        <p:strVal val="visible"/>
                                      </p:to>
                                    </p:set>
                                    <p:animEffect transition="in" filter="wipe(down)">
                                      <p:cBhvr>
                                        <p:cTn id="12" dur="500"/>
                                        <p:tgtEl>
                                          <p:spTgt spid="5138"/>
                                        </p:tgtEl>
                                      </p:cBhvr>
                                    </p:animEffect>
                                  </p:childTnLst>
                                </p:cTn>
                              </p:par>
                              <p:par>
                                <p:cTn id="13" presetID="22" presetClass="entr" presetSubtype="4" fill="hold"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down)">
                                      <p:cBhvr>
                                        <p:cTn id="15" dur="500"/>
                                        <p:tgtEl>
                                          <p:spTgt spid="2"/>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5135"/>
                                        </p:tgtEl>
                                        <p:attrNameLst>
                                          <p:attrName>style.visibility</p:attrName>
                                        </p:attrNameLst>
                                      </p:cBhvr>
                                      <p:to>
                                        <p:strVal val="visible"/>
                                      </p:to>
                                    </p:set>
                                    <p:animEffect transition="in" filter="wipe(down)">
                                      <p:cBhvr>
                                        <p:cTn id="18" dur="500"/>
                                        <p:tgtEl>
                                          <p:spTgt spid="5135"/>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5140"/>
                                        </p:tgtEl>
                                        <p:attrNameLst>
                                          <p:attrName>style.visibility</p:attrName>
                                        </p:attrNameLst>
                                      </p:cBhvr>
                                      <p:to>
                                        <p:strVal val="visible"/>
                                      </p:to>
                                    </p:set>
                                    <p:animEffect transition="in" filter="checkerboard(across)">
                                      <p:cBhvr>
                                        <p:cTn id="23" dur="500"/>
                                        <p:tgtEl>
                                          <p:spTgt spid="5140"/>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8" presetClass="entr" presetSubtype="16" fill="hold" nodeType="clickEffect">
                                  <p:stCondLst>
                                    <p:cond delay="0"/>
                                  </p:stCondLst>
                                  <p:childTnLst>
                                    <p:set>
                                      <p:cBhvr>
                                        <p:cTn id="27" dur="1" fill="hold">
                                          <p:stCondLst>
                                            <p:cond delay="0"/>
                                          </p:stCondLst>
                                        </p:cTn>
                                        <p:tgtEl>
                                          <p:spTgt spid="5133"/>
                                        </p:tgtEl>
                                        <p:attrNameLst>
                                          <p:attrName>style.visibility</p:attrName>
                                        </p:attrNameLst>
                                      </p:cBhvr>
                                      <p:to>
                                        <p:strVal val="visible"/>
                                      </p:to>
                                    </p:set>
                                    <p:animEffect transition="in" filter="diamond(in)">
                                      <p:cBhvr>
                                        <p:cTn id="28" dur="2000"/>
                                        <p:tgtEl>
                                          <p:spTgt spid="5133"/>
                                        </p:tgtEl>
                                      </p:cBhvr>
                                    </p:animEffect>
                                  </p:childTnLst>
                                </p:cTn>
                              </p:par>
                              <p:par>
                                <p:cTn id="29" presetID="8" presetClass="entr" presetSubtype="16" fill="hold" grpId="0" nodeType="withEffect">
                                  <p:stCondLst>
                                    <p:cond delay="0"/>
                                  </p:stCondLst>
                                  <p:childTnLst>
                                    <p:set>
                                      <p:cBhvr>
                                        <p:cTn id="30" dur="1" fill="hold">
                                          <p:stCondLst>
                                            <p:cond delay="0"/>
                                          </p:stCondLst>
                                        </p:cTn>
                                        <p:tgtEl>
                                          <p:spTgt spid="5136"/>
                                        </p:tgtEl>
                                        <p:attrNameLst>
                                          <p:attrName>style.visibility</p:attrName>
                                        </p:attrNameLst>
                                      </p:cBhvr>
                                      <p:to>
                                        <p:strVal val="visible"/>
                                      </p:to>
                                    </p:set>
                                    <p:animEffect transition="in" filter="diamond(in)">
                                      <p:cBhvr>
                                        <p:cTn id="31" dur="2000"/>
                                        <p:tgtEl>
                                          <p:spTgt spid="5136"/>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5137"/>
                                        </p:tgtEl>
                                        <p:attrNameLst>
                                          <p:attrName>style.visibility</p:attrName>
                                        </p:attrNameLst>
                                      </p:cBhvr>
                                      <p:to>
                                        <p:strVal val="visible"/>
                                      </p:to>
                                    </p:set>
                                    <p:anim calcmode="lin" valueType="num">
                                      <p:cBhvr additive="base">
                                        <p:cTn id="36" dur="500" fill="hold"/>
                                        <p:tgtEl>
                                          <p:spTgt spid="5137"/>
                                        </p:tgtEl>
                                        <p:attrNameLst>
                                          <p:attrName>ppt_x</p:attrName>
                                        </p:attrNameLst>
                                      </p:cBhvr>
                                      <p:tavLst>
                                        <p:tav tm="0">
                                          <p:val>
                                            <p:strVal val="#ppt_x"/>
                                          </p:val>
                                        </p:tav>
                                        <p:tav tm="100000">
                                          <p:val>
                                            <p:strVal val="#ppt_x"/>
                                          </p:val>
                                        </p:tav>
                                      </p:tavLst>
                                    </p:anim>
                                    <p:anim calcmode="lin" valueType="num">
                                      <p:cBhvr additive="base">
                                        <p:cTn id="37" dur="500" fill="hold"/>
                                        <p:tgtEl>
                                          <p:spTgt spid="5137"/>
                                        </p:tgtEl>
                                        <p:attrNameLst>
                                          <p:attrName>ppt_y</p:attrName>
                                        </p:attrNameLst>
                                      </p:cBhvr>
                                      <p:tavLst>
                                        <p:tav tm="0">
                                          <p:val>
                                            <p:strVal val="1+#ppt_h/2"/>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8" presetClass="entr" presetSubtype="16" fill="hold" nodeType="clickEffect">
                                  <p:stCondLst>
                                    <p:cond delay="0"/>
                                  </p:stCondLst>
                                  <p:childTnLst>
                                    <p:set>
                                      <p:cBhvr>
                                        <p:cTn id="41" dur="1" fill="hold">
                                          <p:stCondLst>
                                            <p:cond delay="0"/>
                                          </p:stCondLst>
                                        </p:cTn>
                                        <p:tgtEl>
                                          <p:spTgt spid="5141"/>
                                        </p:tgtEl>
                                        <p:attrNameLst>
                                          <p:attrName>style.visibility</p:attrName>
                                        </p:attrNameLst>
                                      </p:cBhvr>
                                      <p:to>
                                        <p:strVal val="visible"/>
                                      </p:to>
                                    </p:set>
                                    <p:animEffect transition="in" filter="diamond(in)">
                                      <p:cBhvr>
                                        <p:cTn id="42" dur="2000"/>
                                        <p:tgtEl>
                                          <p:spTgt spid="51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35" grpId="0"/>
      <p:bldP spid="5136" grpId="0"/>
      <p:bldP spid="5137" grpId="0"/>
      <p:bldP spid="5138" grpId="0"/>
      <p:bldP spid="5139" grpId="0"/>
      <p:bldP spid="514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D399A4BB-C8DA-49C3-8F82-2275F209B1BB}"/>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sp>
        <p:nvSpPr>
          <p:cNvPr id="6147" name="Rectangle 3">
            <a:extLst>
              <a:ext uri="{FF2B5EF4-FFF2-40B4-BE49-F238E27FC236}">
                <a16:creationId xmlns:a16="http://schemas.microsoft.com/office/drawing/2014/main" id="{C68FCCBB-5FD8-42A0-830B-D5777F887813}"/>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sp>
        <p:nvSpPr>
          <p:cNvPr id="6148" name="Rectangle 4">
            <a:extLst>
              <a:ext uri="{FF2B5EF4-FFF2-40B4-BE49-F238E27FC236}">
                <a16:creationId xmlns:a16="http://schemas.microsoft.com/office/drawing/2014/main" id="{6C863F27-720A-42D3-8AB5-492312AF88E8}"/>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sp>
        <p:nvSpPr>
          <p:cNvPr id="6149" name="Rectangle 5">
            <a:extLst>
              <a:ext uri="{FF2B5EF4-FFF2-40B4-BE49-F238E27FC236}">
                <a16:creationId xmlns:a16="http://schemas.microsoft.com/office/drawing/2014/main" id="{B616A8E9-842B-409E-92BC-898C3DB8F54A}"/>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sp>
        <p:nvSpPr>
          <p:cNvPr id="6150" name="Rectangle 6">
            <a:extLst>
              <a:ext uri="{FF2B5EF4-FFF2-40B4-BE49-F238E27FC236}">
                <a16:creationId xmlns:a16="http://schemas.microsoft.com/office/drawing/2014/main" id="{8C3F6334-D332-430E-8C91-DAA9D2A5EC24}"/>
              </a:ext>
            </a:extLst>
          </p:cNvPr>
          <p:cNvSpPr>
            <a:spLocks noChangeArrowheads="1"/>
          </p:cNvSpPr>
          <p:nvPr/>
        </p:nvSpPr>
        <p:spPr bwMode="auto">
          <a:xfrm>
            <a:off x="0" y="33147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sp>
        <p:nvSpPr>
          <p:cNvPr id="6151" name="Rectangle 7">
            <a:extLst>
              <a:ext uri="{FF2B5EF4-FFF2-40B4-BE49-F238E27FC236}">
                <a16:creationId xmlns:a16="http://schemas.microsoft.com/office/drawing/2014/main" id="{B4A583FD-A191-498D-B0DE-988937002A4A}"/>
              </a:ext>
            </a:extLst>
          </p:cNvPr>
          <p:cNvSpPr>
            <a:spLocks noChangeArrowheads="1"/>
          </p:cNvSpPr>
          <p:nvPr/>
        </p:nvSpPr>
        <p:spPr bwMode="auto">
          <a:xfrm>
            <a:off x="0" y="33147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sp>
        <p:nvSpPr>
          <p:cNvPr id="6152" name="Rectangle 8">
            <a:extLst>
              <a:ext uri="{FF2B5EF4-FFF2-40B4-BE49-F238E27FC236}">
                <a16:creationId xmlns:a16="http://schemas.microsoft.com/office/drawing/2014/main" id="{4055D8FB-3CDC-46F7-A17C-868491F02D05}"/>
              </a:ext>
            </a:extLst>
          </p:cNvPr>
          <p:cNvSpPr>
            <a:spLocks noChangeArrowheads="1"/>
          </p:cNvSpPr>
          <p:nvPr/>
        </p:nvSpPr>
        <p:spPr bwMode="auto">
          <a:xfrm>
            <a:off x="6781800" y="59436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pic>
        <p:nvPicPr>
          <p:cNvPr id="6153" name="Picture 9">
            <a:extLst>
              <a:ext uri="{FF2B5EF4-FFF2-40B4-BE49-F238E27FC236}">
                <a16:creationId xmlns:a16="http://schemas.microsoft.com/office/drawing/2014/main" id="{1F87E3F4-65F1-44F0-B03E-7F549BB4929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32138" y="1125538"/>
            <a:ext cx="2278062" cy="2303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pic>
      <p:sp>
        <p:nvSpPr>
          <p:cNvPr id="6154" name="Text Box 10">
            <a:extLst>
              <a:ext uri="{FF2B5EF4-FFF2-40B4-BE49-F238E27FC236}">
                <a16:creationId xmlns:a16="http://schemas.microsoft.com/office/drawing/2014/main" id="{A3F741DA-C04B-4884-BCF3-30D515E5AE5D}"/>
              </a:ext>
            </a:extLst>
          </p:cNvPr>
          <p:cNvSpPr txBox="1">
            <a:spLocks noChangeArrowheads="1"/>
          </p:cNvSpPr>
          <p:nvPr/>
        </p:nvSpPr>
        <p:spPr bwMode="auto">
          <a:xfrm rot="10800000" flipV="1">
            <a:off x="3657600" y="3213100"/>
            <a:ext cx="251460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50000"/>
              </a:spcBef>
              <a:buFontTx/>
              <a:buNone/>
            </a:pPr>
            <a:r>
              <a:rPr lang="en-US" altLang="en-US" sz="2800" b="1" u="sng">
                <a:solidFill>
                  <a:srgbClr val="FF0000"/>
                </a:solidFill>
                <a:latin typeface="Times New Roman" panose="02020603050405020304" pitchFamily="18" charset="0"/>
              </a:rPr>
              <a:t>Chứng minh</a:t>
            </a:r>
          </a:p>
        </p:txBody>
      </p:sp>
      <p:sp>
        <p:nvSpPr>
          <p:cNvPr id="6155" name="Line 11">
            <a:extLst>
              <a:ext uri="{FF2B5EF4-FFF2-40B4-BE49-F238E27FC236}">
                <a16:creationId xmlns:a16="http://schemas.microsoft.com/office/drawing/2014/main" id="{1991F36D-C885-4BAA-B3D5-858853C86512}"/>
              </a:ext>
            </a:extLst>
          </p:cNvPr>
          <p:cNvSpPr>
            <a:spLocks noChangeShapeType="1"/>
          </p:cNvSpPr>
          <p:nvPr/>
        </p:nvSpPr>
        <p:spPr bwMode="auto">
          <a:xfrm>
            <a:off x="4643438" y="4076700"/>
            <a:ext cx="4762" cy="2781300"/>
          </a:xfrm>
          <a:prstGeom prst="line">
            <a:avLst/>
          </a:prstGeom>
          <a:noFill/>
          <a:ln w="12700" cap="sq">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56" name="Text Box 12">
            <a:extLst>
              <a:ext uri="{FF2B5EF4-FFF2-40B4-BE49-F238E27FC236}">
                <a16:creationId xmlns:a16="http://schemas.microsoft.com/office/drawing/2014/main" id="{867FECE5-9704-4A63-A762-67F023DE59E3}"/>
              </a:ext>
            </a:extLst>
          </p:cNvPr>
          <p:cNvSpPr txBox="1">
            <a:spLocks noChangeArrowheads="1"/>
          </p:cNvSpPr>
          <p:nvPr/>
        </p:nvSpPr>
        <p:spPr bwMode="auto">
          <a:xfrm>
            <a:off x="228600" y="44450"/>
            <a:ext cx="4343400" cy="1016000"/>
          </a:xfrm>
          <a:prstGeom prst="rect">
            <a:avLst/>
          </a:prstGeom>
          <a:noFill/>
          <a:ln w="9525" algn="ctr">
            <a:noFill/>
            <a:miter lim="800000"/>
            <a:headEnd/>
            <a:tailEnd/>
          </a:ln>
        </p:spPr>
        <p:txBody>
          <a:bodyPr>
            <a:spAutoFit/>
          </a:bodyPr>
          <a:lstStyle/>
          <a:p>
            <a:pPr eaLnBrk="1" hangingPunct="1">
              <a:spcBef>
                <a:spcPct val="50000"/>
              </a:spcBef>
              <a:defRPr/>
            </a:pPr>
            <a:r>
              <a:rPr lang="en-US" sz="2000" b="1" u="sng">
                <a:solidFill>
                  <a:srgbClr val="FF0000"/>
                </a:solidFill>
                <a:latin typeface="+mj-lt"/>
              </a:rPr>
              <a:t>Bài toán 1:</a:t>
            </a:r>
            <a:r>
              <a:rPr lang="en-US" sz="2000" b="1">
                <a:solidFill>
                  <a:srgbClr val="FF0000"/>
                </a:solidFill>
                <a:latin typeface="+mj-lt"/>
              </a:rPr>
              <a:t>  </a:t>
            </a:r>
            <a:r>
              <a:rPr lang="en-US" sz="2000">
                <a:latin typeface="+mj-lt"/>
              </a:rPr>
              <a:t>Cho đường tròn (O) có cung nhỏ AB bằng cung nhỏ CD. Chứng minh dây AB bằng dây CD.</a:t>
            </a:r>
          </a:p>
        </p:txBody>
      </p:sp>
      <p:sp>
        <p:nvSpPr>
          <p:cNvPr id="6157" name="Text Box 13">
            <a:extLst>
              <a:ext uri="{FF2B5EF4-FFF2-40B4-BE49-F238E27FC236}">
                <a16:creationId xmlns:a16="http://schemas.microsoft.com/office/drawing/2014/main" id="{F064DAF4-22D3-4658-8A6E-906C82D3152C}"/>
              </a:ext>
            </a:extLst>
          </p:cNvPr>
          <p:cNvSpPr txBox="1">
            <a:spLocks noChangeArrowheads="1"/>
          </p:cNvSpPr>
          <p:nvPr/>
        </p:nvSpPr>
        <p:spPr bwMode="auto">
          <a:xfrm>
            <a:off x="4572000" y="0"/>
            <a:ext cx="4572000" cy="1016000"/>
          </a:xfrm>
          <a:prstGeom prst="rect">
            <a:avLst/>
          </a:prstGeom>
          <a:noFill/>
          <a:ln w="9525" algn="ctr">
            <a:noFill/>
            <a:miter lim="800000"/>
            <a:headEnd/>
            <a:tailEnd/>
          </a:ln>
        </p:spPr>
        <p:txBody>
          <a:bodyPr>
            <a:spAutoFit/>
          </a:bodyPr>
          <a:lstStyle/>
          <a:p>
            <a:pPr eaLnBrk="1" hangingPunct="1">
              <a:spcBef>
                <a:spcPct val="50000"/>
              </a:spcBef>
              <a:defRPr/>
            </a:pPr>
            <a:r>
              <a:rPr lang="en-US" sz="2000" b="1" u="sng">
                <a:solidFill>
                  <a:srgbClr val="FF0000"/>
                </a:solidFill>
                <a:latin typeface="+mj-lt"/>
              </a:rPr>
              <a:t>Bài toán 2:</a:t>
            </a:r>
            <a:r>
              <a:rPr lang="en-US" sz="2000" b="1">
                <a:solidFill>
                  <a:srgbClr val="FF0000"/>
                </a:solidFill>
                <a:latin typeface="+mj-lt"/>
              </a:rPr>
              <a:t>  </a:t>
            </a:r>
            <a:r>
              <a:rPr lang="en-US" sz="2000">
                <a:latin typeface="+mj-lt"/>
              </a:rPr>
              <a:t>Cho đường tròn (O), dây AB bằng dây CD. Chứng minh cung nhỏ AB bằng cung nhỏ CD.</a:t>
            </a:r>
          </a:p>
        </p:txBody>
      </p:sp>
      <p:pic>
        <p:nvPicPr>
          <p:cNvPr id="6158" name="Picture 14">
            <a:extLst>
              <a:ext uri="{FF2B5EF4-FFF2-40B4-BE49-F238E27FC236}">
                <a16:creationId xmlns:a16="http://schemas.microsoft.com/office/drawing/2014/main" id="{C17993B4-7E37-4047-8049-E267D1FD8FB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1412875"/>
            <a:ext cx="2952750" cy="160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9" name="Picture 15">
            <a:extLst>
              <a:ext uri="{FF2B5EF4-FFF2-40B4-BE49-F238E27FC236}">
                <a16:creationId xmlns:a16="http://schemas.microsoft.com/office/drawing/2014/main" id="{53FEF75A-66B6-4A55-8084-D456D0FBD16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64163" y="1412875"/>
            <a:ext cx="3779837" cy="146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60" name="Line 16">
            <a:extLst>
              <a:ext uri="{FF2B5EF4-FFF2-40B4-BE49-F238E27FC236}">
                <a16:creationId xmlns:a16="http://schemas.microsoft.com/office/drawing/2014/main" id="{DF7A3528-0EDE-428D-8F5E-73924EFDF0FF}"/>
              </a:ext>
            </a:extLst>
          </p:cNvPr>
          <p:cNvSpPr>
            <a:spLocks noChangeShapeType="1"/>
          </p:cNvSpPr>
          <p:nvPr/>
        </p:nvSpPr>
        <p:spPr bwMode="auto">
          <a:xfrm>
            <a:off x="4495800" y="0"/>
            <a:ext cx="0" cy="1125538"/>
          </a:xfrm>
          <a:prstGeom prst="line">
            <a:avLst/>
          </a:prstGeom>
          <a:noFill/>
          <a:ln w="12700" cap="sq">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pic>
        <p:nvPicPr>
          <p:cNvPr id="6162" name="Picture 18">
            <a:extLst>
              <a:ext uri="{FF2B5EF4-FFF2-40B4-BE49-F238E27FC236}">
                <a16:creationId xmlns:a16="http://schemas.microsoft.com/office/drawing/2014/main" id="{90D8F018-198C-4BC6-9341-FDBB9DA2C2E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16463" y="4021138"/>
            <a:ext cx="4356100" cy="237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63" name="Picture 19">
            <a:extLst>
              <a:ext uri="{FF2B5EF4-FFF2-40B4-BE49-F238E27FC236}">
                <a16:creationId xmlns:a16="http://schemas.microsoft.com/office/drawing/2014/main" id="{C71E89D9-2129-498B-9B10-7D2E4F92C98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2400" y="4038600"/>
            <a:ext cx="4267200" cy="263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cover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156"/>
                                        </p:tgtEl>
                                        <p:attrNameLst>
                                          <p:attrName>style.visibility</p:attrName>
                                        </p:attrNameLst>
                                      </p:cBhvr>
                                      <p:to>
                                        <p:strVal val="visible"/>
                                      </p:to>
                                    </p:set>
                                    <p:animEffect transition="in" filter="box(in)">
                                      <p:cBhvr>
                                        <p:cTn id="7" dur="500"/>
                                        <p:tgtEl>
                                          <p:spTgt spid="615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6153"/>
                                        </p:tgtEl>
                                        <p:attrNameLst>
                                          <p:attrName>style.visibility</p:attrName>
                                        </p:attrNameLst>
                                      </p:cBhvr>
                                      <p:to>
                                        <p:strVal val="visible"/>
                                      </p:to>
                                    </p:set>
                                    <p:animEffect transition="in" filter="wipe(down)">
                                      <p:cBhvr>
                                        <p:cTn id="12" dur="500"/>
                                        <p:tgtEl>
                                          <p:spTgt spid="615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6158"/>
                                        </p:tgtEl>
                                        <p:attrNameLst>
                                          <p:attrName>style.visibility</p:attrName>
                                        </p:attrNameLst>
                                      </p:cBhvr>
                                      <p:to>
                                        <p:strVal val="visible"/>
                                      </p:to>
                                    </p:set>
                                    <p:animEffect transition="in" filter="checkerboard(across)">
                                      <p:cBhvr>
                                        <p:cTn id="17" dur="500"/>
                                        <p:tgtEl>
                                          <p:spTgt spid="615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6154"/>
                                        </p:tgtEl>
                                        <p:attrNameLst>
                                          <p:attrName>style.visibility</p:attrName>
                                        </p:attrNameLst>
                                      </p:cBhvr>
                                      <p:to>
                                        <p:strVal val="visible"/>
                                      </p:to>
                                    </p:set>
                                    <p:animEffect transition="in" filter="box(in)">
                                      <p:cBhvr>
                                        <p:cTn id="22" dur="500"/>
                                        <p:tgtEl>
                                          <p:spTgt spid="615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nodeType="clickEffect">
                                  <p:stCondLst>
                                    <p:cond delay="0"/>
                                  </p:stCondLst>
                                  <p:childTnLst>
                                    <p:set>
                                      <p:cBhvr>
                                        <p:cTn id="26" dur="1" fill="hold">
                                          <p:stCondLst>
                                            <p:cond delay="0"/>
                                          </p:stCondLst>
                                        </p:cTn>
                                        <p:tgtEl>
                                          <p:spTgt spid="6163"/>
                                        </p:tgtEl>
                                        <p:attrNameLst>
                                          <p:attrName>style.visibility</p:attrName>
                                        </p:attrNameLst>
                                      </p:cBhvr>
                                      <p:to>
                                        <p:strVal val="visible"/>
                                      </p:to>
                                    </p:set>
                                    <p:animEffect transition="in" filter="box(in)">
                                      <p:cBhvr>
                                        <p:cTn id="27" dur="500"/>
                                        <p:tgtEl>
                                          <p:spTgt spid="616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16" fill="hold" nodeType="clickEffect">
                                  <p:stCondLst>
                                    <p:cond delay="0"/>
                                  </p:stCondLst>
                                  <p:childTnLst>
                                    <p:set>
                                      <p:cBhvr>
                                        <p:cTn id="31" dur="1" fill="hold">
                                          <p:stCondLst>
                                            <p:cond delay="0"/>
                                          </p:stCondLst>
                                        </p:cTn>
                                        <p:tgtEl>
                                          <p:spTgt spid="6160"/>
                                        </p:tgtEl>
                                        <p:attrNameLst>
                                          <p:attrName>style.visibility</p:attrName>
                                        </p:attrNameLst>
                                      </p:cBhvr>
                                      <p:to>
                                        <p:strVal val="visible"/>
                                      </p:to>
                                    </p:set>
                                    <p:animEffect transition="in" filter="box(in)">
                                      <p:cBhvr>
                                        <p:cTn id="32" dur="500"/>
                                        <p:tgtEl>
                                          <p:spTgt spid="6160"/>
                                        </p:tgtEl>
                                      </p:cBhvr>
                                    </p:animEffect>
                                  </p:childTnLst>
                                </p:cTn>
                              </p:par>
                              <p:par>
                                <p:cTn id="33" presetID="4" presetClass="entr" presetSubtype="16" fill="hold" grpId="0" nodeType="withEffect">
                                  <p:stCondLst>
                                    <p:cond delay="0"/>
                                  </p:stCondLst>
                                  <p:childTnLst>
                                    <p:set>
                                      <p:cBhvr>
                                        <p:cTn id="34" dur="1" fill="hold">
                                          <p:stCondLst>
                                            <p:cond delay="0"/>
                                          </p:stCondLst>
                                        </p:cTn>
                                        <p:tgtEl>
                                          <p:spTgt spid="6157"/>
                                        </p:tgtEl>
                                        <p:attrNameLst>
                                          <p:attrName>style.visibility</p:attrName>
                                        </p:attrNameLst>
                                      </p:cBhvr>
                                      <p:to>
                                        <p:strVal val="visible"/>
                                      </p:to>
                                    </p:set>
                                    <p:animEffect transition="in" filter="box(in)">
                                      <p:cBhvr>
                                        <p:cTn id="35" dur="500"/>
                                        <p:tgtEl>
                                          <p:spTgt spid="6157"/>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4" presetClass="entr" presetSubtype="16" fill="hold" nodeType="clickEffect">
                                  <p:stCondLst>
                                    <p:cond delay="0"/>
                                  </p:stCondLst>
                                  <p:childTnLst>
                                    <p:set>
                                      <p:cBhvr>
                                        <p:cTn id="39" dur="1" fill="hold">
                                          <p:stCondLst>
                                            <p:cond delay="0"/>
                                          </p:stCondLst>
                                        </p:cTn>
                                        <p:tgtEl>
                                          <p:spTgt spid="6159"/>
                                        </p:tgtEl>
                                        <p:attrNameLst>
                                          <p:attrName>style.visibility</p:attrName>
                                        </p:attrNameLst>
                                      </p:cBhvr>
                                      <p:to>
                                        <p:strVal val="visible"/>
                                      </p:to>
                                    </p:set>
                                    <p:animEffect transition="in" filter="box(in)">
                                      <p:cBhvr>
                                        <p:cTn id="40" dur="500"/>
                                        <p:tgtEl>
                                          <p:spTgt spid="6159"/>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5" presetClass="entr" presetSubtype="10" fill="hold" nodeType="clickEffect">
                                  <p:stCondLst>
                                    <p:cond delay="0"/>
                                  </p:stCondLst>
                                  <p:childTnLst>
                                    <p:set>
                                      <p:cBhvr>
                                        <p:cTn id="44" dur="1" fill="hold">
                                          <p:stCondLst>
                                            <p:cond delay="0"/>
                                          </p:stCondLst>
                                        </p:cTn>
                                        <p:tgtEl>
                                          <p:spTgt spid="6162"/>
                                        </p:tgtEl>
                                        <p:attrNameLst>
                                          <p:attrName>style.visibility</p:attrName>
                                        </p:attrNameLst>
                                      </p:cBhvr>
                                      <p:to>
                                        <p:strVal val="visible"/>
                                      </p:to>
                                    </p:set>
                                    <p:animEffect transition="in" filter="checkerboard(across)">
                                      <p:cBhvr>
                                        <p:cTn id="45" dur="500"/>
                                        <p:tgtEl>
                                          <p:spTgt spid="6162"/>
                                        </p:tgtEl>
                                      </p:cBhvr>
                                    </p:animEffect>
                                  </p:childTnLst>
                                </p:cTn>
                              </p:par>
                              <p:par>
                                <p:cTn id="46" presetID="5" presetClass="entr" presetSubtype="10" fill="hold" nodeType="withEffect">
                                  <p:stCondLst>
                                    <p:cond delay="0"/>
                                  </p:stCondLst>
                                  <p:childTnLst>
                                    <p:set>
                                      <p:cBhvr>
                                        <p:cTn id="47" dur="1" fill="hold">
                                          <p:stCondLst>
                                            <p:cond delay="0"/>
                                          </p:stCondLst>
                                        </p:cTn>
                                        <p:tgtEl>
                                          <p:spTgt spid="6155"/>
                                        </p:tgtEl>
                                        <p:attrNameLst>
                                          <p:attrName>style.visibility</p:attrName>
                                        </p:attrNameLst>
                                      </p:cBhvr>
                                      <p:to>
                                        <p:strVal val="visible"/>
                                      </p:to>
                                    </p:set>
                                    <p:animEffect transition="in" filter="checkerboard(across)">
                                      <p:cBhvr>
                                        <p:cTn id="48" dur="500"/>
                                        <p:tgtEl>
                                          <p:spTgt spid="61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4" grpId="0"/>
      <p:bldP spid="6156" grpId="0"/>
      <p:bldP spid="615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a:extLst>
              <a:ext uri="{FF2B5EF4-FFF2-40B4-BE49-F238E27FC236}">
                <a16:creationId xmlns:a16="http://schemas.microsoft.com/office/drawing/2014/main" id="{419FEA2D-8527-4181-B614-1CD8152160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2571750"/>
            <a:ext cx="25146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1" name="Picture 3">
            <a:extLst>
              <a:ext uri="{FF2B5EF4-FFF2-40B4-BE49-F238E27FC236}">
                <a16:creationId xmlns:a16="http://schemas.microsoft.com/office/drawing/2014/main" id="{DE9D3AA1-B85A-4864-994A-538A046D2F4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48300" y="2555875"/>
            <a:ext cx="25146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2" name="Picture 4">
            <a:extLst>
              <a:ext uri="{FF2B5EF4-FFF2-40B4-BE49-F238E27FC236}">
                <a16:creationId xmlns:a16="http://schemas.microsoft.com/office/drawing/2014/main" id="{642CB3DE-4175-4252-AE8D-5486AE266E8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38463" y="2382838"/>
            <a:ext cx="1557337" cy="127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3" name="Picture 5">
            <a:extLst>
              <a:ext uri="{FF2B5EF4-FFF2-40B4-BE49-F238E27FC236}">
                <a16:creationId xmlns:a16="http://schemas.microsoft.com/office/drawing/2014/main" id="{C081BFA4-C2CA-4B68-986F-2D7D3643F1B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23063" y="2365375"/>
            <a:ext cx="1582737" cy="127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6">
            <a:extLst>
              <a:ext uri="{FF2B5EF4-FFF2-40B4-BE49-F238E27FC236}">
                <a16:creationId xmlns:a16="http://schemas.microsoft.com/office/drawing/2014/main" id="{1AFEB8B8-B8B2-49DE-A292-EDD51D09B3A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62250" y="2590800"/>
            <a:ext cx="1352550" cy="141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5" name="Picture 7">
            <a:extLst>
              <a:ext uri="{FF2B5EF4-FFF2-40B4-BE49-F238E27FC236}">
                <a16:creationId xmlns:a16="http://schemas.microsoft.com/office/drawing/2014/main" id="{9EF31233-055B-4ACC-886F-C72A9ED6C7A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532563" y="2546350"/>
            <a:ext cx="1352550" cy="141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6" name="Text Box 8">
            <a:extLst>
              <a:ext uri="{FF2B5EF4-FFF2-40B4-BE49-F238E27FC236}">
                <a16:creationId xmlns:a16="http://schemas.microsoft.com/office/drawing/2014/main" id="{C1FC49C1-2C12-4CF6-91B1-73050ADFBDDC}"/>
              </a:ext>
            </a:extLst>
          </p:cNvPr>
          <p:cNvSpPr txBox="1">
            <a:spLocks noChangeArrowheads="1"/>
          </p:cNvSpPr>
          <p:nvPr/>
        </p:nvSpPr>
        <p:spPr bwMode="auto">
          <a:xfrm>
            <a:off x="685800" y="1020763"/>
            <a:ext cx="77724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en-US">
                <a:solidFill>
                  <a:srgbClr val="FF0000"/>
                </a:solidFill>
                <a:latin typeface="Times New Roman" panose="02020603050405020304" pitchFamily="18" charset="0"/>
              </a:rPr>
              <a:t>Trường hợp trong hai đường tròn bằng nhau.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nodeType="clickEffect">
                                  <p:stCondLst>
                                    <p:cond delay="0"/>
                                  </p:stCondLst>
                                  <p:childTnLst>
                                    <p:set>
                                      <p:cBhvr>
                                        <p:cTn id="6" dur="1" fill="hold">
                                          <p:stCondLst>
                                            <p:cond delay="0"/>
                                          </p:stCondLst>
                                        </p:cTn>
                                        <p:tgtEl>
                                          <p:spTgt spid="7176">
                                            <p:txEl>
                                              <p:pRg st="0" end="0"/>
                                            </p:txEl>
                                          </p:spTgt>
                                        </p:tgtEl>
                                        <p:attrNameLst>
                                          <p:attrName>style.visibility</p:attrName>
                                        </p:attrNameLst>
                                      </p:cBhvr>
                                      <p:to>
                                        <p:strVal val="visible"/>
                                      </p:to>
                                    </p:set>
                                    <p:animEffect transition="in" filter="slide(fromBottom)">
                                      <p:cBhvr>
                                        <p:cTn id="7" dur="500"/>
                                        <p:tgtEl>
                                          <p:spTgt spid="717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1" presetClass="entr" presetSubtype="1" fill="hold" nodeType="clickEffect">
                                  <p:stCondLst>
                                    <p:cond delay="0"/>
                                  </p:stCondLst>
                                  <p:childTnLst>
                                    <p:set>
                                      <p:cBhvr>
                                        <p:cTn id="11" dur="1" fill="hold">
                                          <p:stCondLst>
                                            <p:cond delay="0"/>
                                          </p:stCondLst>
                                        </p:cTn>
                                        <p:tgtEl>
                                          <p:spTgt spid="7170"/>
                                        </p:tgtEl>
                                        <p:attrNameLst>
                                          <p:attrName>style.visibility</p:attrName>
                                        </p:attrNameLst>
                                      </p:cBhvr>
                                      <p:to>
                                        <p:strVal val="visible"/>
                                      </p:to>
                                    </p:set>
                                    <p:animEffect transition="in" filter="wheel(1)">
                                      <p:cBhvr>
                                        <p:cTn id="12" dur="1000"/>
                                        <p:tgtEl>
                                          <p:spTgt spid="7170"/>
                                        </p:tgtEl>
                                      </p:cBhvr>
                                    </p:animEffect>
                                  </p:childTnLst>
                                </p:cTn>
                              </p:par>
                              <p:par>
                                <p:cTn id="13" presetID="21" presetClass="entr" presetSubtype="1" fill="hold" nodeType="withEffect">
                                  <p:stCondLst>
                                    <p:cond delay="0"/>
                                  </p:stCondLst>
                                  <p:childTnLst>
                                    <p:set>
                                      <p:cBhvr>
                                        <p:cTn id="14" dur="1" fill="hold">
                                          <p:stCondLst>
                                            <p:cond delay="0"/>
                                          </p:stCondLst>
                                        </p:cTn>
                                        <p:tgtEl>
                                          <p:spTgt spid="7171"/>
                                        </p:tgtEl>
                                        <p:attrNameLst>
                                          <p:attrName>style.visibility</p:attrName>
                                        </p:attrNameLst>
                                      </p:cBhvr>
                                      <p:to>
                                        <p:strVal val="visible"/>
                                      </p:to>
                                    </p:set>
                                    <p:animEffect transition="in" filter="wheel(1)">
                                      <p:cBhvr>
                                        <p:cTn id="15" dur="1000"/>
                                        <p:tgtEl>
                                          <p:spTgt spid="7171"/>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1" repeatCount="3000" fill="hold" nodeType="clickEffect">
                                  <p:stCondLst>
                                    <p:cond delay="0"/>
                                  </p:stCondLst>
                                  <p:childTnLst>
                                    <p:set>
                                      <p:cBhvr>
                                        <p:cTn id="19" dur="1" fill="hold">
                                          <p:stCondLst>
                                            <p:cond delay="0"/>
                                          </p:stCondLst>
                                        </p:cTn>
                                        <p:tgtEl>
                                          <p:spTgt spid="7172"/>
                                        </p:tgtEl>
                                        <p:attrNameLst>
                                          <p:attrName>style.visibility</p:attrName>
                                        </p:attrNameLst>
                                      </p:cBhvr>
                                      <p:to>
                                        <p:strVal val="visible"/>
                                      </p:to>
                                    </p:set>
                                    <p:animEffect transition="in" filter="wipe(up)">
                                      <p:cBhvr>
                                        <p:cTn id="20" dur="500"/>
                                        <p:tgtEl>
                                          <p:spTgt spid="7172"/>
                                        </p:tgtEl>
                                      </p:cBhvr>
                                    </p:animEffect>
                                  </p:childTnLst>
                                </p:cTn>
                              </p:par>
                              <p:par>
                                <p:cTn id="21" presetID="22" presetClass="entr" presetSubtype="1" repeatCount="3000" fill="hold" nodeType="withEffect">
                                  <p:stCondLst>
                                    <p:cond delay="0"/>
                                  </p:stCondLst>
                                  <p:childTnLst>
                                    <p:set>
                                      <p:cBhvr>
                                        <p:cTn id="22" dur="1" fill="hold">
                                          <p:stCondLst>
                                            <p:cond delay="0"/>
                                          </p:stCondLst>
                                        </p:cTn>
                                        <p:tgtEl>
                                          <p:spTgt spid="7173"/>
                                        </p:tgtEl>
                                        <p:attrNameLst>
                                          <p:attrName>style.visibility</p:attrName>
                                        </p:attrNameLst>
                                      </p:cBhvr>
                                      <p:to>
                                        <p:strVal val="visible"/>
                                      </p:to>
                                    </p:set>
                                    <p:animEffect transition="in" filter="wipe(up)">
                                      <p:cBhvr>
                                        <p:cTn id="23" dur="500"/>
                                        <p:tgtEl>
                                          <p:spTgt spid="7173"/>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63" presetClass="path" presetSubtype="0" accel="50000" decel="50000" fill="hold" nodeType="clickEffect">
                                  <p:stCondLst>
                                    <p:cond delay="0"/>
                                  </p:stCondLst>
                                  <p:childTnLst>
                                    <p:animMotion origin="layout" path="M -3.61111E-6 5.55112E-17 L 0.41025 -0.00417 " pathEditMode="relative" rAng="0" ptsTypes="AA">
                                      <p:cBhvr>
                                        <p:cTn id="27" dur="2000" fill="hold"/>
                                        <p:tgtEl>
                                          <p:spTgt spid="7172"/>
                                        </p:tgtEl>
                                        <p:attrNameLst>
                                          <p:attrName>ppt_x</p:attrName>
                                          <p:attrName>ppt_y</p:attrName>
                                        </p:attrNameLst>
                                      </p:cBhvr>
                                      <p:rCtr x="20503" y="-208"/>
                                    </p:animMotion>
                                  </p:childTnLst>
                                </p:cTn>
                              </p:par>
                              <p:par>
                                <p:cTn id="28" presetID="63" presetClass="path" presetSubtype="0" accel="50000" decel="50000" fill="hold" nodeType="withEffect">
                                  <p:stCondLst>
                                    <p:cond delay="0"/>
                                  </p:stCondLst>
                                  <p:childTnLst>
                                    <p:animMotion origin="layout" path="M -3.33333E-6 -3.33333E-6 L 0.4125 -0.00277 " pathEditMode="relative" rAng="0" ptsTypes="AA">
                                      <p:cBhvr>
                                        <p:cTn id="29" dur="2000" fill="hold"/>
                                        <p:tgtEl>
                                          <p:spTgt spid="7170"/>
                                        </p:tgtEl>
                                        <p:attrNameLst>
                                          <p:attrName>ppt_x</p:attrName>
                                          <p:attrName>ppt_y</p:attrName>
                                        </p:attrNameLst>
                                      </p:cBhvr>
                                      <p:rCtr x="20625" y="-139"/>
                                    </p:animMotion>
                                  </p:childTnLst>
                                </p:cTn>
                              </p:par>
                            </p:childTnLst>
                          </p:cTn>
                        </p:par>
                      </p:childTnLst>
                    </p:cTn>
                  </p:par>
                  <p:par>
                    <p:cTn id="30" fill="hold" nodeType="clickPar">
                      <p:stCondLst>
                        <p:cond delay="indefinite"/>
                      </p:stCondLst>
                      <p:childTnLst>
                        <p:par>
                          <p:cTn id="31" fill="hold" nodeType="withGroup">
                            <p:stCondLst>
                              <p:cond delay="0"/>
                            </p:stCondLst>
                            <p:childTnLst>
                              <p:par>
                                <p:cTn id="32" presetID="35" presetClass="path" presetSubtype="0" accel="50000" decel="50000" fill="hold" nodeType="clickEffect">
                                  <p:stCondLst>
                                    <p:cond delay="0"/>
                                  </p:stCondLst>
                                  <p:childTnLst>
                                    <p:animMotion origin="layout" path="M 0.4125 -0.00277 L -0.00416 -0.00277 " pathEditMode="relative" rAng="0" ptsTypes="AA">
                                      <p:cBhvr>
                                        <p:cTn id="33" dur="2000" fill="hold"/>
                                        <p:tgtEl>
                                          <p:spTgt spid="7170"/>
                                        </p:tgtEl>
                                        <p:attrNameLst>
                                          <p:attrName>ppt_x</p:attrName>
                                          <p:attrName>ppt_y</p:attrName>
                                        </p:attrNameLst>
                                      </p:cBhvr>
                                      <p:rCtr x="-20833" y="0"/>
                                    </p:animMotion>
                                  </p:childTnLst>
                                </p:cTn>
                              </p:par>
                              <p:par>
                                <p:cTn id="34" presetID="35" presetClass="path" presetSubtype="0" accel="50000" decel="50000" fill="hold" nodeType="withEffect">
                                  <p:stCondLst>
                                    <p:cond delay="0"/>
                                  </p:stCondLst>
                                  <p:childTnLst>
                                    <p:animMotion origin="layout" path="M 0.41025 -0.00417 L -0.00642 -0.00417 " pathEditMode="relative" rAng="0" ptsTypes="AA">
                                      <p:cBhvr>
                                        <p:cTn id="35" dur="2000" fill="hold"/>
                                        <p:tgtEl>
                                          <p:spTgt spid="7172"/>
                                        </p:tgtEl>
                                        <p:attrNameLst>
                                          <p:attrName>ppt_x</p:attrName>
                                          <p:attrName>ppt_y</p:attrName>
                                        </p:attrNameLst>
                                      </p:cBhvr>
                                      <p:rCtr x="-20833" y="0"/>
                                    </p:animMotion>
                                  </p:childTnLst>
                                </p:cTn>
                              </p:par>
                            </p:childTnLst>
                          </p:cTn>
                        </p:par>
                        <p:par>
                          <p:cTn id="36" fill="hold" nodeType="afterGroup">
                            <p:stCondLst>
                              <p:cond delay="2000"/>
                            </p:stCondLst>
                            <p:childTnLst>
                              <p:par>
                                <p:cTn id="37" presetID="22" presetClass="entr" presetSubtype="4" fill="hold" nodeType="afterEffect">
                                  <p:stCondLst>
                                    <p:cond delay="0"/>
                                  </p:stCondLst>
                                  <p:childTnLst>
                                    <p:set>
                                      <p:cBhvr>
                                        <p:cTn id="38" dur="1" fill="hold">
                                          <p:stCondLst>
                                            <p:cond delay="0"/>
                                          </p:stCondLst>
                                        </p:cTn>
                                        <p:tgtEl>
                                          <p:spTgt spid="7174"/>
                                        </p:tgtEl>
                                        <p:attrNameLst>
                                          <p:attrName>style.visibility</p:attrName>
                                        </p:attrNameLst>
                                      </p:cBhvr>
                                      <p:to>
                                        <p:strVal val="visible"/>
                                      </p:to>
                                    </p:set>
                                    <p:animEffect transition="in" filter="wipe(down)">
                                      <p:cBhvr>
                                        <p:cTn id="39" dur="500"/>
                                        <p:tgtEl>
                                          <p:spTgt spid="7174"/>
                                        </p:tgtEl>
                                      </p:cBhvr>
                                    </p:animEffect>
                                  </p:childTnLst>
                                </p:cTn>
                              </p:par>
                              <p:par>
                                <p:cTn id="40" presetID="22" presetClass="entr" presetSubtype="4" fill="hold" nodeType="withEffect">
                                  <p:stCondLst>
                                    <p:cond delay="0"/>
                                  </p:stCondLst>
                                  <p:childTnLst>
                                    <p:set>
                                      <p:cBhvr>
                                        <p:cTn id="41" dur="1" fill="hold">
                                          <p:stCondLst>
                                            <p:cond delay="0"/>
                                          </p:stCondLst>
                                        </p:cTn>
                                        <p:tgtEl>
                                          <p:spTgt spid="7175"/>
                                        </p:tgtEl>
                                        <p:attrNameLst>
                                          <p:attrName>style.visibility</p:attrName>
                                        </p:attrNameLst>
                                      </p:cBhvr>
                                      <p:to>
                                        <p:strVal val="visible"/>
                                      </p:to>
                                    </p:set>
                                    <p:animEffect transition="in" filter="wipe(down)">
                                      <p:cBhvr>
                                        <p:cTn id="42" dur="500"/>
                                        <p:tgtEl>
                                          <p:spTgt spid="71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a:extLst>
              <a:ext uri="{FF2B5EF4-FFF2-40B4-BE49-F238E27FC236}">
                <a16:creationId xmlns:a16="http://schemas.microsoft.com/office/drawing/2014/main" id="{7A8F27CB-2F18-4B3B-8D90-CD5FE9A760A5}"/>
              </a:ext>
            </a:extLst>
          </p:cNvPr>
          <p:cNvSpPr txBox="1">
            <a:spLocks noChangeArrowheads="1"/>
          </p:cNvSpPr>
          <p:nvPr/>
        </p:nvSpPr>
        <p:spPr bwMode="auto">
          <a:xfrm>
            <a:off x="323850" y="333375"/>
            <a:ext cx="5762625" cy="3046413"/>
          </a:xfrm>
          <a:prstGeom prst="rect">
            <a:avLst/>
          </a:prstGeom>
          <a:noFill/>
          <a:ln w="9525" algn="ctr">
            <a:noFill/>
            <a:miter lim="800000"/>
            <a:headEnd/>
            <a:tailEnd/>
          </a:ln>
        </p:spPr>
        <p:txBody>
          <a:bodyPr>
            <a:spAutoFit/>
          </a:bodyPr>
          <a:lstStyle/>
          <a:p>
            <a:pPr marL="342900" indent="-342900" eaLnBrk="1" hangingPunct="1">
              <a:spcBef>
                <a:spcPct val="50000"/>
              </a:spcBef>
              <a:defRPr/>
            </a:pPr>
            <a:r>
              <a:rPr lang="en-US" sz="2400" b="1" i="1" u="sng">
                <a:latin typeface="+mj-lt"/>
              </a:rPr>
              <a:t>Định lý 1:</a:t>
            </a:r>
            <a:r>
              <a:rPr lang="en-US" sz="2400" i="1">
                <a:latin typeface="+mj-lt"/>
              </a:rPr>
              <a:t> </a:t>
            </a:r>
            <a:r>
              <a:rPr lang="en-US" sz="2400" i="1">
                <a:solidFill>
                  <a:srgbClr val="FF00FF"/>
                </a:solidFill>
                <a:latin typeface="+mj-lt"/>
              </a:rPr>
              <a:t> </a:t>
            </a:r>
            <a:r>
              <a:rPr lang="en-US" sz="2400" i="1">
                <a:latin typeface="+mj-lt"/>
              </a:rPr>
              <a:t>Với </a:t>
            </a:r>
            <a:r>
              <a:rPr lang="en-US" sz="2400" i="1">
                <a:solidFill>
                  <a:srgbClr val="FF0000"/>
                </a:solidFill>
                <a:latin typeface="+mj-lt"/>
              </a:rPr>
              <a:t>hai cung nhỏ trong một đường tròn</a:t>
            </a:r>
            <a:r>
              <a:rPr lang="en-US" sz="2400" i="1">
                <a:latin typeface="+mj-lt"/>
              </a:rPr>
              <a:t> hay </a:t>
            </a:r>
            <a:r>
              <a:rPr lang="en-US" sz="2400" i="1">
                <a:solidFill>
                  <a:srgbClr val="FF0000"/>
                </a:solidFill>
                <a:latin typeface="+mj-lt"/>
              </a:rPr>
              <a:t>trong hai đường tròn bằng nhau:</a:t>
            </a:r>
          </a:p>
          <a:p>
            <a:pPr marL="342900" indent="-342900" eaLnBrk="1" hangingPunct="1">
              <a:spcBef>
                <a:spcPct val="50000"/>
              </a:spcBef>
              <a:buFontTx/>
              <a:buAutoNum type="alphaLcParenR"/>
              <a:defRPr/>
            </a:pPr>
            <a:r>
              <a:rPr lang="en-US" sz="2400" i="1">
                <a:latin typeface="+mj-lt"/>
              </a:rPr>
              <a:t>Hai cung bằng nhau căng hai dây bằng nhau.</a:t>
            </a:r>
            <a:endParaRPr lang="en-US" sz="3200" i="1">
              <a:latin typeface="+mj-lt"/>
            </a:endParaRPr>
          </a:p>
          <a:p>
            <a:pPr marL="342900" indent="-342900" eaLnBrk="1" hangingPunct="1">
              <a:spcBef>
                <a:spcPct val="50000"/>
              </a:spcBef>
              <a:buFontTx/>
              <a:buAutoNum type="alphaLcParenR"/>
              <a:defRPr/>
            </a:pPr>
            <a:r>
              <a:rPr lang="en-US" sz="2400" i="1">
                <a:latin typeface="+mj-lt"/>
              </a:rPr>
              <a:t>Hai dây bằng nhau căng hai cung bằng nhau</a:t>
            </a:r>
          </a:p>
        </p:txBody>
      </p:sp>
      <p:grpSp>
        <p:nvGrpSpPr>
          <p:cNvPr id="2" name="Group 3">
            <a:extLst>
              <a:ext uri="{FF2B5EF4-FFF2-40B4-BE49-F238E27FC236}">
                <a16:creationId xmlns:a16="http://schemas.microsoft.com/office/drawing/2014/main" id="{B0991255-646A-4C55-8493-3604E209540E}"/>
              </a:ext>
            </a:extLst>
          </p:cNvPr>
          <p:cNvGrpSpPr>
            <a:grpSpLocks/>
          </p:cNvGrpSpPr>
          <p:nvPr/>
        </p:nvGrpSpPr>
        <p:grpSpPr bwMode="auto">
          <a:xfrm>
            <a:off x="6516688" y="404813"/>
            <a:ext cx="2062162" cy="2159000"/>
            <a:chOff x="4067" y="24"/>
            <a:chExt cx="1299" cy="1360"/>
          </a:xfrm>
        </p:grpSpPr>
        <p:sp>
          <p:nvSpPr>
            <p:cNvPr id="8196" name="Rectangle 4">
              <a:extLst>
                <a:ext uri="{FF2B5EF4-FFF2-40B4-BE49-F238E27FC236}">
                  <a16:creationId xmlns:a16="http://schemas.microsoft.com/office/drawing/2014/main" id="{70843D8C-E574-449C-943E-ABF6451C9459}"/>
                </a:ext>
              </a:extLst>
            </p:cNvPr>
            <p:cNvSpPr>
              <a:spLocks noChangeArrowheads="1"/>
            </p:cNvSpPr>
            <p:nvPr/>
          </p:nvSpPr>
          <p:spPr bwMode="auto">
            <a:xfrm>
              <a:off x="4377" y="24"/>
              <a:ext cx="9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solidFill>
                    <a:srgbClr val="000000"/>
                  </a:solidFill>
                </a:rPr>
                <a:t>A</a:t>
              </a:r>
              <a:endParaRPr lang="en-US" altLang="en-US" sz="1800"/>
            </a:p>
          </p:txBody>
        </p:sp>
        <p:grpSp>
          <p:nvGrpSpPr>
            <p:cNvPr id="8197" name="Group 5">
              <a:extLst>
                <a:ext uri="{FF2B5EF4-FFF2-40B4-BE49-F238E27FC236}">
                  <a16:creationId xmlns:a16="http://schemas.microsoft.com/office/drawing/2014/main" id="{E00FF4C5-D013-4506-ADCE-2472BA2BA64B}"/>
                </a:ext>
              </a:extLst>
            </p:cNvPr>
            <p:cNvGrpSpPr>
              <a:grpSpLocks/>
            </p:cNvGrpSpPr>
            <p:nvPr/>
          </p:nvGrpSpPr>
          <p:grpSpPr bwMode="auto">
            <a:xfrm>
              <a:off x="4067" y="55"/>
              <a:ext cx="1299" cy="1329"/>
              <a:chOff x="4059" y="51"/>
              <a:chExt cx="1299" cy="1329"/>
            </a:xfrm>
          </p:grpSpPr>
          <p:pic>
            <p:nvPicPr>
              <p:cNvPr id="8198" name="Picture 6">
                <a:extLst>
                  <a:ext uri="{FF2B5EF4-FFF2-40B4-BE49-F238E27FC236}">
                    <a16:creationId xmlns:a16="http://schemas.microsoft.com/office/drawing/2014/main" id="{9878C474-535F-455E-AA13-3E0CE6D39F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59" y="51"/>
                <a:ext cx="1241" cy="1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9" name="Line 7">
                <a:extLst>
                  <a:ext uri="{FF2B5EF4-FFF2-40B4-BE49-F238E27FC236}">
                    <a16:creationId xmlns:a16="http://schemas.microsoft.com/office/drawing/2014/main" id="{711D1A80-0204-4302-B12E-2B4837C4D448}"/>
                  </a:ext>
                </a:extLst>
              </p:cNvPr>
              <p:cNvSpPr>
                <a:spLocks noChangeShapeType="1"/>
              </p:cNvSpPr>
              <p:nvPr/>
            </p:nvSpPr>
            <p:spPr bwMode="auto">
              <a:xfrm>
                <a:off x="4659" y="681"/>
                <a:ext cx="537" cy="94"/>
              </a:xfrm>
              <a:prstGeom prst="line">
                <a:avLst/>
              </a:prstGeom>
              <a:noFill/>
              <a:ln w="11113">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00" name="Line 8">
                <a:extLst>
                  <a:ext uri="{FF2B5EF4-FFF2-40B4-BE49-F238E27FC236}">
                    <a16:creationId xmlns:a16="http://schemas.microsoft.com/office/drawing/2014/main" id="{D24A7BA9-CBA0-42A7-B461-C399ECF36156}"/>
                  </a:ext>
                </a:extLst>
              </p:cNvPr>
              <p:cNvSpPr>
                <a:spLocks noChangeShapeType="1"/>
              </p:cNvSpPr>
              <p:nvPr/>
            </p:nvSpPr>
            <p:spPr bwMode="auto">
              <a:xfrm>
                <a:off x="4659" y="681"/>
                <a:ext cx="270" cy="469"/>
              </a:xfrm>
              <a:prstGeom prst="line">
                <a:avLst/>
              </a:prstGeom>
              <a:noFill/>
              <a:ln w="11113">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01" name="Line 9">
                <a:extLst>
                  <a:ext uri="{FF2B5EF4-FFF2-40B4-BE49-F238E27FC236}">
                    <a16:creationId xmlns:a16="http://schemas.microsoft.com/office/drawing/2014/main" id="{671B0128-1490-44B9-AF37-5187BDBBE97B}"/>
                  </a:ext>
                </a:extLst>
              </p:cNvPr>
              <p:cNvSpPr>
                <a:spLocks noChangeShapeType="1"/>
              </p:cNvSpPr>
              <p:nvPr/>
            </p:nvSpPr>
            <p:spPr bwMode="auto">
              <a:xfrm flipH="1">
                <a:off x="4938" y="775"/>
                <a:ext cx="258" cy="377"/>
              </a:xfrm>
              <a:prstGeom prst="line">
                <a:avLst/>
              </a:prstGeom>
              <a:noFill/>
              <a:ln w="11113">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02" name="Line 10">
                <a:extLst>
                  <a:ext uri="{FF2B5EF4-FFF2-40B4-BE49-F238E27FC236}">
                    <a16:creationId xmlns:a16="http://schemas.microsoft.com/office/drawing/2014/main" id="{30B27BA8-F690-4A01-A7E8-D45A39E8FC15}"/>
                  </a:ext>
                </a:extLst>
              </p:cNvPr>
              <p:cNvSpPr>
                <a:spLocks noChangeShapeType="1"/>
              </p:cNvSpPr>
              <p:nvPr/>
            </p:nvSpPr>
            <p:spPr bwMode="auto">
              <a:xfrm>
                <a:off x="4513" y="145"/>
                <a:ext cx="146" cy="536"/>
              </a:xfrm>
              <a:prstGeom prst="line">
                <a:avLst/>
              </a:prstGeom>
              <a:noFill/>
              <a:ln w="11113">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03" name="Line 11">
                <a:extLst>
                  <a:ext uri="{FF2B5EF4-FFF2-40B4-BE49-F238E27FC236}">
                    <a16:creationId xmlns:a16="http://schemas.microsoft.com/office/drawing/2014/main" id="{B462C728-D14C-46B3-8D02-46E8120B0689}"/>
                  </a:ext>
                </a:extLst>
              </p:cNvPr>
              <p:cNvSpPr>
                <a:spLocks noChangeShapeType="1"/>
              </p:cNvSpPr>
              <p:nvPr/>
            </p:nvSpPr>
            <p:spPr bwMode="auto">
              <a:xfrm flipH="1">
                <a:off x="4659" y="223"/>
                <a:ext cx="305" cy="458"/>
              </a:xfrm>
              <a:prstGeom prst="line">
                <a:avLst/>
              </a:prstGeom>
              <a:noFill/>
              <a:ln w="11113">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04" name="Line 12">
                <a:extLst>
                  <a:ext uri="{FF2B5EF4-FFF2-40B4-BE49-F238E27FC236}">
                    <a16:creationId xmlns:a16="http://schemas.microsoft.com/office/drawing/2014/main" id="{CB04203C-E90F-48B6-BF99-06844F489549}"/>
                  </a:ext>
                </a:extLst>
              </p:cNvPr>
              <p:cNvSpPr>
                <a:spLocks noChangeShapeType="1"/>
              </p:cNvSpPr>
              <p:nvPr/>
            </p:nvSpPr>
            <p:spPr bwMode="auto">
              <a:xfrm>
                <a:off x="4520" y="147"/>
                <a:ext cx="444" cy="76"/>
              </a:xfrm>
              <a:prstGeom prst="line">
                <a:avLst/>
              </a:prstGeom>
              <a:noFill/>
              <a:ln w="11113">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05" name="Oval 13">
                <a:extLst>
                  <a:ext uri="{FF2B5EF4-FFF2-40B4-BE49-F238E27FC236}">
                    <a16:creationId xmlns:a16="http://schemas.microsoft.com/office/drawing/2014/main" id="{334253B6-2488-45C0-A615-7CDDDF90E86C}"/>
                  </a:ext>
                </a:extLst>
              </p:cNvPr>
              <p:cNvSpPr>
                <a:spLocks noChangeArrowheads="1"/>
              </p:cNvSpPr>
              <p:nvPr/>
            </p:nvSpPr>
            <p:spPr bwMode="auto">
              <a:xfrm>
                <a:off x="5182" y="760"/>
                <a:ext cx="36" cy="37"/>
              </a:xfrm>
              <a:prstGeom prst="ellipse">
                <a:avLst/>
              </a:prstGeom>
              <a:solidFill>
                <a:srgbClr val="FF0000"/>
              </a:solidFill>
              <a:ln w="0">
                <a:solidFill>
                  <a:srgbClr val="000000"/>
                </a:solidFill>
                <a:round/>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sp>
            <p:nvSpPr>
              <p:cNvPr id="8206" name="Rectangle 14">
                <a:extLst>
                  <a:ext uri="{FF2B5EF4-FFF2-40B4-BE49-F238E27FC236}">
                    <a16:creationId xmlns:a16="http://schemas.microsoft.com/office/drawing/2014/main" id="{E25473E8-1CB0-48EC-B2D3-A3BBD57E7998}"/>
                  </a:ext>
                </a:extLst>
              </p:cNvPr>
              <p:cNvSpPr>
                <a:spLocks noChangeArrowheads="1"/>
              </p:cNvSpPr>
              <p:nvPr/>
            </p:nvSpPr>
            <p:spPr bwMode="auto">
              <a:xfrm>
                <a:off x="5254" y="724"/>
                <a:ext cx="10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D</a:t>
                </a:r>
              </a:p>
            </p:txBody>
          </p:sp>
          <p:sp>
            <p:nvSpPr>
              <p:cNvPr id="8207" name="Oval 15">
                <a:extLst>
                  <a:ext uri="{FF2B5EF4-FFF2-40B4-BE49-F238E27FC236}">
                    <a16:creationId xmlns:a16="http://schemas.microsoft.com/office/drawing/2014/main" id="{6204F3F4-B9B1-4C8B-B2D3-2F01BCB049BC}"/>
                  </a:ext>
                </a:extLst>
              </p:cNvPr>
              <p:cNvSpPr>
                <a:spLocks noChangeArrowheads="1"/>
              </p:cNvSpPr>
              <p:nvPr/>
            </p:nvSpPr>
            <p:spPr bwMode="auto">
              <a:xfrm>
                <a:off x="4645" y="666"/>
                <a:ext cx="36" cy="36"/>
              </a:xfrm>
              <a:prstGeom prst="ellipse">
                <a:avLst/>
              </a:prstGeom>
              <a:solidFill>
                <a:srgbClr val="FF0000"/>
              </a:solidFill>
              <a:ln w="0">
                <a:solidFill>
                  <a:srgbClr val="000000"/>
                </a:solidFill>
                <a:round/>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sp>
            <p:nvSpPr>
              <p:cNvPr id="8208" name="Rectangle 16">
                <a:extLst>
                  <a:ext uri="{FF2B5EF4-FFF2-40B4-BE49-F238E27FC236}">
                    <a16:creationId xmlns:a16="http://schemas.microsoft.com/office/drawing/2014/main" id="{57727EFC-FC9F-466D-A1AB-2D8EFD430E7F}"/>
                  </a:ext>
                </a:extLst>
              </p:cNvPr>
              <p:cNvSpPr>
                <a:spLocks noChangeArrowheads="1"/>
              </p:cNvSpPr>
              <p:nvPr/>
            </p:nvSpPr>
            <p:spPr bwMode="auto">
              <a:xfrm>
                <a:off x="4558" y="688"/>
                <a:ext cx="93"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500">
                    <a:solidFill>
                      <a:srgbClr val="000000"/>
                    </a:solidFill>
                  </a:rPr>
                  <a:t>O</a:t>
                </a:r>
                <a:endParaRPr lang="en-US" altLang="en-US" sz="1800"/>
              </a:p>
            </p:txBody>
          </p:sp>
          <p:sp>
            <p:nvSpPr>
              <p:cNvPr id="8209" name="Oval 17">
                <a:extLst>
                  <a:ext uri="{FF2B5EF4-FFF2-40B4-BE49-F238E27FC236}">
                    <a16:creationId xmlns:a16="http://schemas.microsoft.com/office/drawing/2014/main" id="{FC946CEC-34B0-428E-B689-3623F3CEA455}"/>
                  </a:ext>
                </a:extLst>
              </p:cNvPr>
              <p:cNvSpPr>
                <a:spLocks noChangeArrowheads="1"/>
              </p:cNvSpPr>
              <p:nvPr/>
            </p:nvSpPr>
            <p:spPr bwMode="auto">
              <a:xfrm>
                <a:off x="4915" y="1135"/>
                <a:ext cx="37" cy="37"/>
              </a:xfrm>
              <a:prstGeom prst="ellipse">
                <a:avLst/>
              </a:prstGeom>
              <a:solidFill>
                <a:srgbClr val="FF0000"/>
              </a:solidFill>
              <a:ln w="0">
                <a:solidFill>
                  <a:srgbClr val="000000"/>
                </a:solidFill>
                <a:round/>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sp>
            <p:nvSpPr>
              <p:cNvPr id="8210" name="Rectangle 18">
                <a:extLst>
                  <a:ext uri="{FF2B5EF4-FFF2-40B4-BE49-F238E27FC236}">
                    <a16:creationId xmlns:a16="http://schemas.microsoft.com/office/drawing/2014/main" id="{5DAB67FF-3B76-470D-A281-B7FE4B24EB3B}"/>
                  </a:ext>
                </a:extLst>
              </p:cNvPr>
              <p:cNvSpPr>
                <a:spLocks noChangeArrowheads="1"/>
              </p:cNvSpPr>
              <p:nvPr/>
            </p:nvSpPr>
            <p:spPr bwMode="auto">
              <a:xfrm>
                <a:off x="4967" y="1207"/>
                <a:ext cx="10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solidFill>
                      <a:srgbClr val="000000"/>
                    </a:solidFill>
                  </a:rPr>
                  <a:t>C</a:t>
                </a:r>
                <a:endParaRPr lang="en-US" altLang="en-US" sz="1800"/>
              </a:p>
            </p:txBody>
          </p:sp>
          <p:sp>
            <p:nvSpPr>
              <p:cNvPr id="8211" name="Oval 19">
                <a:extLst>
                  <a:ext uri="{FF2B5EF4-FFF2-40B4-BE49-F238E27FC236}">
                    <a16:creationId xmlns:a16="http://schemas.microsoft.com/office/drawing/2014/main" id="{B9840CEC-6813-4589-AA10-46AF951E4956}"/>
                  </a:ext>
                </a:extLst>
              </p:cNvPr>
              <p:cNvSpPr>
                <a:spLocks noChangeArrowheads="1"/>
              </p:cNvSpPr>
              <p:nvPr/>
            </p:nvSpPr>
            <p:spPr bwMode="auto">
              <a:xfrm>
                <a:off x="4491" y="128"/>
                <a:ext cx="36" cy="36"/>
              </a:xfrm>
              <a:prstGeom prst="ellipse">
                <a:avLst/>
              </a:prstGeom>
              <a:solidFill>
                <a:srgbClr val="FF0000"/>
              </a:solidFill>
              <a:ln w="0">
                <a:solidFill>
                  <a:srgbClr val="000000"/>
                </a:solidFill>
                <a:round/>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sp>
            <p:nvSpPr>
              <p:cNvPr id="8212" name="Oval 20">
                <a:extLst>
                  <a:ext uri="{FF2B5EF4-FFF2-40B4-BE49-F238E27FC236}">
                    <a16:creationId xmlns:a16="http://schemas.microsoft.com/office/drawing/2014/main" id="{46E24375-F803-43B2-8A64-80323C757BF4}"/>
                  </a:ext>
                </a:extLst>
              </p:cNvPr>
              <p:cNvSpPr>
                <a:spLocks noChangeArrowheads="1"/>
              </p:cNvSpPr>
              <p:nvPr/>
            </p:nvSpPr>
            <p:spPr bwMode="auto">
              <a:xfrm>
                <a:off x="4950" y="209"/>
                <a:ext cx="36" cy="36"/>
              </a:xfrm>
              <a:prstGeom prst="ellipse">
                <a:avLst/>
              </a:prstGeom>
              <a:solidFill>
                <a:srgbClr val="FF0000"/>
              </a:solidFill>
              <a:ln w="0">
                <a:solidFill>
                  <a:srgbClr val="000000"/>
                </a:solidFill>
                <a:round/>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sp>
            <p:nvSpPr>
              <p:cNvPr id="8213" name="Rectangle 21">
                <a:extLst>
                  <a:ext uri="{FF2B5EF4-FFF2-40B4-BE49-F238E27FC236}">
                    <a16:creationId xmlns:a16="http://schemas.microsoft.com/office/drawing/2014/main" id="{58F515A4-CE43-4F67-9596-45030AE59181}"/>
                  </a:ext>
                </a:extLst>
              </p:cNvPr>
              <p:cNvSpPr>
                <a:spLocks noChangeArrowheads="1"/>
              </p:cNvSpPr>
              <p:nvPr/>
            </p:nvSpPr>
            <p:spPr bwMode="auto">
              <a:xfrm>
                <a:off x="5022" y="71"/>
                <a:ext cx="9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solidFill>
                      <a:srgbClr val="000000"/>
                    </a:solidFill>
                  </a:rPr>
                  <a:t>B</a:t>
                </a:r>
                <a:endParaRPr lang="en-US" altLang="en-US" sz="1800"/>
              </a:p>
            </p:txBody>
          </p:sp>
        </p:grpSp>
      </p:grpSp>
    </p:spTree>
  </p:cSld>
  <p:clrMapOvr>
    <a:masterClrMapping/>
  </p:clrMapOvr>
  <p:transition spd="med">
    <p:wheel spokes="8"/>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wheel(4)">
                                      <p:cBhvr>
                                        <p:cTn id="7" dur="2000"/>
                                        <p:tgtEl>
                                          <p:spTgt spid="8194"/>
                                        </p:tgtEl>
                                      </p:cBhvr>
                                    </p:animEffect>
                                  </p:childTnLst>
                                </p:cTn>
                              </p:par>
                              <p:par>
                                <p:cTn id="8" presetID="21" presetClass="entr" presetSubtype="4"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heel(4)">
                                      <p:cBhvr>
                                        <p:cTn id="10"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Oval 2">
            <a:extLst>
              <a:ext uri="{FF2B5EF4-FFF2-40B4-BE49-F238E27FC236}">
                <a16:creationId xmlns:a16="http://schemas.microsoft.com/office/drawing/2014/main" id="{9B707243-87A0-482A-8B30-2A14BBA1267E}"/>
              </a:ext>
            </a:extLst>
          </p:cNvPr>
          <p:cNvSpPr>
            <a:spLocks noChangeArrowheads="1"/>
          </p:cNvSpPr>
          <p:nvPr/>
        </p:nvSpPr>
        <p:spPr bwMode="auto">
          <a:xfrm rot="9575017">
            <a:off x="3390900" y="784225"/>
            <a:ext cx="2438400" cy="2438400"/>
          </a:xfrm>
          <a:prstGeom prst="ellipse">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sp>
        <p:nvSpPr>
          <p:cNvPr id="9219" name="AutoShape 3">
            <a:extLst>
              <a:ext uri="{FF2B5EF4-FFF2-40B4-BE49-F238E27FC236}">
                <a16:creationId xmlns:a16="http://schemas.microsoft.com/office/drawing/2014/main" id="{BF0BAA43-4BB5-431C-9B0C-E279538863DB}"/>
              </a:ext>
            </a:extLst>
          </p:cNvPr>
          <p:cNvSpPr>
            <a:spLocks noChangeArrowheads="1"/>
          </p:cNvSpPr>
          <p:nvPr/>
        </p:nvSpPr>
        <p:spPr bwMode="auto">
          <a:xfrm rot="-8852992">
            <a:off x="4106863" y="1044575"/>
            <a:ext cx="1455737" cy="1016000"/>
          </a:xfrm>
          <a:prstGeom prst="triangle">
            <a:avLst>
              <a:gd name="adj" fmla="val 50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sp>
        <p:nvSpPr>
          <p:cNvPr id="9220" name="Text Box 4">
            <a:extLst>
              <a:ext uri="{FF2B5EF4-FFF2-40B4-BE49-F238E27FC236}">
                <a16:creationId xmlns:a16="http://schemas.microsoft.com/office/drawing/2014/main" id="{910BCE7C-39B2-4B32-97C3-4F0A1D6BD077}"/>
              </a:ext>
            </a:extLst>
          </p:cNvPr>
          <p:cNvSpPr txBox="1">
            <a:spLocks noChangeArrowheads="1"/>
          </p:cNvSpPr>
          <p:nvPr/>
        </p:nvSpPr>
        <p:spPr bwMode="auto">
          <a:xfrm>
            <a:off x="4038600" y="1530350"/>
            <a:ext cx="5397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3600" b="1">
                <a:latin typeface="Times New Roman" panose="02020603050405020304" pitchFamily="18" charset="0"/>
              </a:rPr>
              <a:t>O</a:t>
            </a:r>
          </a:p>
        </p:txBody>
      </p:sp>
      <p:sp>
        <p:nvSpPr>
          <p:cNvPr id="9221" name="Text Box 5">
            <a:extLst>
              <a:ext uri="{FF2B5EF4-FFF2-40B4-BE49-F238E27FC236}">
                <a16:creationId xmlns:a16="http://schemas.microsoft.com/office/drawing/2014/main" id="{49A88F42-D9BB-4B82-A0AE-FAC0AB380487}"/>
              </a:ext>
            </a:extLst>
          </p:cNvPr>
          <p:cNvSpPr txBox="1">
            <a:spLocks noChangeArrowheads="1"/>
          </p:cNvSpPr>
          <p:nvPr/>
        </p:nvSpPr>
        <p:spPr bwMode="auto">
          <a:xfrm>
            <a:off x="5791200" y="844550"/>
            <a:ext cx="5143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3600" b="1">
                <a:latin typeface="Times New Roman" panose="02020603050405020304" pitchFamily="18" charset="0"/>
              </a:rPr>
              <a:t>C</a:t>
            </a:r>
          </a:p>
        </p:txBody>
      </p:sp>
      <p:grpSp>
        <p:nvGrpSpPr>
          <p:cNvPr id="9222" name="Group 6">
            <a:extLst>
              <a:ext uri="{FF2B5EF4-FFF2-40B4-BE49-F238E27FC236}">
                <a16:creationId xmlns:a16="http://schemas.microsoft.com/office/drawing/2014/main" id="{2D53442E-D637-45D0-A8EC-2F7E295E312D}"/>
              </a:ext>
            </a:extLst>
          </p:cNvPr>
          <p:cNvGrpSpPr>
            <a:grpSpLocks/>
          </p:cNvGrpSpPr>
          <p:nvPr/>
        </p:nvGrpSpPr>
        <p:grpSpPr bwMode="auto">
          <a:xfrm>
            <a:off x="2819400" y="1981200"/>
            <a:ext cx="3079750" cy="1212850"/>
            <a:chOff x="3580" y="1148"/>
            <a:chExt cx="1940" cy="764"/>
          </a:xfrm>
        </p:grpSpPr>
        <p:sp>
          <p:nvSpPr>
            <p:cNvPr id="9239" name="AutoShape 7">
              <a:extLst>
                <a:ext uri="{FF2B5EF4-FFF2-40B4-BE49-F238E27FC236}">
                  <a16:creationId xmlns:a16="http://schemas.microsoft.com/office/drawing/2014/main" id="{567A3C68-01AE-4E65-B44F-22A420910B9E}"/>
                </a:ext>
              </a:extLst>
            </p:cNvPr>
            <p:cNvSpPr>
              <a:spLocks noChangeArrowheads="1"/>
            </p:cNvSpPr>
            <p:nvPr/>
          </p:nvSpPr>
          <p:spPr bwMode="auto">
            <a:xfrm rot="546548">
              <a:off x="3988" y="1148"/>
              <a:ext cx="1344" cy="348"/>
            </a:xfrm>
            <a:prstGeom prst="triangle">
              <a:avLst>
                <a:gd name="adj" fmla="val 50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sp>
          <p:nvSpPr>
            <p:cNvPr id="9240" name="Text Box 8">
              <a:extLst>
                <a:ext uri="{FF2B5EF4-FFF2-40B4-BE49-F238E27FC236}">
                  <a16:creationId xmlns:a16="http://schemas.microsoft.com/office/drawing/2014/main" id="{FC661B30-3BDD-4F4F-ADEA-08B1D582B1F6}"/>
                </a:ext>
              </a:extLst>
            </p:cNvPr>
            <p:cNvSpPr txBox="1">
              <a:spLocks noChangeArrowheads="1"/>
            </p:cNvSpPr>
            <p:nvPr/>
          </p:nvSpPr>
          <p:spPr bwMode="auto">
            <a:xfrm>
              <a:off x="5212" y="1508"/>
              <a:ext cx="308"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3600" b="1">
                  <a:latin typeface="Times New Roman" panose="02020603050405020304" pitchFamily="18" charset="0"/>
                </a:rPr>
                <a:t>B</a:t>
              </a:r>
            </a:p>
          </p:txBody>
        </p:sp>
        <p:sp>
          <p:nvSpPr>
            <p:cNvPr id="3" name="Rectangle 9">
              <a:extLst>
                <a:ext uri="{FF2B5EF4-FFF2-40B4-BE49-F238E27FC236}">
                  <a16:creationId xmlns:a16="http://schemas.microsoft.com/office/drawing/2014/main" id="{3043AB5D-41CB-41DB-A2A6-6078DE6D3082}"/>
                </a:ext>
              </a:extLst>
            </p:cNvPr>
            <p:cNvSpPr>
              <a:spLocks noChangeArrowheads="1"/>
            </p:cNvSpPr>
            <p:nvPr/>
          </p:nvSpPr>
          <p:spPr bwMode="auto">
            <a:xfrm>
              <a:off x="3580" y="1172"/>
              <a:ext cx="324"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3600" b="1">
                  <a:latin typeface="Times New Roman" panose="02020603050405020304" pitchFamily="18" charset="0"/>
                </a:rPr>
                <a:t>A</a:t>
              </a:r>
            </a:p>
          </p:txBody>
        </p:sp>
      </p:grpSp>
      <p:sp>
        <p:nvSpPr>
          <p:cNvPr id="9223" name="Text Box 20">
            <a:extLst>
              <a:ext uri="{FF2B5EF4-FFF2-40B4-BE49-F238E27FC236}">
                <a16:creationId xmlns:a16="http://schemas.microsoft.com/office/drawing/2014/main" id="{878CC88D-B18B-499C-8256-E92E6463251B}"/>
              </a:ext>
            </a:extLst>
          </p:cNvPr>
          <p:cNvSpPr txBox="1">
            <a:spLocks noChangeArrowheads="1"/>
          </p:cNvSpPr>
          <p:nvPr/>
        </p:nvSpPr>
        <p:spPr bwMode="auto">
          <a:xfrm>
            <a:off x="4191000" y="228600"/>
            <a:ext cx="5143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3600" b="1">
                <a:latin typeface="Times New Roman" panose="02020603050405020304" pitchFamily="18" charset="0"/>
              </a:rPr>
              <a:t>D</a:t>
            </a:r>
          </a:p>
        </p:txBody>
      </p:sp>
      <p:sp>
        <p:nvSpPr>
          <p:cNvPr id="9224" name="Oval 21">
            <a:extLst>
              <a:ext uri="{FF2B5EF4-FFF2-40B4-BE49-F238E27FC236}">
                <a16:creationId xmlns:a16="http://schemas.microsoft.com/office/drawing/2014/main" id="{714A15F9-D27E-4332-82A6-B105C64590A1}"/>
              </a:ext>
            </a:extLst>
          </p:cNvPr>
          <p:cNvSpPr>
            <a:spLocks noChangeArrowheads="1"/>
          </p:cNvSpPr>
          <p:nvPr/>
        </p:nvSpPr>
        <p:spPr bwMode="auto">
          <a:xfrm rot="9575017">
            <a:off x="2838450" y="4298950"/>
            <a:ext cx="2438400" cy="2438400"/>
          </a:xfrm>
          <a:prstGeom prst="ellipse">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sp>
        <p:nvSpPr>
          <p:cNvPr id="9225" name="AutoShape 22">
            <a:extLst>
              <a:ext uri="{FF2B5EF4-FFF2-40B4-BE49-F238E27FC236}">
                <a16:creationId xmlns:a16="http://schemas.microsoft.com/office/drawing/2014/main" id="{FDDBE3F6-B4C9-40B4-9EA9-F979975BC60F}"/>
              </a:ext>
            </a:extLst>
          </p:cNvPr>
          <p:cNvSpPr>
            <a:spLocks noChangeArrowheads="1"/>
          </p:cNvSpPr>
          <p:nvPr/>
        </p:nvSpPr>
        <p:spPr bwMode="auto">
          <a:xfrm rot="-8852992">
            <a:off x="3592513" y="4619625"/>
            <a:ext cx="1455737" cy="1016000"/>
          </a:xfrm>
          <a:prstGeom prst="triangle">
            <a:avLst>
              <a:gd name="adj" fmla="val 50000"/>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sp>
        <p:nvSpPr>
          <p:cNvPr id="9226" name="Text Box 23">
            <a:extLst>
              <a:ext uri="{FF2B5EF4-FFF2-40B4-BE49-F238E27FC236}">
                <a16:creationId xmlns:a16="http://schemas.microsoft.com/office/drawing/2014/main" id="{5129DC78-CC69-4C48-939C-B10021DFD154}"/>
              </a:ext>
            </a:extLst>
          </p:cNvPr>
          <p:cNvSpPr txBox="1">
            <a:spLocks noChangeArrowheads="1"/>
          </p:cNvSpPr>
          <p:nvPr/>
        </p:nvSpPr>
        <p:spPr bwMode="auto">
          <a:xfrm>
            <a:off x="3524250" y="5105400"/>
            <a:ext cx="5397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3600" b="1">
                <a:solidFill>
                  <a:srgbClr val="FF0000"/>
                </a:solidFill>
                <a:latin typeface="Times New Roman" panose="02020603050405020304" pitchFamily="18" charset="0"/>
              </a:rPr>
              <a:t>O</a:t>
            </a:r>
          </a:p>
        </p:txBody>
      </p:sp>
      <p:sp>
        <p:nvSpPr>
          <p:cNvPr id="9227" name="Text Box 24">
            <a:extLst>
              <a:ext uri="{FF2B5EF4-FFF2-40B4-BE49-F238E27FC236}">
                <a16:creationId xmlns:a16="http://schemas.microsoft.com/office/drawing/2014/main" id="{797EDC8C-330E-45DC-9950-F5B85F69F9C2}"/>
              </a:ext>
            </a:extLst>
          </p:cNvPr>
          <p:cNvSpPr txBox="1">
            <a:spLocks noChangeArrowheads="1"/>
          </p:cNvSpPr>
          <p:nvPr/>
        </p:nvSpPr>
        <p:spPr bwMode="auto">
          <a:xfrm>
            <a:off x="5276850" y="4495800"/>
            <a:ext cx="5143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3600" b="1">
                <a:solidFill>
                  <a:srgbClr val="FF0000"/>
                </a:solidFill>
                <a:latin typeface="Times New Roman" panose="02020603050405020304" pitchFamily="18" charset="0"/>
              </a:rPr>
              <a:t>D</a:t>
            </a:r>
          </a:p>
        </p:txBody>
      </p:sp>
      <p:sp>
        <p:nvSpPr>
          <p:cNvPr id="9241" name="Arc 25">
            <a:extLst>
              <a:ext uri="{FF2B5EF4-FFF2-40B4-BE49-F238E27FC236}">
                <a16:creationId xmlns:a16="http://schemas.microsoft.com/office/drawing/2014/main" id="{25782B6D-14BF-4099-B675-1C5070F56844}"/>
              </a:ext>
            </a:extLst>
          </p:cNvPr>
          <p:cNvSpPr>
            <a:spLocks/>
          </p:cNvSpPr>
          <p:nvPr/>
        </p:nvSpPr>
        <p:spPr bwMode="auto">
          <a:xfrm>
            <a:off x="3968750" y="4287838"/>
            <a:ext cx="1231900" cy="1046162"/>
          </a:xfrm>
          <a:custGeom>
            <a:avLst/>
            <a:gdLst>
              <a:gd name="T0" fmla="*/ 0 w 21024"/>
              <a:gd name="T1" fmla="*/ 2147483646 h 21600"/>
              <a:gd name="T2" fmla="*/ 2147483646 w 21024"/>
              <a:gd name="T3" fmla="*/ 2147483646 h 21600"/>
              <a:gd name="T4" fmla="*/ 2147483646 w 21024"/>
              <a:gd name="T5" fmla="*/ 2147483646 h 21600"/>
              <a:gd name="T6" fmla="*/ 0 60000 65536"/>
              <a:gd name="T7" fmla="*/ 0 60000 65536"/>
              <a:gd name="T8" fmla="*/ 0 60000 65536"/>
              <a:gd name="T9" fmla="*/ 0 w 21024"/>
              <a:gd name="T10" fmla="*/ 0 h 21600"/>
              <a:gd name="T11" fmla="*/ 21024 w 21024"/>
              <a:gd name="T12" fmla="*/ 21600 h 21600"/>
            </a:gdLst>
            <a:ahLst/>
            <a:cxnLst>
              <a:cxn ang="T6">
                <a:pos x="T0" y="T1"/>
              </a:cxn>
              <a:cxn ang="T7">
                <a:pos x="T2" y="T3"/>
              </a:cxn>
              <a:cxn ang="T8">
                <a:pos x="T4" y="T5"/>
              </a:cxn>
            </a:cxnLst>
            <a:rect l="T9" t="T10" r="T11" b="T12"/>
            <a:pathLst>
              <a:path w="21024" h="21600" fill="none" extrusionOk="0">
                <a:moveTo>
                  <a:pt x="-1" y="0"/>
                </a:moveTo>
                <a:cubicBezTo>
                  <a:pt x="53" y="0"/>
                  <a:pt x="107" y="-1"/>
                  <a:pt x="162" y="0"/>
                </a:cubicBezTo>
                <a:cubicBezTo>
                  <a:pt x="9935" y="0"/>
                  <a:pt x="18490" y="6562"/>
                  <a:pt x="21023" y="16001"/>
                </a:cubicBezTo>
              </a:path>
              <a:path w="21024" h="21600" stroke="0" extrusionOk="0">
                <a:moveTo>
                  <a:pt x="-1" y="0"/>
                </a:moveTo>
                <a:cubicBezTo>
                  <a:pt x="53" y="0"/>
                  <a:pt x="107" y="-1"/>
                  <a:pt x="162" y="0"/>
                </a:cubicBezTo>
                <a:cubicBezTo>
                  <a:pt x="9935" y="0"/>
                  <a:pt x="18490" y="6562"/>
                  <a:pt x="21023" y="16001"/>
                </a:cubicBezTo>
                <a:lnTo>
                  <a:pt x="162" y="21600"/>
                </a:lnTo>
                <a:lnTo>
                  <a:pt x="-1" y="0"/>
                </a:lnTo>
                <a:close/>
              </a:path>
            </a:pathLst>
          </a:custGeom>
          <a:noFill/>
          <a:ln w="5715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nvGrpSpPr>
          <p:cNvPr id="7" name="Group 26">
            <a:extLst>
              <a:ext uri="{FF2B5EF4-FFF2-40B4-BE49-F238E27FC236}">
                <a16:creationId xmlns:a16="http://schemas.microsoft.com/office/drawing/2014/main" id="{446E662F-2CFB-4862-BE40-2C8FF785037D}"/>
              </a:ext>
            </a:extLst>
          </p:cNvPr>
          <p:cNvGrpSpPr>
            <a:grpSpLocks/>
          </p:cNvGrpSpPr>
          <p:nvPr/>
        </p:nvGrpSpPr>
        <p:grpSpPr bwMode="auto">
          <a:xfrm>
            <a:off x="5962650" y="4295775"/>
            <a:ext cx="3105150" cy="2438400"/>
            <a:chOff x="2736" y="2400"/>
            <a:chExt cx="1956" cy="1536"/>
          </a:xfrm>
        </p:grpSpPr>
        <p:sp>
          <p:nvSpPr>
            <p:cNvPr id="9235" name="Oval 27">
              <a:extLst>
                <a:ext uri="{FF2B5EF4-FFF2-40B4-BE49-F238E27FC236}">
                  <a16:creationId xmlns:a16="http://schemas.microsoft.com/office/drawing/2014/main" id="{C6E44690-9AEB-479D-B1A7-31708DA71BCB}"/>
                </a:ext>
              </a:extLst>
            </p:cNvPr>
            <p:cNvSpPr>
              <a:spLocks noChangeArrowheads="1"/>
            </p:cNvSpPr>
            <p:nvPr/>
          </p:nvSpPr>
          <p:spPr bwMode="auto">
            <a:xfrm rot="9575017">
              <a:off x="3072" y="2400"/>
              <a:ext cx="1536" cy="1536"/>
            </a:xfrm>
            <a:prstGeom prst="ellipse">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sp>
          <p:nvSpPr>
            <p:cNvPr id="9236" name="AutoShape 28">
              <a:extLst>
                <a:ext uri="{FF2B5EF4-FFF2-40B4-BE49-F238E27FC236}">
                  <a16:creationId xmlns:a16="http://schemas.microsoft.com/office/drawing/2014/main" id="{43FA82C0-6FFC-423D-9398-39EAC6972D5F}"/>
                </a:ext>
              </a:extLst>
            </p:cNvPr>
            <p:cNvSpPr>
              <a:spLocks noChangeArrowheads="1"/>
            </p:cNvSpPr>
            <p:nvPr/>
          </p:nvSpPr>
          <p:spPr bwMode="auto">
            <a:xfrm rot="546548">
              <a:off x="3144" y="3133"/>
              <a:ext cx="1344" cy="348"/>
            </a:xfrm>
            <a:prstGeom prst="triangle">
              <a:avLst>
                <a:gd name="adj" fmla="val 50000"/>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sp>
          <p:nvSpPr>
            <p:cNvPr id="9237" name="Text Box 29">
              <a:extLst>
                <a:ext uri="{FF2B5EF4-FFF2-40B4-BE49-F238E27FC236}">
                  <a16:creationId xmlns:a16="http://schemas.microsoft.com/office/drawing/2014/main" id="{3A5D4293-448B-48A4-A390-02F2E7176C0F}"/>
                </a:ext>
              </a:extLst>
            </p:cNvPr>
            <p:cNvSpPr txBox="1">
              <a:spLocks noChangeArrowheads="1"/>
            </p:cNvSpPr>
            <p:nvPr/>
          </p:nvSpPr>
          <p:spPr bwMode="auto">
            <a:xfrm>
              <a:off x="4368" y="3519"/>
              <a:ext cx="324"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3600" b="1">
                  <a:solidFill>
                    <a:srgbClr val="000000"/>
                  </a:solidFill>
                  <a:latin typeface="Times New Roman" panose="02020603050405020304" pitchFamily="18" charset="0"/>
                </a:rPr>
                <a:t>A</a:t>
              </a:r>
            </a:p>
          </p:txBody>
        </p:sp>
        <p:sp>
          <p:nvSpPr>
            <p:cNvPr id="9238" name="Rectangle 30">
              <a:extLst>
                <a:ext uri="{FF2B5EF4-FFF2-40B4-BE49-F238E27FC236}">
                  <a16:creationId xmlns:a16="http://schemas.microsoft.com/office/drawing/2014/main" id="{8D43FF03-63C7-4CC2-99A9-4F4C5CDF2B26}"/>
                </a:ext>
              </a:extLst>
            </p:cNvPr>
            <p:cNvSpPr>
              <a:spLocks noChangeArrowheads="1"/>
            </p:cNvSpPr>
            <p:nvPr/>
          </p:nvSpPr>
          <p:spPr bwMode="auto">
            <a:xfrm>
              <a:off x="2736" y="3183"/>
              <a:ext cx="308"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3600" b="1">
                  <a:solidFill>
                    <a:srgbClr val="000000"/>
                  </a:solidFill>
                  <a:latin typeface="Times New Roman" panose="02020603050405020304" pitchFamily="18" charset="0"/>
                </a:rPr>
                <a:t>B</a:t>
              </a:r>
            </a:p>
          </p:txBody>
        </p:sp>
      </p:grpSp>
      <p:sp>
        <p:nvSpPr>
          <p:cNvPr id="9230" name="Text Box 31">
            <a:extLst>
              <a:ext uri="{FF2B5EF4-FFF2-40B4-BE49-F238E27FC236}">
                <a16:creationId xmlns:a16="http://schemas.microsoft.com/office/drawing/2014/main" id="{6642E9C9-87A5-4B0D-9BEF-651AC7EAE9A4}"/>
              </a:ext>
            </a:extLst>
          </p:cNvPr>
          <p:cNvSpPr txBox="1">
            <a:spLocks noChangeArrowheads="1"/>
          </p:cNvSpPr>
          <p:nvPr/>
        </p:nvSpPr>
        <p:spPr bwMode="auto">
          <a:xfrm>
            <a:off x="7410450" y="4829175"/>
            <a:ext cx="5397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3600" b="1">
                <a:latin typeface="Times New Roman" panose="02020603050405020304" pitchFamily="18" charset="0"/>
              </a:rPr>
              <a:t>O</a:t>
            </a:r>
          </a:p>
        </p:txBody>
      </p:sp>
      <p:sp>
        <p:nvSpPr>
          <p:cNvPr id="9248" name="Arc 32">
            <a:extLst>
              <a:ext uri="{FF2B5EF4-FFF2-40B4-BE49-F238E27FC236}">
                <a16:creationId xmlns:a16="http://schemas.microsoft.com/office/drawing/2014/main" id="{2A856ACD-6E50-4872-9DE3-A3F0E9685C57}"/>
              </a:ext>
            </a:extLst>
          </p:cNvPr>
          <p:cNvSpPr>
            <a:spLocks/>
          </p:cNvSpPr>
          <p:nvPr/>
        </p:nvSpPr>
        <p:spPr bwMode="auto">
          <a:xfrm rot="7656906">
            <a:off x="6893719" y="5158582"/>
            <a:ext cx="1322387" cy="1924050"/>
          </a:xfrm>
          <a:custGeom>
            <a:avLst/>
            <a:gdLst>
              <a:gd name="T0" fmla="*/ 0 w 21762"/>
              <a:gd name="T1" fmla="*/ 2147483646 h 34708"/>
              <a:gd name="T2" fmla="*/ 2147483646 w 21762"/>
              <a:gd name="T3" fmla="*/ 2147483646 h 34708"/>
              <a:gd name="T4" fmla="*/ 2147483646 w 21762"/>
              <a:gd name="T5" fmla="*/ 2147483646 h 34708"/>
              <a:gd name="T6" fmla="*/ 0 60000 65536"/>
              <a:gd name="T7" fmla="*/ 0 60000 65536"/>
              <a:gd name="T8" fmla="*/ 0 60000 65536"/>
              <a:gd name="T9" fmla="*/ 0 w 21762"/>
              <a:gd name="T10" fmla="*/ 0 h 34708"/>
              <a:gd name="T11" fmla="*/ 21762 w 21762"/>
              <a:gd name="T12" fmla="*/ 34708 h 34708"/>
            </a:gdLst>
            <a:ahLst/>
            <a:cxnLst>
              <a:cxn ang="T6">
                <a:pos x="T0" y="T1"/>
              </a:cxn>
              <a:cxn ang="T7">
                <a:pos x="T2" y="T3"/>
              </a:cxn>
              <a:cxn ang="T8">
                <a:pos x="T4" y="T5"/>
              </a:cxn>
            </a:cxnLst>
            <a:rect l="T9" t="T10" r="T11" b="T12"/>
            <a:pathLst>
              <a:path w="21762" h="34708" fill="none" extrusionOk="0">
                <a:moveTo>
                  <a:pt x="-1" y="0"/>
                </a:moveTo>
                <a:cubicBezTo>
                  <a:pt x="53" y="0"/>
                  <a:pt x="107" y="-1"/>
                  <a:pt x="162" y="0"/>
                </a:cubicBezTo>
                <a:cubicBezTo>
                  <a:pt x="12091" y="0"/>
                  <a:pt x="21762" y="9670"/>
                  <a:pt x="21762" y="21600"/>
                </a:cubicBezTo>
                <a:cubicBezTo>
                  <a:pt x="21762" y="26337"/>
                  <a:pt x="20204" y="30942"/>
                  <a:pt x="17330" y="34708"/>
                </a:cubicBezTo>
              </a:path>
              <a:path w="21762" h="34708" stroke="0" extrusionOk="0">
                <a:moveTo>
                  <a:pt x="-1" y="0"/>
                </a:moveTo>
                <a:cubicBezTo>
                  <a:pt x="53" y="0"/>
                  <a:pt x="107" y="-1"/>
                  <a:pt x="162" y="0"/>
                </a:cubicBezTo>
                <a:cubicBezTo>
                  <a:pt x="12091" y="0"/>
                  <a:pt x="21762" y="9670"/>
                  <a:pt x="21762" y="21600"/>
                </a:cubicBezTo>
                <a:cubicBezTo>
                  <a:pt x="21762" y="26337"/>
                  <a:pt x="20204" y="30942"/>
                  <a:pt x="17330" y="34708"/>
                </a:cubicBezTo>
                <a:lnTo>
                  <a:pt x="162" y="21600"/>
                </a:lnTo>
                <a:lnTo>
                  <a:pt x="-1" y="0"/>
                </a:lnTo>
                <a:close/>
              </a:path>
            </a:pathLst>
          </a:custGeom>
          <a:noFill/>
          <a:ln w="5715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9232" name="Text Box 33">
            <a:extLst>
              <a:ext uri="{FF2B5EF4-FFF2-40B4-BE49-F238E27FC236}">
                <a16:creationId xmlns:a16="http://schemas.microsoft.com/office/drawing/2014/main" id="{5A505012-9037-4E5B-855B-F2489F34D3D3}"/>
              </a:ext>
            </a:extLst>
          </p:cNvPr>
          <p:cNvSpPr txBox="1">
            <a:spLocks noChangeArrowheads="1"/>
          </p:cNvSpPr>
          <p:nvPr/>
        </p:nvSpPr>
        <p:spPr bwMode="auto">
          <a:xfrm>
            <a:off x="3733800" y="3657600"/>
            <a:ext cx="533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en-US" sz="3600">
                <a:solidFill>
                  <a:srgbClr val="FF0000"/>
                </a:solidFill>
                <a:latin typeface="Times New Roman" panose="02020603050405020304" pitchFamily="18" charset="0"/>
              </a:rPr>
              <a:t>C</a:t>
            </a:r>
          </a:p>
        </p:txBody>
      </p:sp>
      <p:sp>
        <p:nvSpPr>
          <p:cNvPr id="289846" name="AutoShape 54">
            <a:extLst>
              <a:ext uri="{FF2B5EF4-FFF2-40B4-BE49-F238E27FC236}">
                <a16:creationId xmlns:a16="http://schemas.microsoft.com/office/drawing/2014/main" id="{29569034-C8CE-43EC-AF80-B93204F152E9}"/>
              </a:ext>
            </a:extLst>
          </p:cNvPr>
          <p:cNvSpPr>
            <a:spLocks noChangeArrowheads="1"/>
          </p:cNvSpPr>
          <p:nvPr/>
        </p:nvSpPr>
        <p:spPr bwMode="auto">
          <a:xfrm>
            <a:off x="-23813" y="38100"/>
            <a:ext cx="2843213" cy="4076700"/>
          </a:xfrm>
          <a:prstGeom prst="cloudCallout">
            <a:avLst>
              <a:gd name="adj1" fmla="val -12310"/>
              <a:gd name="adj2" fmla="val 85787"/>
            </a:avLst>
          </a:prstGeom>
          <a:gradFill rotWithShape="1">
            <a:gsLst>
              <a:gs pos="0">
                <a:srgbClr val="FFFF99">
                  <a:alpha val="48000"/>
                </a:srgbClr>
              </a:gs>
              <a:gs pos="100000">
                <a:srgbClr val="FFFFFF"/>
              </a:gs>
            </a:gsLst>
            <a:lin ang="5400000" scaled="1"/>
          </a:gradFill>
          <a:ln w="9525">
            <a:solidFill>
              <a:srgbClr val="FFFF00"/>
            </a:solidFill>
            <a:round/>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en-US" altLang="en-US" sz="2400">
                <a:latin typeface=".VnArial Narrow" panose="020B7200000000000000" pitchFamily="34" charset="0"/>
              </a:rPr>
              <a:t>Trong ®</a:t>
            </a:r>
            <a:r>
              <a:rPr lang="vi-VN" altLang="en-US" sz="2800">
                <a:latin typeface=".VnArial Narrow" panose="020B7200000000000000" pitchFamily="34" charset="0"/>
              </a:rPr>
              <a:t>ư</a:t>
            </a:r>
            <a:r>
              <a:rPr lang="en-US" altLang="en-US" sz="2400">
                <a:latin typeface=".VnArial Narrow" panose="020B7200000000000000" pitchFamily="34" charset="0"/>
              </a:rPr>
              <a:t>­êng trßn (O) nÕu cung nhá AB lín h¬n cung nhá CD. </a:t>
            </a:r>
            <a:r>
              <a:rPr lang="en-US" altLang="en-US" sz="2400">
                <a:latin typeface="Times New Roman" panose="02020603050405020304" pitchFamily="18" charset="0"/>
                <a:cs typeface="Times New Roman" panose="02020603050405020304" pitchFamily="18" charset="0"/>
              </a:rPr>
              <a:t>Hãy </a:t>
            </a:r>
            <a:r>
              <a:rPr lang="en-US" altLang="en-US" sz="2400">
                <a:latin typeface=".VnArial Narrow" panose="020B7200000000000000" pitchFamily="34" charset="0"/>
              </a:rPr>
              <a:t>so s¸nh d©y AB vµ d©y CD? </a:t>
            </a:r>
          </a:p>
        </p:txBody>
      </p:sp>
      <p:sp>
        <p:nvSpPr>
          <p:cNvPr id="2" name="AutoShape 54">
            <a:extLst>
              <a:ext uri="{FF2B5EF4-FFF2-40B4-BE49-F238E27FC236}">
                <a16:creationId xmlns:a16="http://schemas.microsoft.com/office/drawing/2014/main" id="{E7E3C57D-7D40-48AF-B266-95502216ECA1}"/>
              </a:ext>
            </a:extLst>
          </p:cNvPr>
          <p:cNvSpPr>
            <a:spLocks noChangeArrowheads="1"/>
          </p:cNvSpPr>
          <p:nvPr/>
        </p:nvSpPr>
        <p:spPr bwMode="auto">
          <a:xfrm>
            <a:off x="-87313" y="173038"/>
            <a:ext cx="3059113" cy="3284537"/>
          </a:xfrm>
          <a:prstGeom prst="cloudCallout">
            <a:avLst>
              <a:gd name="adj1" fmla="val -13102"/>
              <a:gd name="adj2" fmla="val 163051"/>
            </a:avLst>
          </a:prstGeom>
          <a:gradFill rotWithShape="1">
            <a:gsLst>
              <a:gs pos="0">
                <a:schemeClr val="bg1">
                  <a:alpha val="48000"/>
                </a:schemeClr>
              </a:gs>
              <a:gs pos="100000">
                <a:srgbClr val="FFFFCC"/>
              </a:gs>
            </a:gsLst>
            <a:lin ang="5400000" scaled="1"/>
          </a:gradFill>
          <a:ln w="9525">
            <a:solidFill>
              <a:srgbClr val="FFFF99"/>
            </a:solidFill>
            <a:round/>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en-US" altLang="en-US" sz="2500">
                <a:latin typeface=".VnArial Narrow" panose="020B7200000000000000" pitchFamily="34" charset="0"/>
              </a:rPr>
              <a:t>Ngù¬c l¹i nÕu d©y AB lín h¬n d©y CD. </a:t>
            </a:r>
            <a:r>
              <a:rPr lang="en-US" altLang="en-US" sz="2500">
                <a:latin typeface="Times New Roman" panose="02020603050405020304" pitchFamily="18" charset="0"/>
                <a:cs typeface="Times New Roman" panose="02020603050405020304" pitchFamily="18" charset="0"/>
              </a:rPr>
              <a:t>Hãy </a:t>
            </a:r>
            <a:r>
              <a:rPr lang="en-US" altLang="en-US" sz="2500">
                <a:latin typeface=".VnArial Narrow" panose="020B7200000000000000" pitchFamily="34" charset="0"/>
              </a:rPr>
              <a:t>so s¸nh cung nhá AB vµ cung nhá CD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89846"/>
                                        </p:tgtEl>
                                        <p:attrNameLst>
                                          <p:attrName>style.visibility</p:attrName>
                                        </p:attrNameLst>
                                      </p:cBhvr>
                                      <p:to>
                                        <p:strVal val="visible"/>
                                      </p:to>
                                    </p:set>
                                    <p:animEffect transition="in" filter="box(in)">
                                      <p:cBhvr>
                                        <p:cTn id="7" dur="500"/>
                                        <p:tgtEl>
                                          <p:spTgt spid="2898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xit" presetSubtype="10" fill="hold" grpId="1" nodeType="clickEffect">
                                  <p:stCondLst>
                                    <p:cond delay="0"/>
                                  </p:stCondLst>
                                  <p:childTnLst>
                                    <p:animEffect transition="out" filter="checkerboard(across)">
                                      <p:cBhvr>
                                        <p:cTn id="11" dur="500"/>
                                        <p:tgtEl>
                                          <p:spTgt spid="289846"/>
                                        </p:tgtEl>
                                      </p:cBhvr>
                                    </p:animEffect>
                                    <p:set>
                                      <p:cBhvr>
                                        <p:cTn id="12" dur="1" fill="hold">
                                          <p:stCondLst>
                                            <p:cond delay="499"/>
                                          </p:stCondLst>
                                        </p:cTn>
                                        <p:tgtEl>
                                          <p:spTgt spid="289846"/>
                                        </p:tgtEl>
                                        <p:attrNameLst>
                                          <p:attrName>style.visibility</p:attrName>
                                        </p:attrNameLst>
                                      </p:cBhvr>
                                      <p:to>
                                        <p:strVal val="hidden"/>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checkerboard(across)">
                                      <p:cBhvr>
                                        <p:cTn id="17" dur="500"/>
                                        <p:tgtEl>
                                          <p:spTgt spid="2"/>
                                        </p:tgtEl>
                                      </p:cBhvr>
                                    </p:animEffect>
                                  </p:childTnLst>
                                </p:cTn>
                              </p:par>
                            </p:childTnLst>
                          </p:cTn>
                        </p:par>
                        <p:par>
                          <p:cTn id="18" fill="hold" nodeType="afterGroup">
                            <p:stCondLst>
                              <p:cond delay="500"/>
                            </p:stCondLst>
                            <p:childTnLst>
                              <p:par>
                                <p:cTn id="19" presetID="22" presetClass="entr" presetSubtype="8" fill="hold" nodeType="afterEffect">
                                  <p:stCondLst>
                                    <p:cond delay="0"/>
                                  </p:stCondLst>
                                  <p:childTnLst>
                                    <p:set>
                                      <p:cBhvr>
                                        <p:cTn id="20" dur="1" fill="hold">
                                          <p:stCondLst>
                                            <p:cond delay="0"/>
                                          </p:stCondLst>
                                        </p:cTn>
                                        <p:tgtEl>
                                          <p:spTgt spid="9241"/>
                                        </p:tgtEl>
                                        <p:attrNameLst>
                                          <p:attrName>style.visibility</p:attrName>
                                        </p:attrNameLst>
                                      </p:cBhvr>
                                      <p:to>
                                        <p:strVal val="visible"/>
                                      </p:to>
                                    </p:set>
                                    <p:animEffect transition="in" filter="wipe(left)">
                                      <p:cBhvr>
                                        <p:cTn id="21" dur="500"/>
                                        <p:tgtEl>
                                          <p:spTgt spid="9241"/>
                                        </p:tgtEl>
                                      </p:cBhvr>
                                    </p:animEffect>
                                  </p:childTnLst>
                                </p:cTn>
                              </p:par>
                            </p:childTnLst>
                          </p:cTn>
                        </p:par>
                        <p:par>
                          <p:cTn id="22" fill="hold" nodeType="afterGroup">
                            <p:stCondLst>
                              <p:cond delay="1000"/>
                            </p:stCondLst>
                            <p:childTnLst>
                              <p:par>
                                <p:cTn id="23" presetID="3" presetClass="exit" presetSubtype="10" fill="hold" nodeType="afterEffect">
                                  <p:stCondLst>
                                    <p:cond delay="0"/>
                                  </p:stCondLst>
                                  <p:childTnLst>
                                    <p:animEffect transition="out" filter="blinds(horizontal)">
                                      <p:cBhvr>
                                        <p:cTn id="24" dur="500"/>
                                        <p:tgtEl>
                                          <p:spTgt spid="9241"/>
                                        </p:tgtEl>
                                      </p:cBhvr>
                                    </p:animEffect>
                                    <p:set>
                                      <p:cBhvr>
                                        <p:cTn id="25" dur="1" fill="hold">
                                          <p:stCondLst>
                                            <p:cond delay="499"/>
                                          </p:stCondLst>
                                        </p:cTn>
                                        <p:tgtEl>
                                          <p:spTgt spid="9241"/>
                                        </p:tgtEl>
                                        <p:attrNameLst>
                                          <p:attrName>style.visibility</p:attrName>
                                        </p:attrNameLst>
                                      </p:cBhvr>
                                      <p:to>
                                        <p:strVal val="hidden"/>
                                      </p:to>
                                    </p:set>
                                  </p:childTnLst>
                                </p:cTn>
                              </p:par>
                            </p:childTnLst>
                          </p:cTn>
                        </p:par>
                        <p:par>
                          <p:cTn id="26" fill="hold" nodeType="afterGroup">
                            <p:stCondLst>
                              <p:cond delay="1500"/>
                            </p:stCondLst>
                            <p:childTnLst>
                              <p:par>
                                <p:cTn id="27" presetID="22" presetClass="entr" presetSubtype="4" fill="hold" nodeType="afterEffect">
                                  <p:stCondLst>
                                    <p:cond delay="0"/>
                                  </p:stCondLst>
                                  <p:childTnLst>
                                    <p:set>
                                      <p:cBhvr>
                                        <p:cTn id="28" dur="1" fill="hold">
                                          <p:stCondLst>
                                            <p:cond delay="0"/>
                                          </p:stCondLst>
                                        </p:cTn>
                                        <p:tgtEl>
                                          <p:spTgt spid="9248"/>
                                        </p:tgtEl>
                                        <p:attrNameLst>
                                          <p:attrName>style.visibility</p:attrName>
                                        </p:attrNameLst>
                                      </p:cBhvr>
                                      <p:to>
                                        <p:strVal val="visible"/>
                                      </p:to>
                                    </p:set>
                                    <p:animEffect transition="in" filter="wipe(down)">
                                      <p:cBhvr>
                                        <p:cTn id="29" dur="500"/>
                                        <p:tgtEl>
                                          <p:spTgt spid="9248"/>
                                        </p:tgtEl>
                                      </p:cBhvr>
                                    </p:animEffect>
                                  </p:childTnLst>
                                </p:cTn>
                              </p:par>
                            </p:childTnLst>
                          </p:cTn>
                        </p:par>
                        <p:par>
                          <p:cTn id="30" fill="hold" nodeType="afterGroup">
                            <p:stCondLst>
                              <p:cond delay="2000"/>
                            </p:stCondLst>
                            <p:childTnLst>
                              <p:par>
                                <p:cTn id="31" presetID="3" presetClass="exit" presetSubtype="10" fill="hold" nodeType="afterEffect">
                                  <p:stCondLst>
                                    <p:cond delay="0"/>
                                  </p:stCondLst>
                                  <p:childTnLst>
                                    <p:animEffect transition="out" filter="blinds(horizontal)">
                                      <p:cBhvr>
                                        <p:cTn id="32" dur="500"/>
                                        <p:tgtEl>
                                          <p:spTgt spid="9248"/>
                                        </p:tgtEl>
                                      </p:cBhvr>
                                    </p:animEffect>
                                    <p:set>
                                      <p:cBhvr>
                                        <p:cTn id="33" dur="1" fill="hold">
                                          <p:stCondLst>
                                            <p:cond delay="499"/>
                                          </p:stCondLst>
                                        </p:cTn>
                                        <p:tgtEl>
                                          <p:spTgt spid="9248"/>
                                        </p:tgtEl>
                                        <p:attrNameLst>
                                          <p:attrName>style.visibility</p:attrName>
                                        </p:attrNameLst>
                                      </p:cBhvr>
                                      <p:to>
                                        <p:strVal val="hidden"/>
                                      </p:to>
                                    </p:set>
                                  </p:childTnLst>
                                </p:cTn>
                              </p:par>
                            </p:childTnLst>
                          </p:cTn>
                        </p:par>
                        <p:par>
                          <p:cTn id="34" fill="hold" nodeType="afterGroup">
                            <p:stCondLst>
                              <p:cond delay="2500"/>
                            </p:stCondLst>
                            <p:childTnLst>
                              <p:par>
                                <p:cTn id="35" presetID="8" presetClass="emph" presetSubtype="0" fill="hold" nodeType="afterEffect">
                                  <p:stCondLst>
                                    <p:cond delay="1500"/>
                                  </p:stCondLst>
                                  <p:childTnLst>
                                    <p:animRot by="10560000">
                                      <p:cBhvr>
                                        <p:cTn id="36" dur="2000" fill="hold"/>
                                        <p:tgtEl>
                                          <p:spTgt spid="7"/>
                                        </p:tgtEl>
                                        <p:attrNameLst>
                                          <p:attrName>r</p:attrName>
                                        </p:attrNameLst>
                                      </p:cBhvr>
                                    </p:animRot>
                                  </p:childTnLst>
                                </p:cTn>
                              </p:par>
                            </p:childTnLst>
                          </p:cTn>
                        </p:par>
                        <p:par>
                          <p:cTn id="37" fill="hold" nodeType="afterGroup">
                            <p:stCondLst>
                              <p:cond delay="6000"/>
                            </p:stCondLst>
                            <p:childTnLst>
                              <p:par>
                                <p:cTn id="38" presetID="35" presetClass="path" presetSubtype="0" accel="50000" decel="50000" fill="hold" nodeType="afterEffect">
                                  <p:stCondLst>
                                    <p:cond delay="0"/>
                                  </p:stCondLst>
                                  <p:childTnLst>
                                    <p:animMotion origin="layout" path="M 5E-6 3.33333E-6 L -0.36355 -0.00417 " pathEditMode="relative" rAng="0" ptsTypes="AA">
                                      <p:cBhvr>
                                        <p:cTn id="39" dur="2000" fill="hold"/>
                                        <p:tgtEl>
                                          <p:spTgt spid="7"/>
                                        </p:tgtEl>
                                        <p:attrNameLst>
                                          <p:attrName>ppt_x</p:attrName>
                                          <p:attrName>ppt_y</p:attrName>
                                        </p:attrNameLst>
                                      </p:cBhvr>
                                      <p:rCtr x="-18177" y="-208"/>
                                    </p:animMotion>
                                  </p:childTnLst>
                                </p:cTn>
                              </p:par>
                            </p:childTnLst>
                          </p:cTn>
                        </p:par>
                        <p:par>
                          <p:cTn id="40" fill="hold" nodeType="afterGroup">
                            <p:stCondLst>
                              <p:cond delay="8000"/>
                            </p:stCondLst>
                            <p:childTnLst>
                              <p:par>
                                <p:cTn id="41" presetID="63" presetClass="path" presetSubtype="0" accel="50000" decel="50000" fill="hold" nodeType="afterEffect">
                                  <p:stCondLst>
                                    <p:cond delay="1500"/>
                                  </p:stCondLst>
                                  <p:childTnLst>
                                    <p:animMotion origin="layout" path="M -0.36354 -0.00417 L 0.01667 -0.00417 " pathEditMode="relative" rAng="0" ptsTypes="AA">
                                      <p:cBhvr>
                                        <p:cTn id="42" dur="2000" fill="hold"/>
                                        <p:tgtEl>
                                          <p:spTgt spid="7"/>
                                        </p:tgtEl>
                                        <p:attrNameLst>
                                          <p:attrName>ppt_x</p:attrName>
                                          <p:attrName>ppt_y</p:attrName>
                                        </p:attrNameLst>
                                      </p:cBhvr>
                                      <p:rCtr x="19010" y="0"/>
                                    </p:animMotion>
                                  </p:childTnLst>
                                </p:cTn>
                              </p:par>
                            </p:childTnLst>
                          </p:cTn>
                        </p:par>
                        <p:par>
                          <p:cTn id="43" fill="hold" nodeType="afterGroup">
                            <p:stCondLst>
                              <p:cond delay="11500"/>
                            </p:stCondLst>
                            <p:childTnLst>
                              <p:par>
                                <p:cTn id="44" presetID="8" presetClass="emph" presetSubtype="0" fill="hold" nodeType="afterEffect">
                                  <p:stCondLst>
                                    <p:cond delay="0"/>
                                  </p:stCondLst>
                                  <p:childTnLst>
                                    <p:animRot by="10560000">
                                      <p:cBhvr>
                                        <p:cTn id="45" dur="2000" fill="hold"/>
                                        <p:tgtEl>
                                          <p:spTgt spid="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9846" grpId="0" animBg="1"/>
      <p:bldP spid="289846" grpId="1" animBg="1"/>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a:extLst>
              <a:ext uri="{FF2B5EF4-FFF2-40B4-BE49-F238E27FC236}">
                <a16:creationId xmlns:a16="http://schemas.microsoft.com/office/drawing/2014/main" id="{AE767F68-41A3-4B03-85B7-4B35342CEF73}"/>
              </a:ext>
            </a:extLst>
          </p:cNvPr>
          <p:cNvSpPr txBox="1">
            <a:spLocks noChangeArrowheads="1"/>
          </p:cNvSpPr>
          <p:nvPr/>
        </p:nvSpPr>
        <p:spPr bwMode="auto">
          <a:xfrm>
            <a:off x="323850" y="333375"/>
            <a:ext cx="5762625"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000" b="1" i="1" u="sng"/>
              <a:t>Định lý 1:</a:t>
            </a:r>
            <a:r>
              <a:rPr lang="en-US" altLang="en-US" sz="2000" i="1"/>
              <a:t> </a:t>
            </a:r>
            <a:r>
              <a:rPr lang="en-US" altLang="en-US" sz="2000" i="1">
                <a:solidFill>
                  <a:srgbClr val="FF00FF"/>
                </a:solidFill>
              </a:rPr>
              <a:t> </a:t>
            </a:r>
            <a:r>
              <a:rPr lang="en-US" altLang="en-US" sz="2000" i="1"/>
              <a:t>Với hai cung nhỏ trong một đường tròn hay trong hai đường tròn bằng nhau:</a:t>
            </a:r>
          </a:p>
          <a:p>
            <a:pPr eaLnBrk="1" hangingPunct="1">
              <a:spcBef>
                <a:spcPct val="50000"/>
              </a:spcBef>
              <a:buFontTx/>
              <a:buAutoNum type="alphaLcParenR"/>
            </a:pPr>
            <a:r>
              <a:rPr lang="en-US" altLang="en-US" sz="2000" i="1"/>
              <a:t>Hai cung bằng nhau căng hai dây bằng nhau.</a:t>
            </a:r>
          </a:p>
          <a:p>
            <a:pPr eaLnBrk="1" hangingPunct="1">
              <a:spcBef>
                <a:spcPct val="50000"/>
              </a:spcBef>
              <a:buFontTx/>
              <a:buAutoNum type="alphaLcParenR"/>
            </a:pPr>
            <a:r>
              <a:rPr lang="en-US" altLang="en-US" sz="2000" i="1"/>
              <a:t>Hai dây bằng nhau căng hai cung bằng nhau</a:t>
            </a:r>
          </a:p>
        </p:txBody>
      </p:sp>
      <p:grpSp>
        <p:nvGrpSpPr>
          <p:cNvPr id="2" name="Group 3">
            <a:extLst>
              <a:ext uri="{FF2B5EF4-FFF2-40B4-BE49-F238E27FC236}">
                <a16:creationId xmlns:a16="http://schemas.microsoft.com/office/drawing/2014/main" id="{7B1092A4-5328-4E87-AC5F-C0E2AD779DA8}"/>
              </a:ext>
            </a:extLst>
          </p:cNvPr>
          <p:cNvGrpSpPr>
            <a:grpSpLocks/>
          </p:cNvGrpSpPr>
          <p:nvPr/>
        </p:nvGrpSpPr>
        <p:grpSpPr bwMode="auto">
          <a:xfrm>
            <a:off x="6443663" y="2997200"/>
            <a:ext cx="2173287" cy="1897063"/>
            <a:chOff x="1472" y="3024"/>
            <a:chExt cx="1490" cy="1270"/>
          </a:xfrm>
        </p:grpSpPr>
        <p:sp>
          <p:nvSpPr>
            <p:cNvPr id="10267" name="Oval 4">
              <a:extLst>
                <a:ext uri="{FF2B5EF4-FFF2-40B4-BE49-F238E27FC236}">
                  <a16:creationId xmlns:a16="http://schemas.microsoft.com/office/drawing/2014/main" id="{7247EB73-8453-4206-AA34-1BCBE84F5FFD}"/>
                </a:ext>
              </a:extLst>
            </p:cNvPr>
            <p:cNvSpPr>
              <a:spLocks noChangeArrowheads="1"/>
            </p:cNvSpPr>
            <p:nvPr/>
          </p:nvSpPr>
          <p:spPr bwMode="auto">
            <a:xfrm>
              <a:off x="1682" y="3024"/>
              <a:ext cx="1056" cy="1056"/>
            </a:xfrm>
            <a:prstGeom prst="ellipse">
              <a:avLst/>
            </a:prstGeom>
            <a:noFill/>
            <a:ln w="9525" algn="ctr">
              <a:solidFill>
                <a:schemeClr val="tx2"/>
              </a:solidFill>
              <a:round/>
              <a:headEnd/>
              <a:tailEnd/>
            </a:ln>
            <a:extLst>
              <a:ext uri="{909E8E84-426E-40DD-AFC4-6F175D3DCCD1}">
                <a14:hiddenFill xmlns:a14="http://schemas.microsoft.com/office/drawing/2010/main">
                  <a:solidFill>
                    <a:srgbClr val="FFFFFF"/>
                  </a:solidFill>
                </a14:hiddenFill>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sp>
          <p:nvSpPr>
            <p:cNvPr id="10268" name="Oval 5">
              <a:extLst>
                <a:ext uri="{FF2B5EF4-FFF2-40B4-BE49-F238E27FC236}">
                  <a16:creationId xmlns:a16="http://schemas.microsoft.com/office/drawing/2014/main" id="{533C66D5-5FE2-4686-94B5-FED2A57ECB39}"/>
                </a:ext>
              </a:extLst>
            </p:cNvPr>
            <p:cNvSpPr>
              <a:spLocks noChangeArrowheads="1"/>
            </p:cNvSpPr>
            <p:nvPr/>
          </p:nvSpPr>
          <p:spPr bwMode="auto">
            <a:xfrm>
              <a:off x="2186" y="3540"/>
              <a:ext cx="48" cy="48"/>
            </a:xfrm>
            <a:prstGeom prst="ellipse">
              <a:avLst/>
            </a:prstGeom>
            <a:solidFill>
              <a:schemeClr val="tx2"/>
            </a:solidFill>
            <a:ln w="9525" algn="ctr">
              <a:solidFill>
                <a:schemeClr val="tx2"/>
              </a:solidFill>
              <a:round/>
              <a:headEnd/>
              <a:tailEnd/>
            </a:ln>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sp>
          <p:nvSpPr>
            <p:cNvPr id="10269" name="Line 6">
              <a:extLst>
                <a:ext uri="{FF2B5EF4-FFF2-40B4-BE49-F238E27FC236}">
                  <a16:creationId xmlns:a16="http://schemas.microsoft.com/office/drawing/2014/main" id="{82783D86-F600-47E0-934C-1C0BCA8C1D0E}"/>
                </a:ext>
              </a:extLst>
            </p:cNvPr>
            <p:cNvSpPr>
              <a:spLocks noChangeShapeType="1"/>
            </p:cNvSpPr>
            <p:nvPr/>
          </p:nvSpPr>
          <p:spPr bwMode="auto">
            <a:xfrm>
              <a:off x="1710" y="3378"/>
              <a:ext cx="338" cy="672"/>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nchor="ctr">
              <a:spAutoFit/>
            </a:bodyPr>
            <a:lstStyle/>
            <a:p>
              <a:endParaRPr lang="en-US"/>
            </a:p>
          </p:txBody>
        </p:sp>
        <p:sp>
          <p:nvSpPr>
            <p:cNvPr id="10270" name="Line 7">
              <a:extLst>
                <a:ext uri="{FF2B5EF4-FFF2-40B4-BE49-F238E27FC236}">
                  <a16:creationId xmlns:a16="http://schemas.microsoft.com/office/drawing/2014/main" id="{F0FDED01-5E5F-430D-B27E-939F2E75F091}"/>
                </a:ext>
              </a:extLst>
            </p:cNvPr>
            <p:cNvSpPr>
              <a:spLocks noChangeShapeType="1"/>
            </p:cNvSpPr>
            <p:nvPr/>
          </p:nvSpPr>
          <p:spPr bwMode="auto">
            <a:xfrm rot="5160000">
              <a:off x="2420" y="3690"/>
              <a:ext cx="336" cy="288"/>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10271" name="Rectangle 8">
              <a:extLst>
                <a:ext uri="{FF2B5EF4-FFF2-40B4-BE49-F238E27FC236}">
                  <a16:creationId xmlns:a16="http://schemas.microsoft.com/office/drawing/2014/main" id="{AED65E2F-8016-4ED4-AD5C-7CF0A5F41EDF}"/>
                </a:ext>
              </a:extLst>
            </p:cNvPr>
            <p:cNvSpPr>
              <a:spLocks noChangeArrowheads="1"/>
            </p:cNvSpPr>
            <p:nvPr/>
          </p:nvSpPr>
          <p:spPr bwMode="auto">
            <a:xfrm>
              <a:off x="1877" y="4028"/>
              <a:ext cx="231" cy="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sysDot"/>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2000">
                  <a:solidFill>
                    <a:schemeClr val="tx2"/>
                  </a:solidFill>
                  <a:latin typeface=".VnTime" panose="020B7200000000000000" pitchFamily="34" charset="0"/>
                </a:rPr>
                <a:t>B</a:t>
              </a:r>
            </a:p>
          </p:txBody>
        </p:sp>
        <p:sp>
          <p:nvSpPr>
            <p:cNvPr id="10272" name="Rectangle 9">
              <a:extLst>
                <a:ext uri="{FF2B5EF4-FFF2-40B4-BE49-F238E27FC236}">
                  <a16:creationId xmlns:a16="http://schemas.microsoft.com/office/drawing/2014/main" id="{46E9C9C1-1FB2-45FB-B0E5-87F2C9CDEE09}"/>
                </a:ext>
              </a:extLst>
            </p:cNvPr>
            <p:cNvSpPr>
              <a:spLocks noChangeArrowheads="1"/>
            </p:cNvSpPr>
            <p:nvPr/>
          </p:nvSpPr>
          <p:spPr bwMode="auto">
            <a:xfrm>
              <a:off x="1472" y="3227"/>
              <a:ext cx="251" cy="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sysDot"/>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2000">
                  <a:solidFill>
                    <a:schemeClr val="tx2"/>
                  </a:solidFill>
                  <a:latin typeface=".VnTime" panose="020B7200000000000000" pitchFamily="34" charset="0"/>
                </a:rPr>
                <a:t>A</a:t>
              </a:r>
            </a:p>
          </p:txBody>
        </p:sp>
        <p:sp>
          <p:nvSpPr>
            <p:cNvPr id="10273" name="Rectangle 10">
              <a:extLst>
                <a:ext uri="{FF2B5EF4-FFF2-40B4-BE49-F238E27FC236}">
                  <a16:creationId xmlns:a16="http://schemas.microsoft.com/office/drawing/2014/main" id="{24B1F32E-3CD8-4247-BBFD-60C4B3371085}"/>
                </a:ext>
              </a:extLst>
            </p:cNvPr>
            <p:cNvSpPr>
              <a:spLocks noChangeArrowheads="1"/>
            </p:cNvSpPr>
            <p:nvPr/>
          </p:nvSpPr>
          <p:spPr bwMode="auto">
            <a:xfrm>
              <a:off x="2381" y="4022"/>
              <a:ext cx="236" cy="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sysDot"/>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2000">
                  <a:solidFill>
                    <a:schemeClr val="tx2"/>
                  </a:solidFill>
                  <a:latin typeface=".VnTime" panose="020B7200000000000000" pitchFamily="34" charset="0"/>
                </a:rPr>
                <a:t>C</a:t>
              </a:r>
            </a:p>
          </p:txBody>
        </p:sp>
        <p:sp>
          <p:nvSpPr>
            <p:cNvPr id="10274" name="Rectangle 11">
              <a:extLst>
                <a:ext uri="{FF2B5EF4-FFF2-40B4-BE49-F238E27FC236}">
                  <a16:creationId xmlns:a16="http://schemas.microsoft.com/office/drawing/2014/main" id="{868E8DAF-F824-4986-A67F-319DEF92D7CF}"/>
                </a:ext>
              </a:extLst>
            </p:cNvPr>
            <p:cNvSpPr>
              <a:spLocks noChangeArrowheads="1"/>
            </p:cNvSpPr>
            <p:nvPr/>
          </p:nvSpPr>
          <p:spPr bwMode="auto">
            <a:xfrm>
              <a:off x="2669" y="3423"/>
              <a:ext cx="293" cy="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sysDot"/>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2000">
                  <a:solidFill>
                    <a:schemeClr val="tx2"/>
                  </a:solidFill>
                  <a:latin typeface=".VnTime" panose="020B7200000000000000" pitchFamily="34" charset="0"/>
                </a:rPr>
                <a:t> D</a:t>
              </a:r>
            </a:p>
          </p:txBody>
        </p:sp>
        <p:sp>
          <p:nvSpPr>
            <p:cNvPr id="10275" name="Rectangle 12">
              <a:extLst>
                <a:ext uri="{FF2B5EF4-FFF2-40B4-BE49-F238E27FC236}">
                  <a16:creationId xmlns:a16="http://schemas.microsoft.com/office/drawing/2014/main" id="{0EA31465-86A8-45CA-BF6B-999C6B7DF746}"/>
                </a:ext>
              </a:extLst>
            </p:cNvPr>
            <p:cNvSpPr>
              <a:spLocks noChangeArrowheads="1"/>
            </p:cNvSpPr>
            <p:nvPr/>
          </p:nvSpPr>
          <p:spPr bwMode="auto">
            <a:xfrm>
              <a:off x="2154" y="3278"/>
              <a:ext cx="253" cy="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sysDot"/>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2000">
                  <a:solidFill>
                    <a:schemeClr val="tx2"/>
                  </a:solidFill>
                  <a:latin typeface=".VnTime" panose="020B7200000000000000" pitchFamily="34" charset="0"/>
                </a:rPr>
                <a:t>O</a:t>
              </a:r>
            </a:p>
          </p:txBody>
        </p:sp>
        <p:sp>
          <p:nvSpPr>
            <p:cNvPr id="10276" name="Line 13">
              <a:extLst>
                <a:ext uri="{FF2B5EF4-FFF2-40B4-BE49-F238E27FC236}">
                  <a16:creationId xmlns:a16="http://schemas.microsoft.com/office/drawing/2014/main" id="{0F9D493E-73FA-452A-AD1C-EBCADA92C38D}"/>
                </a:ext>
              </a:extLst>
            </p:cNvPr>
            <p:cNvSpPr>
              <a:spLocks noChangeShapeType="1"/>
            </p:cNvSpPr>
            <p:nvPr/>
          </p:nvSpPr>
          <p:spPr bwMode="auto">
            <a:xfrm rot="180000">
              <a:off x="1704" y="3390"/>
              <a:ext cx="492" cy="156"/>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nchor="ctr">
              <a:spAutoFit/>
            </a:bodyPr>
            <a:lstStyle/>
            <a:p>
              <a:endParaRPr lang="en-US"/>
            </a:p>
          </p:txBody>
        </p:sp>
        <p:sp>
          <p:nvSpPr>
            <p:cNvPr id="10277" name="Line 14">
              <a:extLst>
                <a:ext uri="{FF2B5EF4-FFF2-40B4-BE49-F238E27FC236}">
                  <a16:creationId xmlns:a16="http://schemas.microsoft.com/office/drawing/2014/main" id="{451BEF32-55F7-4A1D-80F2-60576599B04E}"/>
                </a:ext>
              </a:extLst>
            </p:cNvPr>
            <p:cNvSpPr>
              <a:spLocks noChangeShapeType="1"/>
            </p:cNvSpPr>
            <p:nvPr/>
          </p:nvSpPr>
          <p:spPr bwMode="auto">
            <a:xfrm flipH="1">
              <a:off x="2052" y="3570"/>
              <a:ext cx="144" cy="480"/>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nchor="ctr">
              <a:spAutoFit/>
            </a:bodyPr>
            <a:lstStyle/>
            <a:p>
              <a:endParaRPr lang="en-US"/>
            </a:p>
          </p:txBody>
        </p:sp>
        <p:sp>
          <p:nvSpPr>
            <p:cNvPr id="10278" name="Line 15">
              <a:extLst>
                <a:ext uri="{FF2B5EF4-FFF2-40B4-BE49-F238E27FC236}">
                  <a16:creationId xmlns:a16="http://schemas.microsoft.com/office/drawing/2014/main" id="{C5ECF23C-9C58-4437-9B2E-73CA75B0AE25}"/>
                </a:ext>
              </a:extLst>
            </p:cNvPr>
            <p:cNvSpPr>
              <a:spLocks noChangeShapeType="1"/>
            </p:cNvSpPr>
            <p:nvPr/>
          </p:nvSpPr>
          <p:spPr bwMode="auto">
            <a:xfrm rot="-60000">
              <a:off x="2202" y="3558"/>
              <a:ext cx="528" cy="96"/>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10279" name="Line 16">
              <a:extLst>
                <a:ext uri="{FF2B5EF4-FFF2-40B4-BE49-F238E27FC236}">
                  <a16:creationId xmlns:a16="http://schemas.microsoft.com/office/drawing/2014/main" id="{95423F4C-2B29-40E1-BE93-58A6E5FFD385}"/>
                </a:ext>
              </a:extLst>
            </p:cNvPr>
            <p:cNvSpPr>
              <a:spLocks noChangeShapeType="1"/>
            </p:cNvSpPr>
            <p:nvPr/>
          </p:nvSpPr>
          <p:spPr bwMode="auto">
            <a:xfrm rot="-120000">
              <a:off x="2208" y="3540"/>
              <a:ext cx="240" cy="480"/>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en-US"/>
            </a:p>
          </p:txBody>
        </p:sp>
      </p:grpSp>
      <p:sp>
        <p:nvSpPr>
          <p:cNvPr id="10257" name="Text Box 17">
            <a:extLst>
              <a:ext uri="{FF2B5EF4-FFF2-40B4-BE49-F238E27FC236}">
                <a16:creationId xmlns:a16="http://schemas.microsoft.com/office/drawing/2014/main" id="{639E4B2D-C9F9-444B-A4D6-46F32FCC9D56}"/>
              </a:ext>
            </a:extLst>
          </p:cNvPr>
          <p:cNvSpPr txBox="1">
            <a:spLocks noChangeArrowheads="1"/>
          </p:cNvSpPr>
          <p:nvPr/>
        </p:nvSpPr>
        <p:spPr bwMode="auto">
          <a:xfrm>
            <a:off x="304800" y="2133600"/>
            <a:ext cx="5762625" cy="1631950"/>
          </a:xfrm>
          <a:prstGeom prst="rect">
            <a:avLst/>
          </a:prstGeom>
          <a:noFill/>
          <a:ln w="9525" algn="ctr">
            <a:noFill/>
            <a:miter lim="800000"/>
            <a:headEnd/>
            <a:tailEnd/>
          </a:ln>
        </p:spPr>
        <p:txBody>
          <a:bodyPr>
            <a:spAutoFit/>
          </a:bodyPr>
          <a:lstStyle/>
          <a:p>
            <a:pPr marL="342900" indent="-342900" eaLnBrk="1" hangingPunct="1">
              <a:spcBef>
                <a:spcPct val="50000"/>
              </a:spcBef>
              <a:defRPr/>
            </a:pPr>
            <a:r>
              <a:rPr lang="en-US" sz="2000" b="1" i="1" u="sng">
                <a:latin typeface="+mj-lt"/>
              </a:rPr>
              <a:t>Định lý 2:</a:t>
            </a:r>
            <a:r>
              <a:rPr lang="en-US" sz="2000" i="1">
                <a:latin typeface="+mj-lt"/>
              </a:rPr>
              <a:t> </a:t>
            </a:r>
            <a:r>
              <a:rPr lang="en-US" sz="2000" i="1">
                <a:latin typeface="Arial" charset="0"/>
              </a:rPr>
              <a:t>Với hai cung nhỏ trong một đường tròn hay trong hai đường tròn bằng nhau:</a:t>
            </a:r>
            <a:endParaRPr lang="en-US" sz="2000" i="1">
              <a:latin typeface="+mj-lt"/>
            </a:endParaRPr>
          </a:p>
          <a:p>
            <a:pPr marL="342900" indent="-342900" eaLnBrk="1" hangingPunct="1">
              <a:spcBef>
                <a:spcPct val="50000"/>
              </a:spcBef>
              <a:buFontTx/>
              <a:buAutoNum type="alphaLcParenR"/>
              <a:defRPr/>
            </a:pPr>
            <a:r>
              <a:rPr lang="en-US" sz="2000" i="1">
                <a:latin typeface="+mj-lt"/>
              </a:rPr>
              <a:t>Cung lớn hơn căng dây lớn hơn.</a:t>
            </a:r>
          </a:p>
          <a:p>
            <a:pPr marL="342900" indent="-342900" eaLnBrk="1" hangingPunct="1">
              <a:spcBef>
                <a:spcPct val="50000"/>
              </a:spcBef>
              <a:buFontTx/>
              <a:buAutoNum type="alphaLcParenR"/>
              <a:defRPr/>
            </a:pPr>
            <a:r>
              <a:rPr lang="en-US" sz="2000" i="1">
                <a:latin typeface="+mj-lt"/>
              </a:rPr>
              <a:t>Dây lớn hơn căng cung lớn hơn.</a:t>
            </a:r>
            <a:r>
              <a:rPr lang="en-US" sz="2000">
                <a:latin typeface="+mj-lt"/>
              </a:rPr>
              <a:t> </a:t>
            </a:r>
          </a:p>
        </p:txBody>
      </p:sp>
      <p:grpSp>
        <p:nvGrpSpPr>
          <p:cNvPr id="10245" name="Group 18">
            <a:extLst>
              <a:ext uri="{FF2B5EF4-FFF2-40B4-BE49-F238E27FC236}">
                <a16:creationId xmlns:a16="http://schemas.microsoft.com/office/drawing/2014/main" id="{0E8DECA9-08E3-49F9-B436-670D7EE478C3}"/>
              </a:ext>
            </a:extLst>
          </p:cNvPr>
          <p:cNvGrpSpPr>
            <a:grpSpLocks/>
          </p:cNvGrpSpPr>
          <p:nvPr/>
        </p:nvGrpSpPr>
        <p:grpSpPr bwMode="auto">
          <a:xfrm>
            <a:off x="6516688" y="404813"/>
            <a:ext cx="2062162" cy="2159000"/>
            <a:chOff x="4067" y="24"/>
            <a:chExt cx="1299" cy="1360"/>
          </a:xfrm>
        </p:grpSpPr>
        <p:sp>
          <p:nvSpPr>
            <p:cNvPr id="10249" name="Rectangle 19">
              <a:extLst>
                <a:ext uri="{FF2B5EF4-FFF2-40B4-BE49-F238E27FC236}">
                  <a16:creationId xmlns:a16="http://schemas.microsoft.com/office/drawing/2014/main" id="{3D945460-E009-4716-9B6F-0919C2EF32E8}"/>
                </a:ext>
              </a:extLst>
            </p:cNvPr>
            <p:cNvSpPr>
              <a:spLocks noChangeArrowheads="1"/>
            </p:cNvSpPr>
            <p:nvPr/>
          </p:nvSpPr>
          <p:spPr bwMode="auto">
            <a:xfrm>
              <a:off x="4377" y="24"/>
              <a:ext cx="9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solidFill>
                    <a:srgbClr val="000000"/>
                  </a:solidFill>
                </a:rPr>
                <a:t>A</a:t>
              </a:r>
              <a:endParaRPr lang="en-US" altLang="en-US" sz="1800"/>
            </a:p>
          </p:txBody>
        </p:sp>
        <p:grpSp>
          <p:nvGrpSpPr>
            <p:cNvPr id="10250" name="Group 20">
              <a:extLst>
                <a:ext uri="{FF2B5EF4-FFF2-40B4-BE49-F238E27FC236}">
                  <a16:creationId xmlns:a16="http://schemas.microsoft.com/office/drawing/2014/main" id="{6703A98C-15BC-404C-B7C8-43D2A70CABF7}"/>
                </a:ext>
              </a:extLst>
            </p:cNvPr>
            <p:cNvGrpSpPr>
              <a:grpSpLocks/>
            </p:cNvGrpSpPr>
            <p:nvPr/>
          </p:nvGrpSpPr>
          <p:grpSpPr bwMode="auto">
            <a:xfrm>
              <a:off x="4067" y="55"/>
              <a:ext cx="1299" cy="1329"/>
              <a:chOff x="4059" y="51"/>
              <a:chExt cx="1299" cy="1329"/>
            </a:xfrm>
          </p:grpSpPr>
          <p:pic>
            <p:nvPicPr>
              <p:cNvPr id="10251" name="Picture 21">
                <a:extLst>
                  <a:ext uri="{FF2B5EF4-FFF2-40B4-BE49-F238E27FC236}">
                    <a16:creationId xmlns:a16="http://schemas.microsoft.com/office/drawing/2014/main" id="{09836ACE-ADBA-4EA2-9479-D8C7A455E2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59" y="51"/>
                <a:ext cx="1241" cy="1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52" name="Line 22">
                <a:extLst>
                  <a:ext uri="{FF2B5EF4-FFF2-40B4-BE49-F238E27FC236}">
                    <a16:creationId xmlns:a16="http://schemas.microsoft.com/office/drawing/2014/main" id="{1DFD3792-3C80-4117-B553-17C217FB5734}"/>
                  </a:ext>
                </a:extLst>
              </p:cNvPr>
              <p:cNvSpPr>
                <a:spLocks noChangeShapeType="1"/>
              </p:cNvSpPr>
              <p:nvPr/>
            </p:nvSpPr>
            <p:spPr bwMode="auto">
              <a:xfrm>
                <a:off x="4659" y="681"/>
                <a:ext cx="537" cy="94"/>
              </a:xfrm>
              <a:prstGeom prst="line">
                <a:avLst/>
              </a:prstGeom>
              <a:noFill/>
              <a:ln w="11113">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53" name="Line 23">
                <a:extLst>
                  <a:ext uri="{FF2B5EF4-FFF2-40B4-BE49-F238E27FC236}">
                    <a16:creationId xmlns:a16="http://schemas.microsoft.com/office/drawing/2014/main" id="{D322D42F-3668-4D48-BAA8-3575DC19AEE2}"/>
                  </a:ext>
                </a:extLst>
              </p:cNvPr>
              <p:cNvSpPr>
                <a:spLocks noChangeShapeType="1"/>
              </p:cNvSpPr>
              <p:nvPr/>
            </p:nvSpPr>
            <p:spPr bwMode="auto">
              <a:xfrm>
                <a:off x="4659" y="681"/>
                <a:ext cx="270" cy="469"/>
              </a:xfrm>
              <a:prstGeom prst="line">
                <a:avLst/>
              </a:prstGeom>
              <a:noFill/>
              <a:ln w="11113">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54" name="Line 24">
                <a:extLst>
                  <a:ext uri="{FF2B5EF4-FFF2-40B4-BE49-F238E27FC236}">
                    <a16:creationId xmlns:a16="http://schemas.microsoft.com/office/drawing/2014/main" id="{BD310B8B-FE13-498C-A196-E11C761F1B1E}"/>
                  </a:ext>
                </a:extLst>
              </p:cNvPr>
              <p:cNvSpPr>
                <a:spLocks noChangeShapeType="1"/>
              </p:cNvSpPr>
              <p:nvPr/>
            </p:nvSpPr>
            <p:spPr bwMode="auto">
              <a:xfrm flipH="1">
                <a:off x="4938" y="775"/>
                <a:ext cx="258" cy="377"/>
              </a:xfrm>
              <a:prstGeom prst="line">
                <a:avLst/>
              </a:prstGeom>
              <a:noFill/>
              <a:ln w="11113">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55" name="Line 25">
                <a:extLst>
                  <a:ext uri="{FF2B5EF4-FFF2-40B4-BE49-F238E27FC236}">
                    <a16:creationId xmlns:a16="http://schemas.microsoft.com/office/drawing/2014/main" id="{DFC5AD4B-DE5E-45BE-92CC-184EA779A56A}"/>
                  </a:ext>
                </a:extLst>
              </p:cNvPr>
              <p:cNvSpPr>
                <a:spLocks noChangeShapeType="1"/>
              </p:cNvSpPr>
              <p:nvPr/>
            </p:nvSpPr>
            <p:spPr bwMode="auto">
              <a:xfrm>
                <a:off x="4513" y="145"/>
                <a:ext cx="146" cy="536"/>
              </a:xfrm>
              <a:prstGeom prst="line">
                <a:avLst/>
              </a:prstGeom>
              <a:noFill/>
              <a:ln w="11113">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56" name="Line 26">
                <a:extLst>
                  <a:ext uri="{FF2B5EF4-FFF2-40B4-BE49-F238E27FC236}">
                    <a16:creationId xmlns:a16="http://schemas.microsoft.com/office/drawing/2014/main" id="{5EE8A700-32F6-45CE-92FD-011F5B799291}"/>
                  </a:ext>
                </a:extLst>
              </p:cNvPr>
              <p:cNvSpPr>
                <a:spLocks noChangeShapeType="1"/>
              </p:cNvSpPr>
              <p:nvPr/>
            </p:nvSpPr>
            <p:spPr bwMode="auto">
              <a:xfrm flipH="1">
                <a:off x="4659" y="223"/>
                <a:ext cx="305" cy="458"/>
              </a:xfrm>
              <a:prstGeom prst="line">
                <a:avLst/>
              </a:prstGeom>
              <a:noFill/>
              <a:ln w="11113">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 name="Line 27">
                <a:extLst>
                  <a:ext uri="{FF2B5EF4-FFF2-40B4-BE49-F238E27FC236}">
                    <a16:creationId xmlns:a16="http://schemas.microsoft.com/office/drawing/2014/main" id="{F4D682AC-196D-4ACC-BF63-1FA9E48FA520}"/>
                  </a:ext>
                </a:extLst>
              </p:cNvPr>
              <p:cNvSpPr>
                <a:spLocks noChangeShapeType="1"/>
              </p:cNvSpPr>
              <p:nvPr/>
            </p:nvSpPr>
            <p:spPr bwMode="auto">
              <a:xfrm>
                <a:off x="4520" y="147"/>
                <a:ext cx="444" cy="76"/>
              </a:xfrm>
              <a:prstGeom prst="line">
                <a:avLst/>
              </a:prstGeom>
              <a:noFill/>
              <a:ln w="11113">
                <a:solidFill>
                  <a:srgbClr val="0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58" name="Oval 28">
                <a:extLst>
                  <a:ext uri="{FF2B5EF4-FFF2-40B4-BE49-F238E27FC236}">
                    <a16:creationId xmlns:a16="http://schemas.microsoft.com/office/drawing/2014/main" id="{26592C4D-FD15-4A1E-A0E4-1CF881ACDBEA}"/>
                  </a:ext>
                </a:extLst>
              </p:cNvPr>
              <p:cNvSpPr>
                <a:spLocks noChangeArrowheads="1"/>
              </p:cNvSpPr>
              <p:nvPr/>
            </p:nvSpPr>
            <p:spPr bwMode="auto">
              <a:xfrm>
                <a:off x="5182" y="760"/>
                <a:ext cx="36" cy="37"/>
              </a:xfrm>
              <a:prstGeom prst="ellipse">
                <a:avLst/>
              </a:prstGeom>
              <a:solidFill>
                <a:srgbClr val="FF0000"/>
              </a:solidFill>
              <a:ln w="0">
                <a:solidFill>
                  <a:srgbClr val="000000"/>
                </a:solidFill>
                <a:round/>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sp>
            <p:nvSpPr>
              <p:cNvPr id="10259" name="Rectangle 29">
                <a:extLst>
                  <a:ext uri="{FF2B5EF4-FFF2-40B4-BE49-F238E27FC236}">
                    <a16:creationId xmlns:a16="http://schemas.microsoft.com/office/drawing/2014/main" id="{C25A6138-BE3D-4F41-9385-3C5B528C3F95}"/>
                  </a:ext>
                </a:extLst>
              </p:cNvPr>
              <p:cNvSpPr>
                <a:spLocks noChangeArrowheads="1"/>
              </p:cNvSpPr>
              <p:nvPr/>
            </p:nvSpPr>
            <p:spPr bwMode="auto">
              <a:xfrm>
                <a:off x="5254" y="724"/>
                <a:ext cx="10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D</a:t>
                </a:r>
              </a:p>
            </p:txBody>
          </p:sp>
          <p:sp>
            <p:nvSpPr>
              <p:cNvPr id="10260" name="Oval 30">
                <a:extLst>
                  <a:ext uri="{FF2B5EF4-FFF2-40B4-BE49-F238E27FC236}">
                    <a16:creationId xmlns:a16="http://schemas.microsoft.com/office/drawing/2014/main" id="{596CEA50-9BD2-4361-B4D3-21EAC1C2B0CC}"/>
                  </a:ext>
                </a:extLst>
              </p:cNvPr>
              <p:cNvSpPr>
                <a:spLocks noChangeArrowheads="1"/>
              </p:cNvSpPr>
              <p:nvPr/>
            </p:nvSpPr>
            <p:spPr bwMode="auto">
              <a:xfrm>
                <a:off x="4645" y="666"/>
                <a:ext cx="36" cy="36"/>
              </a:xfrm>
              <a:prstGeom prst="ellipse">
                <a:avLst/>
              </a:prstGeom>
              <a:solidFill>
                <a:srgbClr val="FF0000"/>
              </a:solidFill>
              <a:ln w="0">
                <a:solidFill>
                  <a:srgbClr val="000000"/>
                </a:solidFill>
                <a:round/>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sp>
            <p:nvSpPr>
              <p:cNvPr id="10261" name="Rectangle 31">
                <a:extLst>
                  <a:ext uri="{FF2B5EF4-FFF2-40B4-BE49-F238E27FC236}">
                    <a16:creationId xmlns:a16="http://schemas.microsoft.com/office/drawing/2014/main" id="{A0514291-37ED-4FA6-B4EB-CCE6D9103CC0}"/>
                  </a:ext>
                </a:extLst>
              </p:cNvPr>
              <p:cNvSpPr>
                <a:spLocks noChangeArrowheads="1"/>
              </p:cNvSpPr>
              <p:nvPr/>
            </p:nvSpPr>
            <p:spPr bwMode="auto">
              <a:xfrm>
                <a:off x="4558" y="688"/>
                <a:ext cx="93"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500">
                    <a:solidFill>
                      <a:srgbClr val="000000"/>
                    </a:solidFill>
                  </a:rPr>
                  <a:t>O</a:t>
                </a:r>
                <a:endParaRPr lang="en-US" altLang="en-US" sz="1800"/>
              </a:p>
            </p:txBody>
          </p:sp>
          <p:sp>
            <p:nvSpPr>
              <p:cNvPr id="10262" name="Oval 32">
                <a:extLst>
                  <a:ext uri="{FF2B5EF4-FFF2-40B4-BE49-F238E27FC236}">
                    <a16:creationId xmlns:a16="http://schemas.microsoft.com/office/drawing/2014/main" id="{CB26320D-0553-47E6-9393-7539AAD4A9B5}"/>
                  </a:ext>
                </a:extLst>
              </p:cNvPr>
              <p:cNvSpPr>
                <a:spLocks noChangeArrowheads="1"/>
              </p:cNvSpPr>
              <p:nvPr/>
            </p:nvSpPr>
            <p:spPr bwMode="auto">
              <a:xfrm>
                <a:off x="4915" y="1135"/>
                <a:ext cx="37" cy="37"/>
              </a:xfrm>
              <a:prstGeom prst="ellipse">
                <a:avLst/>
              </a:prstGeom>
              <a:solidFill>
                <a:srgbClr val="FF0000"/>
              </a:solidFill>
              <a:ln w="0">
                <a:solidFill>
                  <a:srgbClr val="000000"/>
                </a:solidFill>
                <a:round/>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sp>
            <p:nvSpPr>
              <p:cNvPr id="10263" name="Rectangle 33">
                <a:extLst>
                  <a:ext uri="{FF2B5EF4-FFF2-40B4-BE49-F238E27FC236}">
                    <a16:creationId xmlns:a16="http://schemas.microsoft.com/office/drawing/2014/main" id="{4023A3BA-563D-4782-92EF-A9149AE00584}"/>
                  </a:ext>
                </a:extLst>
              </p:cNvPr>
              <p:cNvSpPr>
                <a:spLocks noChangeArrowheads="1"/>
              </p:cNvSpPr>
              <p:nvPr/>
            </p:nvSpPr>
            <p:spPr bwMode="auto">
              <a:xfrm>
                <a:off x="4967" y="1207"/>
                <a:ext cx="10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solidFill>
                      <a:srgbClr val="000000"/>
                    </a:solidFill>
                  </a:rPr>
                  <a:t>C</a:t>
                </a:r>
                <a:endParaRPr lang="en-US" altLang="en-US" sz="1800"/>
              </a:p>
            </p:txBody>
          </p:sp>
          <p:sp>
            <p:nvSpPr>
              <p:cNvPr id="10264" name="Oval 34">
                <a:extLst>
                  <a:ext uri="{FF2B5EF4-FFF2-40B4-BE49-F238E27FC236}">
                    <a16:creationId xmlns:a16="http://schemas.microsoft.com/office/drawing/2014/main" id="{F31275CC-6B9E-4C49-A87C-FA8DD4FCB369}"/>
                  </a:ext>
                </a:extLst>
              </p:cNvPr>
              <p:cNvSpPr>
                <a:spLocks noChangeArrowheads="1"/>
              </p:cNvSpPr>
              <p:nvPr/>
            </p:nvSpPr>
            <p:spPr bwMode="auto">
              <a:xfrm>
                <a:off x="4491" y="128"/>
                <a:ext cx="36" cy="36"/>
              </a:xfrm>
              <a:prstGeom prst="ellipse">
                <a:avLst/>
              </a:prstGeom>
              <a:solidFill>
                <a:srgbClr val="FF0000"/>
              </a:solidFill>
              <a:ln w="0">
                <a:solidFill>
                  <a:srgbClr val="000000"/>
                </a:solidFill>
                <a:round/>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sp>
            <p:nvSpPr>
              <p:cNvPr id="10265" name="Oval 35">
                <a:extLst>
                  <a:ext uri="{FF2B5EF4-FFF2-40B4-BE49-F238E27FC236}">
                    <a16:creationId xmlns:a16="http://schemas.microsoft.com/office/drawing/2014/main" id="{A995243C-421B-4E51-B637-62E454B29785}"/>
                  </a:ext>
                </a:extLst>
              </p:cNvPr>
              <p:cNvSpPr>
                <a:spLocks noChangeArrowheads="1"/>
              </p:cNvSpPr>
              <p:nvPr/>
            </p:nvSpPr>
            <p:spPr bwMode="auto">
              <a:xfrm>
                <a:off x="4950" y="209"/>
                <a:ext cx="36" cy="36"/>
              </a:xfrm>
              <a:prstGeom prst="ellipse">
                <a:avLst/>
              </a:prstGeom>
              <a:solidFill>
                <a:srgbClr val="FF0000"/>
              </a:solidFill>
              <a:ln w="0">
                <a:solidFill>
                  <a:srgbClr val="000000"/>
                </a:solidFill>
                <a:round/>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sp>
            <p:nvSpPr>
              <p:cNvPr id="10266" name="Rectangle 36">
                <a:extLst>
                  <a:ext uri="{FF2B5EF4-FFF2-40B4-BE49-F238E27FC236}">
                    <a16:creationId xmlns:a16="http://schemas.microsoft.com/office/drawing/2014/main" id="{4F83CA1B-3C7C-4251-AE49-69ADD43A99AF}"/>
                  </a:ext>
                </a:extLst>
              </p:cNvPr>
              <p:cNvSpPr>
                <a:spLocks noChangeArrowheads="1"/>
              </p:cNvSpPr>
              <p:nvPr/>
            </p:nvSpPr>
            <p:spPr bwMode="auto">
              <a:xfrm>
                <a:off x="5022" y="71"/>
                <a:ext cx="9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solidFill>
                      <a:srgbClr val="000000"/>
                    </a:solidFill>
                  </a:rPr>
                  <a:t>B</a:t>
                </a:r>
                <a:endParaRPr lang="en-US" altLang="en-US" sz="1800"/>
              </a:p>
            </p:txBody>
          </p:sp>
        </p:grpSp>
      </p:grpSp>
      <p:grpSp>
        <p:nvGrpSpPr>
          <p:cNvPr id="5" name="Group 37">
            <a:extLst>
              <a:ext uri="{FF2B5EF4-FFF2-40B4-BE49-F238E27FC236}">
                <a16:creationId xmlns:a16="http://schemas.microsoft.com/office/drawing/2014/main" id="{073CAA54-66C9-4862-AF52-C519CC3F2747}"/>
              </a:ext>
            </a:extLst>
          </p:cNvPr>
          <p:cNvGrpSpPr>
            <a:grpSpLocks/>
          </p:cNvGrpSpPr>
          <p:nvPr/>
        </p:nvGrpSpPr>
        <p:grpSpPr bwMode="auto">
          <a:xfrm>
            <a:off x="179388" y="4724400"/>
            <a:ext cx="8675687" cy="1800225"/>
            <a:chOff x="240" y="2400"/>
            <a:chExt cx="5232" cy="1728"/>
          </a:xfrm>
        </p:grpSpPr>
        <p:sp>
          <p:nvSpPr>
            <p:cNvPr id="10247" name="AutoShape 38">
              <a:extLst>
                <a:ext uri="{FF2B5EF4-FFF2-40B4-BE49-F238E27FC236}">
                  <a16:creationId xmlns:a16="http://schemas.microsoft.com/office/drawing/2014/main" id="{8E07B79D-B8E9-461C-8E3E-F6E2A2340DFC}"/>
                </a:ext>
              </a:extLst>
            </p:cNvPr>
            <p:cNvSpPr>
              <a:spLocks noChangeArrowheads="1"/>
            </p:cNvSpPr>
            <p:nvPr/>
          </p:nvSpPr>
          <p:spPr bwMode="auto">
            <a:xfrm>
              <a:off x="240" y="2400"/>
              <a:ext cx="5232" cy="1728"/>
            </a:xfrm>
            <a:prstGeom prst="horizontalScroll">
              <a:avLst>
                <a:gd name="adj" fmla="val 12500"/>
              </a:avLst>
            </a:prstGeom>
            <a:solidFill>
              <a:srgbClr val="CCFFFF"/>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sp>
          <p:nvSpPr>
            <p:cNvPr id="13320" name="Text Box 39">
              <a:extLst>
                <a:ext uri="{FF2B5EF4-FFF2-40B4-BE49-F238E27FC236}">
                  <a16:creationId xmlns:a16="http://schemas.microsoft.com/office/drawing/2014/main" id="{77F2752B-43D6-4293-87D2-DA8546D11702}"/>
                </a:ext>
              </a:extLst>
            </p:cNvPr>
            <p:cNvSpPr txBox="1">
              <a:spLocks noChangeArrowheads="1"/>
            </p:cNvSpPr>
            <p:nvPr/>
          </p:nvSpPr>
          <p:spPr bwMode="auto">
            <a:xfrm>
              <a:off x="453" y="2737"/>
              <a:ext cx="5019" cy="1152"/>
            </a:xfrm>
            <a:prstGeom prst="rect">
              <a:avLst/>
            </a:prstGeom>
            <a:noFill/>
            <a:ln w="9525">
              <a:noFill/>
              <a:miter lim="800000"/>
              <a:headEnd/>
              <a:tailEnd/>
            </a:ln>
          </p:spPr>
          <p:txBody>
            <a:bodyPr>
              <a:spAutoFit/>
            </a:bodyPr>
            <a:lstStyle/>
            <a:p>
              <a:pPr>
                <a:spcBef>
                  <a:spcPct val="50000"/>
                </a:spcBef>
                <a:defRPr/>
              </a:pPr>
              <a:r>
                <a:rPr lang="en-US" sz="2400" b="1" u="sng">
                  <a:solidFill>
                    <a:srgbClr val="FF0000"/>
                  </a:solidFill>
                  <a:latin typeface="+mj-lt"/>
                </a:rPr>
                <a:t>L</a:t>
              </a:r>
              <a:r>
                <a:rPr lang="vi-VN" sz="2400" b="1" u="sng">
                  <a:solidFill>
                    <a:srgbClr val="FF0000"/>
                  </a:solidFill>
                  <a:latin typeface="+mj-lt"/>
                </a:rPr>
                <a:t>ư</a:t>
              </a:r>
              <a:r>
                <a:rPr lang="en-US" sz="2400" b="1" u="sng">
                  <a:solidFill>
                    <a:srgbClr val="FF0000"/>
                  </a:solidFill>
                  <a:latin typeface="+mj-lt"/>
                </a:rPr>
                <a:t>u ý</a:t>
              </a:r>
              <a:r>
                <a:rPr lang="en-US" sz="2400" b="1">
                  <a:solidFill>
                    <a:srgbClr val="FF0000"/>
                  </a:solidFill>
                  <a:latin typeface="+mj-lt"/>
                </a:rPr>
                <a:t> : </a:t>
              </a:r>
              <a:r>
                <a:rPr lang="en-US" sz="2400">
                  <a:solidFill>
                    <a:srgbClr val="FF0000"/>
                  </a:solidFill>
                  <a:latin typeface="+mj-lt"/>
                </a:rPr>
                <a:t>Hai định lý này áp dụng với 2 cung nhỏ trong cùng một đường tròn hoặc trong hai đường tròn bằng nhau (hai đường tròn có bán kính bằng nhau). </a:t>
              </a:r>
              <a:endParaRPr lang="en-US" sz="2800">
                <a:solidFill>
                  <a:srgbClr val="FF0000"/>
                </a:solidFill>
                <a:latin typeface="+mj-lt"/>
              </a:endParaRPr>
            </a:p>
          </p:txBody>
        </p:sp>
      </p:grpSp>
    </p:spTree>
  </p:cSld>
  <p:clrMapOvr>
    <a:masterClrMapping/>
  </p:clrMapOvr>
  <p:transition spd="med">
    <p:wheel spokes="8"/>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10257"/>
                                        </p:tgtEl>
                                        <p:attrNameLst>
                                          <p:attrName>style.visibility</p:attrName>
                                        </p:attrNameLst>
                                      </p:cBhvr>
                                      <p:to>
                                        <p:strVal val="visible"/>
                                      </p:to>
                                    </p:set>
                                    <p:animEffect transition="in" filter="checkerboard(across)">
                                      <p:cBhvr>
                                        <p:cTn id="10" dur="500"/>
                                        <p:tgtEl>
                                          <p:spTgt spid="10257"/>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4"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500" fill="hold"/>
                                        <p:tgtEl>
                                          <p:spTgt spid="5"/>
                                        </p:tgtEl>
                                        <p:attrNameLst>
                                          <p:attrName>ppt_x</p:attrName>
                                        </p:attrNameLst>
                                      </p:cBhvr>
                                      <p:tavLst>
                                        <p:tav tm="0">
                                          <p:val>
                                            <p:strVal val="#ppt_x"/>
                                          </p:val>
                                        </p:tav>
                                        <p:tav tm="100000">
                                          <p:val>
                                            <p:strVal val="#ppt_x"/>
                                          </p:val>
                                        </p:tav>
                                      </p:tavLst>
                                    </p:anim>
                                    <p:anim calcmode="lin" valueType="num">
                                      <p:cBhvr additive="base">
                                        <p:cTn id="1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4C420422-CD56-4EAF-9EF1-11750A8FEA52}"/>
              </a:ext>
            </a:extLst>
          </p:cNvPr>
          <p:cNvSpPr>
            <a:spLocks noGrp="1" noChangeArrowheads="1"/>
          </p:cNvSpPr>
          <p:nvPr>
            <p:ph type="title"/>
          </p:nvPr>
        </p:nvSpPr>
        <p:spPr>
          <a:xfrm>
            <a:off x="179388" y="115888"/>
            <a:ext cx="2182812" cy="647700"/>
          </a:xfrm>
        </p:spPr>
        <p:txBody>
          <a:bodyPr/>
          <a:lstStyle/>
          <a:p>
            <a:pPr eaLnBrk="1" hangingPunct="1"/>
            <a:r>
              <a:rPr lang="en-US" altLang="en-US" sz="2400" b="1">
                <a:solidFill>
                  <a:srgbClr val="FF0000"/>
                </a:solidFill>
              </a:rPr>
              <a:t>3. </a:t>
            </a:r>
            <a:r>
              <a:rPr lang="en-US" altLang="en-US" sz="2400" b="1" u="sng">
                <a:solidFill>
                  <a:srgbClr val="FF0000"/>
                </a:solidFill>
              </a:rPr>
              <a:t>Luyện tập:</a:t>
            </a:r>
          </a:p>
        </p:txBody>
      </p:sp>
      <p:graphicFrame>
        <p:nvGraphicFramePr>
          <p:cNvPr id="11267" name="Group 3">
            <a:extLst>
              <a:ext uri="{FF2B5EF4-FFF2-40B4-BE49-F238E27FC236}">
                <a16:creationId xmlns:a16="http://schemas.microsoft.com/office/drawing/2014/main" id="{04CDC061-9F30-4D9D-A56F-A93F7FCCB51D}"/>
              </a:ext>
            </a:extLst>
          </p:cNvPr>
          <p:cNvGraphicFramePr>
            <a:graphicFrameLocks noGrp="1"/>
          </p:cNvGraphicFramePr>
          <p:nvPr>
            <p:ph idx="1"/>
          </p:nvPr>
        </p:nvGraphicFramePr>
        <p:xfrm>
          <a:off x="250825" y="1557338"/>
          <a:ext cx="5046663" cy="4114800"/>
        </p:xfrm>
        <a:graphic>
          <a:graphicData uri="http://schemas.openxmlformats.org/drawingml/2006/table">
            <a:tbl>
              <a:tblPr/>
              <a:tblGrid>
                <a:gridCol w="649288">
                  <a:extLst>
                    <a:ext uri="{9D8B030D-6E8A-4147-A177-3AD203B41FA5}">
                      <a16:colId xmlns:a16="http://schemas.microsoft.com/office/drawing/2014/main" val="20000"/>
                    </a:ext>
                  </a:extLst>
                </a:gridCol>
                <a:gridCol w="3311525">
                  <a:extLst>
                    <a:ext uri="{9D8B030D-6E8A-4147-A177-3AD203B41FA5}">
                      <a16:colId xmlns:a16="http://schemas.microsoft.com/office/drawing/2014/main" val="20001"/>
                    </a:ext>
                  </a:extLst>
                </a:gridCol>
                <a:gridCol w="577850">
                  <a:extLst>
                    <a:ext uri="{9D8B030D-6E8A-4147-A177-3AD203B41FA5}">
                      <a16:colId xmlns:a16="http://schemas.microsoft.com/office/drawing/2014/main" val="20002"/>
                    </a:ext>
                  </a:extLst>
                </a:gridCol>
                <a:gridCol w="508000">
                  <a:extLst>
                    <a:ext uri="{9D8B030D-6E8A-4147-A177-3AD203B41FA5}">
                      <a16:colId xmlns:a16="http://schemas.microsoft.com/office/drawing/2014/main" val="20003"/>
                    </a:ext>
                  </a:extLst>
                </a:gridCol>
              </a:tblGrid>
              <a:tr h="3714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chemeClr val="tx1"/>
                          </a:solidFill>
                          <a:effectLst/>
                          <a:latin typeface="+mj-lt"/>
                        </a:rPr>
                        <a:t>Câu</a:t>
                      </a:r>
                      <a:endParaRPr kumimoji="0" lang="en-US" sz="1800" b="1" i="0" u="none" strike="noStrike" cap="none" normalizeH="0" baseline="0" dirty="0">
                        <a:ln>
                          <a:noFill/>
                        </a:ln>
                        <a:solidFill>
                          <a:schemeClr val="tx1"/>
                        </a:solidFill>
                        <a:effectLst/>
                        <a:latin typeface="+mj-lt"/>
                      </a:endParaRPr>
                    </a:p>
                  </a:txBody>
                  <a:tcPr horzOverflow="overflow">
                    <a:lnL w="190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mj-lt"/>
                        </a:rPr>
                        <a:t>Nội dung</a:t>
                      </a:r>
                    </a:p>
                  </a:txBody>
                  <a:tcPr horzOverflow="overflow">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mj-lt"/>
                        </a:rPr>
                        <a:t>Đ</a:t>
                      </a:r>
                    </a:p>
                  </a:txBody>
                  <a:tcPr horzOverflow="overflow">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mj-lt"/>
                        </a:rPr>
                        <a:t>S</a:t>
                      </a:r>
                    </a:p>
                  </a:txBody>
                  <a:tcPr horzOverflow="overflow">
                    <a:lnL w="63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540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mj-lt"/>
                        </a:rPr>
                        <a:t>1</a:t>
                      </a:r>
                    </a:p>
                  </a:txBody>
                  <a:tcPr horzOverflow="overflow">
                    <a:lnL w="190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mj-lt"/>
                        </a:rPr>
                        <a:t>Nếu hai dây bằng nhau thì căng hai cung bằng nhau.</a:t>
                      </a:r>
                    </a:p>
                  </a:txBody>
                  <a:tcPr horzOverflow="overflow">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mj-lt"/>
                      </a:endParaRPr>
                    </a:p>
                  </a:txBody>
                  <a:tcPr horzOverflow="overflow">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mj-lt"/>
                      </a:endParaRPr>
                    </a:p>
                  </a:txBody>
                  <a:tcPr horzOverflow="overflow">
                    <a:lnL w="63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524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mj-lt"/>
                        </a:rPr>
                        <a:t>2</a:t>
                      </a:r>
                    </a:p>
                  </a:txBody>
                  <a:tcPr horzOverflow="overflow">
                    <a:lnL w="190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err="1">
                          <a:ln>
                            <a:noFill/>
                          </a:ln>
                          <a:solidFill>
                            <a:schemeClr val="tx1"/>
                          </a:solidFill>
                          <a:effectLst/>
                          <a:latin typeface="+mj-lt"/>
                        </a:rPr>
                        <a:t>Trong</a:t>
                      </a:r>
                      <a:r>
                        <a:rPr kumimoji="0" lang="en-US" sz="2000" b="0" i="0" u="none" strike="noStrike" cap="none" normalizeH="0" baseline="0">
                          <a:ln>
                            <a:noFill/>
                          </a:ln>
                          <a:solidFill>
                            <a:schemeClr val="tx1"/>
                          </a:solidFill>
                          <a:effectLst/>
                          <a:latin typeface="+mj-lt"/>
                        </a:rPr>
                        <a:t> một </a:t>
                      </a:r>
                      <a:r>
                        <a:rPr kumimoji="0" lang="vi-VN" sz="2000" b="0" i="0" u="none" strike="noStrike" cap="none" normalizeH="0" baseline="0">
                          <a:ln>
                            <a:noFill/>
                          </a:ln>
                          <a:solidFill>
                            <a:schemeClr val="tx1"/>
                          </a:solidFill>
                          <a:effectLst/>
                          <a:latin typeface="+mj-lt"/>
                        </a:rPr>
                        <a:t>đường</a:t>
                      </a:r>
                      <a:r>
                        <a:rPr kumimoji="0" lang="en-US" sz="2000" b="0" i="0" u="none" strike="noStrike" cap="none" normalizeH="0" baseline="0">
                          <a:ln>
                            <a:noFill/>
                          </a:ln>
                          <a:solidFill>
                            <a:schemeClr val="tx1"/>
                          </a:solidFill>
                          <a:effectLst/>
                          <a:latin typeface="+mj-lt"/>
                        </a:rPr>
                        <a:t> tròn</a:t>
                      </a:r>
                      <a:r>
                        <a:rPr kumimoji="0" lang="en-US" sz="2000" b="0" i="0" u="none" strike="noStrike" cap="none" normalizeH="0" baseline="0" dirty="0">
                          <a:ln>
                            <a:noFill/>
                          </a:ln>
                          <a:solidFill>
                            <a:schemeClr val="tx1"/>
                          </a:solidFill>
                          <a:effectLst/>
                          <a:latin typeface="+mj-lt"/>
                        </a:rPr>
                        <a:t>, </a:t>
                      </a:r>
                      <a:r>
                        <a:rPr kumimoji="0" lang="en-US" sz="2000" b="0" i="0" u="none" strike="noStrike" cap="none" normalizeH="0" baseline="0" err="1">
                          <a:ln>
                            <a:noFill/>
                          </a:ln>
                          <a:solidFill>
                            <a:schemeClr val="tx1"/>
                          </a:solidFill>
                          <a:effectLst/>
                          <a:latin typeface="+mj-lt"/>
                        </a:rPr>
                        <a:t>cung</a:t>
                      </a:r>
                      <a:r>
                        <a:rPr kumimoji="0" lang="en-US" sz="2000" b="0" i="0" u="none" strike="noStrike" cap="none" normalizeH="0" baseline="0">
                          <a:ln>
                            <a:noFill/>
                          </a:ln>
                          <a:solidFill>
                            <a:schemeClr val="tx1"/>
                          </a:solidFill>
                          <a:effectLst/>
                          <a:latin typeface="+mj-lt"/>
                        </a:rPr>
                        <a:t> nhỏ hơn căng dây nhỏ hơn</a:t>
                      </a:r>
                      <a:r>
                        <a:rPr kumimoji="0" lang="en-US" sz="2000" b="0" i="0" u="none" strike="noStrike" cap="none" normalizeH="0" baseline="0" dirty="0">
                          <a:ln>
                            <a:noFill/>
                          </a:ln>
                          <a:solidFill>
                            <a:schemeClr val="tx1"/>
                          </a:solidFill>
                          <a:effectLst/>
                          <a:latin typeface="+mj-lt"/>
                        </a:rPr>
                        <a:t>.</a:t>
                      </a:r>
                    </a:p>
                  </a:txBody>
                  <a:tcPr horzOverflow="overflow">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mj-lt"/>
                      </a:endParaRPr>
                    </a:p>
                  </a:txBody>
                  <a:tcPr horzOverflow="overflow">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mj-lt"/>
                      </a:endParaRPr>
                    </a:p>
                  </a:txBody>
                  <a:tcPr horzOverflow="overflow">
                    <a:lnL w="63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540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mj-lt"/>
                        </a:rPr>
                        <a:t>3</a:t>
                      </a:r>
                    </a:p>
                  </a:txBody>
                  <a:tcPr horzOverflow="overflow">
                    <a:lnL w="190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mj-lt"/>
                        </a:rPr>
                        <a:t>Hai cung có số đo bằng nhau thì bằng nhau.</a:t>
                      </a:r>
                    </a:p>
                  </a:txBody>
                  <a:tcPr horzOverflow="overflow">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mj-lt"/>
                      </a:endParaRPr>
                    </a:p>
                  </a:txBody>
                  <a:tcPr horzOverflow="overflow">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mj-lt"/>
                      </a:endParaRPr>
                    </a:p>
                  </a:txBody>
                  <a:tcPr horzOverflow="overflow">
                    <a:lnL w="63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540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mj-lt"/>
                        </a:rPr>
                        <a:t>4</a:t>
                      </a:r>
                    </a:p>
                  </a:txBody>
                  <a:tcPr horzOverflow="overflow">
                    <a:lnL w="190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63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mj-lt"/>
                        </a:rPr>
                        <a:t>Khi</a:t>
                      </a:r>
                      <a:r>
                        <a:rPr kumimoji="0" lang="en-US" sz="2000" b="0" i="0" u="none" strike="noStrike" cap="none" normalizeH="0" baseline="0" dirty="0">
                          <a:ln>
                            <a:noFill/>
                          </a:ln>
                          <a:solidFill>
                            <a:schemeClr val="tx1"/>
                          </a:solidFill>
                          <a:effectLst/>
                          <a:latin typeface="+mj-lt"/>
                        </a:rPr>
                        <a:t> </a:t>
                      </a:r>
                      <a:r>
                        <a:rPr kumimoji="0" lang="en-US" sz="2000" b="0" i="0" u="none" strike="noStrike" cap="none" normalizeH="0" baseline="0">
                          <a:ln>
                            <a:noFill/>
                          </a:ln>
                          <a:solidFill>
                            <a:schemeClr val="tx1"/>
                          </a:solidFill>
                          <a:effectLst/>
                          <a:latin typeface="+mj-lt"/>
                        </a:rPr>
                        <a:t>so sánh </a:t>
                      </a:r>
                      <a:r>
                        <a:rPr kumimoji="0" lang="en-US" sz="2000" b="0" i="0" u="none" strike="noStrike" cap="none" normalizeH="0" baseline="0" dirty="0" err="1">
                          <a:ln>
                            <a:noFill/>
                          </a:ln>
                          <a:solidFill>
                            <a:schemeClr val="tx1"/>
                          </a:solidFill>
                          <a:effectLst/>
                          <a:latin typeface="+mj-lt"/>
                        </a:rPr>
                        <a:t>hai</a:t>
                      </a:r>
                      <a:r>
                        <a:rPr kumimoji="0" lang="en-US" sz="2000" b="0" i="0" u="none" strike="noStrike" cap="none" normalizeH="0" baseline="0" dirty="0">
                          <a:ln>
                            <a:noFill/>
                          </a:ln>
                          <a:solidFill>
                            <a:schemeClr val="tx1"/>
                          </a:solidFill>
                          <a:effectLst/>
                          <a:latin typeface="+mj-lt"/>
                        </a:rPr>
                        <a:t> </a:t>
                      </a:r>
                      <a:r>
                        <a:rPr kumimoji="0" lang="en-US" sz="2000" b="0" i="0" u="none" strike="noStrike" cap="none" normalizeH="0" baseline="0" err="1">
                          <a:ln>
                            <a:noFill/>
                          </a:ln>
                          <a:solidFill>
                            <a:schemeClr val="tx1"/>
                          </a:solidFill>
                          <a:effectLst/>
                          <a:latin typeface="+mj-lt"/>
                        </a:rPr>
                        <a:t>cung</a:t>
                      </a:r>
                      <a:r>
                        <a:rPr kumimoji="0" lang="en-US" sz="2000" b="0" i="0" u="none" strike="noStrike" cap="none" normalizeH="0" baseline="0">
                          <a:ln>
                            <a:noFill/>
                          </a:ln>
                          <a:solidFill>
                            <a:schemeClr val="tx1"/>
                          </a:solidFill>
                          <a:effectLst/>
                          <a:latin typeface="+mj-lt"/>
                        </a:rPr>
                        <a:t> nhỏ </a:t>
                      </a:r>
                      <a:r>
                        <a:rPr kumimoji="0" lang="en-US" sz="2000" b="0" i="0" u="none" strike="noStrike" cap="none" normalizeH="0" baseline="0" err="1">
                          <a:ln>
                            <a:noFill/>
                          </a:ln>
                          <a:solidFill>
                            <a:schemeClr val="tx1"/>
                          </a:solidFill>
                          <a:effectLst/>
                          <a:latin typeface="+mj-lt"/>
                        </a:rPr>
                        <a:t>trong</a:t>
                      </a:r>
                      <a:r>
                        <a:rPr kumimoji="0" lang="en-US" sz="2000" b="0" i="0" u="none" strike="noStrike" cap="none" normalizeH="0" baseline="0">
                          <a:ln>
                            <a:noFill/>
                          </a:ln>
                          <a:solidFill>
                            <a:schemeClr val="tx1"/>
                          </a:solidFill>
                          <a:effectLst/>
                          <a:latin typeface="+mj-lt"/>
                        </a:rPr>
                        <a:t> một </a:t>
                      </a:r>
                      <a:r>
                        <a:rPr kumimoji="0" lang="vi-VN" sz="2000" b="0" i="0" u="none" strike="noStrike" cap="none" normalizeH="0" baseline="0">
                          <a:ln>
                            <a:noFill/>
                          </a:ln>
                          <a:solidFill>
                            <a:schemeClr val="tx1"/>
                          </a:solidFill>
                          <a:effectLst/>
                          <a:latin typeface="+mj-lt"/>
                        </a:rPr>
                        <a:t>đường</a:t>
                      </a:r>
                      <a:r>
                        <a:rPr kumimoji="0" lang="en-US" sz="2000" b="0" i="0" u="none" strike="noStrike" cap="none" normalizeH="0" baseline="0">
                          <a:ln>
                            <a:noFill/>
                          </a:ln>
                          <a:solidFill>
                            <a:schemeClr val="tx1"/>
                          </a:solidFill>
                          <a:effectLst/>
                          <a:latin typeface="+mj-lt"/>
                        </a:rPr>
                        <a:t> tròn ta có thể so sánh </a:t>
                      </a:r>
                      <a:r>
                        <a:rPr kumimoji="0" lang="en-US" sz="2000" b="0" i="0" u="none" strike="noStrike" cap="none" normalizeH="0" baseline="0" err="1">
                          <a:ln>
                            <a:noFill/>
                          </a:ln>
                          <a:solidFill>
                            <a:schemeClr val="tx1"/>
                          </a:solidFill>
                          <a:effectLst/>
                          <a:latin typeface="+mj-lt"/>
                        </a:rPr>
                        <a:t>hai</a:t>
                      </a:r>
                      <a:r>
                        <a:rPr kumimoji="0" lang="en-US" sz="2000" b="0" i="0" u="none" strike="noStrike" cap="none" normalizeH="0" baseline="0">
                          <a:ln>
                            <a:noFill/>
                          </a:ln>
                          <a:solidFill>
                            <a:schemeClr val="tx1"/>
                          </a:solidFill>
                          <a:effectLst/>
                          <a:latin typeface="+mj-lt"/>
                        </a:rPr>
                        <a:t> dây căng </a:t>
                      </a:r>
                      <a:r>
                        <a:rPr kumimoji="0" lang="en-US" sz="2000" b="0" i="0" u="none" strike="noStrike" cap="none" normalizeH="0" baseline="0" dirty="0" err="1">
                          <a:ln>
                            <a:noFill/>
                          </a:ln>
                          <a:solidFill>
                            <a:schemeClr val="tx1"/>
                          </a:solidFill>
                          <a:effectLst/>
                          <a:latin typeface="+mj-lt"/>
                        </a:rPr>
                        <a:t>hai</a:t>
                      </a:r>
                      <a:r>
                        <a:rPr kumimoji="0" lang="en-US" sz="2000" b="0" i="0" u="none" strike="noStrike" cap="none" normalizeH="0" baseline="0" dirty="0">
                          <a:ln>
                            <a:noFill/>
                          </a:ln>
                          <a:solidFill>
                            <a:schemeClr val="tx1"/>
                          </a:solidFill>
                          <a:effectLst/>
                          <a:latin typeface="+mj-lt"/>
                        </a:rPr>
                        <a:t> </a:t>
                      </a:r>
                      <a:r>
                        <a:rPr kumimoji="0" lang="en-US" sz="2000" b="0" i="0" u="none" strike="noStrike" cap="none" normalizeH="0" baseline="0" err="1">
                          <a:ln>
                            <a:noFill/>
                          </a:ln>
                          <a:solidFill>
                            <a:schemeClr val="tx1"/>
                          </a:solidFill>
                          <a:effectLst/>
                          <a:latin typeface="+mj-lt"/>
                        </a:rPr>
                        <a:t>cung</a:t>
                      </a:r>
                      <a:r>
                        <a:rPr kumimoji="0" lang="en-US" sz="2000" b="0" i="0" u="none" strike="noStrike" cap="none" normalizeH="0" baseline="0">
                          <a:ln>
                            <a:noFill/>
                          </a:ln>
                          <a:solidFill>
                            <a:schemeClr val="tx1"/>
                          </a:solidFill>
                          <a:effectLst/>
                          <a:latin typeface="+mj-lt"/>
                        </a:rPr>
                        <a:t> đó.</a:t>
                      </a:r>
                      <a:endParaRPr kumimoji="0" lang="en-US" sz="2000" b="0" i="0" u="none" strike="noStrike" cap="none" normalizeH="0" baseline="0" dirty="0">
                        <a:ln>
                          <a:noFill/>
                        </a:ln>
                        <a:solidFill>
                          <a:schemeClr val="tx1"/>
                        </a:solidFill>
                        <a:effectLst/>
                        <a:latin typeface="+mj-lt"/>
                      </a:endParaRPr>
                    </a:p>
                  </a:txBody>
                  <a:tcPr horzOverflow="overflow">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63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mj-lt"/>
                      </a:endParaRPr>
                    </a:p>
                  </a:txBody>
                  <a:tcPr horzOverflow="overflow">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63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mj-lt"/>
                      </a:endParaRPr>
                    </a:p>
                  </a:txBody>
                  <a:tcPr horzOverflow="overflow">
                    <a:lnL w="63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63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11299" name="Rectangle 35">
            <a:extLst>
              <a:ext uri="{FF2B5EF4-FFF2-40B4-BE49-F238E27FC236}">
                <a16:creationId xmlns:a16="http://schemas.microsoft.com/office/drawing/2014/main" id="{08A61D8D-057E-4862-BD95-D8CED52C17A4}"/>
              </a:ext>
            </a:extLst>
          </p:cNvPr>
          <p:cNvSpPr>
            <a:spLocks noChangeArrowheads="1"/>
          </p:cNvSpPr>
          <p:nvPr/>
        </p:nvSpPr>
        <p:spPr bwMode="auto">
          <a:xfrm>
            <a:off x="179388" y="908050"/>
            <a:ext cx="8064500" cy="360363"/>
          </a:xfrm>
          <a:prstGeom prst="rect">
            <a:avLst/>
          </a:prstGeom>
          <a:noFill/>
          <a:ln w="9525">
            <a:noFill/>
            <a:miter lim="800000"/>
            <a:headEnd/>
            <a:tailEnd/>
          </a:ln>
        </p:spPr>
        <p:txBody>
          <a:bodyPr anchor="ctr"/>
          <a:lstStyle/>
          <a:p>
            <a:pPr algn="ctr" eaLnBrk="1" hangingPunct="1">
              <a:defRPr/>
            </a:pPr>
            <a:r>
              <a:rPr lang="en-US" sz="2000" b="1" i="1" u="sng">
                <a:solidFill>
                  <a:srgbClr val="FF0000"/>
                </a:solidFill>
                <a:latin typeface="+mj-lt"/>
              </a:rPr>
              <a:t>Bài 1</a:t>
            </a:r>
            <a:r>
              <a:rPr lang="en-US" sz="2000" i="1">
                <a:solidFill>
                  <a:srgbClr val="FF0000"/>
                </a:solidFill>
                <a:latin typeface="+mj-lt"/>
              </a:rPr>
              <a:t>:</a:t>
            </a:r>
            <a:r>
              <a:rPr lang="en-US" sz="2000">
                <a:solidFill>
                  <a:srgbClr val="FF0000"/>
                </a:solidFill>
                <a:latin typeface="+mj-lt"/>
              </a:rPr>
              <a:t> </a:t>
            </a:r>
            <a:r>
              <a:rPr lang="en-US" sz="2000">
                <a:latin typeface="+mj-lt"/>
              </a:rPr>
              <a:t>Điền chữ </a:t>
            </a:r>
            <a:r>
              <a:rPr lang="en-US" sz="2000">
                <a:solidFill>
                  <a:srgbClr val="FF0000"/>
                </a:solidFill>
                <a:latin typeface="+mj-lt"/>
              </a:rPr>
              <a:t>Đ</a:t>
            </a:r>
            <a:r>
              <a:rPr lang="en-US" sz="2000">
                <a:latin typeface="+mj-lt"/>
              </a:rPr>
              <a:t> (nếu đúng), chữ </a:t>
            </a:r>
            <a:r>
              <a:rPr lang="en-US" sz="2000">
                <a:solidFill>
                  <a:srgbClr val="FF0000"/>
                </a:solidFill>
                <a:latin typeface="+mj-lt"/>
              </a:rPr>
              <a:t>S</a:t>
            </a:r>
            <a:r>
              <a:rPr lang="en-US" sz="2000">
                <a:latin typeface="+mj-lt"/>
              </a:rPr>
              <a:t> (nếu sai) vào ô trống thích hợp:</a:t>
            </a:r>
          </a:p>
        </p:txBody>
      </p:sp>
      <p:sp>
        <p:nvSpPr>
          <p:cNvPr id="11300" name="Text Box 36">
            <a:extLst>
              <a:ext uri="{FF2B5EF4-FFF2-40B4-BE49-F238E27FC236}">
                <a16:creationId xmlns:a16="http://schemas.microsoft.com/office/drawing/2014/main" id="{B5BF4AEF-E0FD-4D80-9BEB-2B35EB18AD81}"/>
              </a:ext>
            </a:extLst>
          </p:cNvPr>
          <p:cNvSpPr txBox="1">
            <a:spLocks noChangeArrowheads="1"/>
          </p:cNvSpPr>
          <p:nvPr/>
        </p:nvSpPr>
        <p:spPr bwMode="auto">
          <a:xfrm>
            <a:off x="4859338" y="3860800"/>
            <a:ext cx="3603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solidFill>
                  <a:srgbClr val="CC0000"/>
                </a:solidFill>
                <a:latin typeface=".VnArial Narrow" panose="020B7200000000000000" pitchFamily="34" charset="0"/>
              </a:rPr>
              <a:t>S</a:t>
            </a:r>
          </a:p>
        </p:txBody>
      </p:sp>
      <p:sp>
        <p:nvSpPr>
          <p:cNvPr id="11301" name="Text Box 37">
            <a:extLst>
              <a:ext uri="{FF2B5EF4-FFF2-40B4-BE49-F238E27FC236}">
                <a16:creationId xmlns:a16="http://schemas.microsoft.com/office/drawing/2014/main" id="{D2C3A640-1DF9-42D5-99A7-434BE9CB5466}"/>
              </a:ext>
            </a:extLst>
          </p:cNvPr>
          <p:cNvSpPr txBox="1">
            <a:spLocks noChangeArrowheads="1"/>
          </p:cNvSpPr>
          <p:nvPr/>
        </p:nvSpPr>
        <p:spPr bwMode="auto">
          <a:xfrm>
            <a:off x="4829175" y="2205038"/>
            <a:ext cx="3603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solidFill>
                  <a:srgbClr val="CC0000"/>
                </a:solidFill>
                <a:latin typeface=".VnArial Narrow" panose="020B7200000000000000" pitchFamily="34" charset="0"/>
              </a:rPr>
              <a:t>S</a:t>
            </a:r>
          </a:p>
        </p:txBody>
      </p:sp>
      <p:sp>
        <p:nvSpPr>
          <p:cNvPr id="11302" name="Text Box 38">
            <a:extLst>
              <a:ext uri="{FF2B5EF4-FFF2-40B4-BE49-F238E27FC236}">
                <a16:creationId xmlns:a16="http://schemas.microsoft.com/office/drawing/2014/main" id="{BC6100E0-6BE7-4154-ABB3-251B942CF223}"/>
              </a:ext>
            </a:extLst>
          </p:cNvPr>
          <p:cNvSpPr txBox="1">
            <a:spLocks noChangeArrowheads="1"/>
          </p:cNvSpPr>
          <p:nvPr/>
        </p:nvSpPr>
        <p:spPr bwMode="auto">
          <a:xfrm>
            <a:off x="4356100" y="2997200"/>
            <a:ext cx="3603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solidFill>
                  <a:srgbClr val="CC0000"/>
                </a:solidFill>
                <a:latin typeface=".VnArial Narrow" panose="020B7200000000000000" pitchFamily="34" charset="0"/>
              </a:rPr>
              <a:t>§</a:t>
            </a:r>
          </a:p>
        </p:txBody>
      </p:sp>
      <p:sp>
        <p:nvSpPr>
          <p:cNvPr id="11303" name="Text Box 39">
            <a:extLst>
              <a:ext uri="{FF2B5EF4-FFF2-40B4-BE49-F238E27FC236}">
                <a16:creationId xmlns:a16="http://schemas.microsoft.com/office/drawing/2014/main" id="{0ABF9092-73D5-491C-B4CD-B9F2139C4C11}"/>
              </a:ext>
            </a:extLst>
          </p:cNvPr>
          <p:cNvSpPr txBox="1">
            <a:spLocks noChangeArrowheads="1"/>
          </p:cNvSpPr>
          <p:nvPr/>
        </p:nvSpPr>
        <p:spPr bwMode="auto">
          <a:xfrm>
            <a:off x="4310063" y="4941888"/>
            <a:ext cx="3603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solidFill>
                  <a:srgbClr val="CC0000"/>
                </a:solidFill>
                <a:latin typeface=".VnArial Narrow" panose="020B7200000000000000" pitchFamily="34" charset="0"/>
              </a:rPr>
              <a:t>§</a:t>
            </a:r>
          </a:p>
        </p:txBody>
      </p:sp>
      <p:grpSp>
        <p:nvGrpSpPr>
          <p:cNvPr id="2" name="Group 40">
            <a:extLst>
              <a:ext uri="{FF2B5EF4-FFF2-40B4-BE49-F238E27FC236}">
                <a16:creationId xmlns:a16="http://schemas.microsoft.com/office/drawing/2014/main" id="{18623EB0-0941-4644-B335-AAC55FD0038F}"/>
              </a:ext>
            </a:extLst>
          </p:cNvPr>
          <p:cNvGrpSpPr>
            <a:grpSpLocks/>
          </p:cNvGrpSpPr>
          <p:nvPr/>
        </p:nvGrpSpPr>
        <p:grpSpPr bwMode="auto">
          <a:xfrm>
            <a:off x="6156325" y="4098925"/>
            <a:ext cx="2176463" cy="2066925"/>
            <a:chOff x="3878" y="2582"/>
            <a:chExt cx="1371" cy="1302"/>
          </a:xfrm>
        </p:grpSpPr>
        <p:sp>
          <p:nvSpPr>
            <p:cNvPr id="11331" name="Oval 41">
              <a:extLst>
                <a:ext uri="{FF2B5EF4-FFF2-40B4-BE49-F238E27FC236}">
                  <a16:creationId xmlns:a16="http://schemas.microsoft.com/office/drawing/2014/main" id="{81C13CD4-CDA4-43DD-87B4-4C8AED273511}"/>
                </a:ext>
              </a:extLst>
            </p:cNvPr>
            <p:cNvSpPr>
              <a:spLocks noChangeArrowheads="1"/>
            </p:cNvSpPr>
            <p:nvPr/>
          </p:nvSpPr>
          <p:spPr bwMode="auto">
            <a:xfrm>
              <a:off x="3878" y="2681"/>
              <a:ext cx="1204" cy="1203"/>
            </a:xfrm>
            <a:prstGeom prst="ellipse">
              <a:avLst/>
            </a:prstGeom>
            <a:noFill/>
            <a:ln w="12700" algn="ctr">
              <a:solidFill>
                <a:srgbClr val="000080"/>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sp>
          <p:nvSpPr>
            <p:cNvPr id="11332" name="Line 42">
              <a:extLst>
                <a:ext uri="{FF2B5EF4-FFF2-40B4-BE49-F238E27FC236}">
                  <a16:creationId xmlns:a16="http://schemas.microsoft.com/office/drawing/2014/main" id="{6CD01AD9-7B4C-4848-8A79-AF5DBFCC4F08}"/>
                </a:ext>
              </a:extLst>
            </p:cNvPr>
            <p:cNvSpPr>
              <a:spLocks noChangeShapeType="1"/>
            </p:cNvSpPr>
            <p:nvPr/>
          </p:nvSpPr>
          <p:spPr bwMode="auto">
            <a:xfrm flipV="1">
              <a:off x="4476" y="3307"/>
              <a:ext cx="602" cy="2"/>
            </a:xfrm>
            <a:prstGeom prst="line">
              <a:avLst/>
            </a:prstGeom>
            <a:noFill/>
            <a:ln w="12700">
              <a:solidFill>
                <a:srgbClr val="000080"/>
              </a:solidFill>
              <a:round/>
              <a:headEnd/>
              <a:tailEnd/>
            </a:ln>
            <a:extLst>
              <a:ext uri="{909E8E84-426E-40DD-AFC4-6F175D3DCCD1}">
                <a14:hiddenFill xmlns:a14="http://schemas.microsoft.com/office/drawing/2010/main">
                  <a:noFill/>
                </a14:hiddenFill>
              </a:ext>
            </a:extLst>
          </p:spPr>
          <p:txBody>
            <a:bodyPr anchor="ctr">
              <a:spAutoFit/>
            </a:bodyPr>
            <a:lstStyle/>
            <a:p>
              <a:endParaRPr lang="en-US"/>
            </a:p>
          </p:txBody>
        </p:sp>
        <p:sp>
          <p:nvSpPr>
            <p:cNvPr id="11333" name="Rectangle 43">
              <a:extLst>
                <a:ext uri="{FF2B5EF4-FFF2-40B4-BE49-F238E27FC236}">
                  <a16:creationId xmlns:a16="http://schemas.microsoft.com/office/drawing/2014/main" id="{42A3FF49-0916-4A89-A296-E7008BEFD739}"/>
                </a:ext>
              </a:extLst>
            </p:cNvPr>
            <p:cNvSpPr>
              <a:spLocks noChangeArrowheads="1"/>
            </p:cNvSpPr>
            <p:nvPr/>
          </p:nvSpPr>
          <p:spPr bwMode="auto">
            <a:xfrm>
              <a:off x="4312" y="3290"/>
              <a:ext cx="227"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sysDot"/>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1400">
                  <a:solidFill>
                    <a:schemeClr val="tx2"/>
                  </a:solidFill>
                  <a:latin typeface=".VnTime" panose="020B7200000000000000" pitchFamily="34" charset="0"/>
                </a:rPr>
                <a:t>O</a:t>
              </a:r>
            </a:p>
          </p:txBody>
        </p:sp>
        <p:sp>
          <p:nvSpPr>
            <p:cNvPr id="11334" name="Rectangle 44">
              <a:extLst>
                <a:ext uri="{FF2B5EF4-FFF2-40B4-BE49-F238E27FC236}">
                  <a16:creationId xmlns:a16="http://schemas.microsoft.com/office/drawing/2014/main" id="{7C68B063-2740-4F27-BBAE-8294CF35B2D6}"/>
                </a:ext>
              </a:extLst>
            </p:cNvPr>
            <p:cNvSpPr>
              <a:spLocks noChangeArrowheads="1"/>
            </p:cNvSpPr>
            <p:nvPr/>
          </p:nvSpPr>
          <p:spPr bwMode="auto">
            <a:xfrm>
              <a:off x="4700" y="2582"/>
              <a:ext cx="197"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sysDot"/>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1400">
                  <a:solidFill>
                    <a:schemeClr val="tx2"/>
                  </a:solidFill>
                  <a:latin typeface=".VnTime" panose="020B7200000000000000" pitchFamily="34" charset="0"/>
                </a:rPr>
                <a:t>A</a:t>
              </a:r>
            </a:p>
          </p:txBody>
        </p:sp>
        <p:sp>
          <p:nvSpPr>
            <p:cNvPr id="11335" name="Rectangle 45">
              <a:extLst>
                <a:ext uri="{FF2B5EF4-FFF2-40B4-BE49-F238E27FC236}">
                  <a16:creationId xmlns:a16="http://schemas.microsoft.com/office/drawing/2014/main" id="{E035944E-3D85-4DCD-B307-011C53D79354}"/>
                </a:ext>
              </a:extLst>
            </p:cNvPr>
            <p:cNvSpPr>
              <a:spLocks noChangeArrowheads="1"/>
            </p:cNvSpPr>
            <p:nvPr/>
          </p:nvSpPr>
          <p:spPr bwMode="auto">
            <a:xfrm>
              <a:off x="5066" y="3196"/>
              <a:ext cx="183"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sysDot"/>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1400">
                  <a:solidFill>
                    <a:schemeClr val="tx2"/>
                  </a:solidFill>
                  <a:latin typeface=".VnTime" panose="020B7200000000000000" pitchFamily="34" charset="0"/>
                </a:rPr>
                <a:t>B</a:t>
              </a:r>
            </a:p>
          </p:txBody>
        </p:sp>
        <p:sp>
          <p:nvSpPr>
            <p:cNvPr id="11336" name="Line 46">
              <a:extLst>
                <a:ext uri="{FF2B5EF4-FFF2-40B4-BE49-F238E27FC236}">
                  <a16:creationId xmlns:a16="http://schemas.microsoft.com/office/drawing/2014/main" id="{8CBFF51A-79C4-4C45-B503-EB8F784DCFEE}"/>
                </a:ext>
              </a:extLst>
            </p:cNvPr>
            <p:cNvSpPr>
              <a:spLocks noChangeShapeType="1"/>
            </p:cNvSpPr>
            <p:nvPr/>
          </p:nvSpPr>
          <p:spPr bwMode="auto">
            <a:xfrm flipH="1">
              <a:off x="4476" y="2743"/>
              <a:ext cx="295" cy="563"/>
            </a:xfrm>
            <a:prstGeom prst="line">
              <a:avLst/>
            </a:prstGeom>
            <a:noFill/>
            <a:ln w="12700">
              <a:solidFill>
                <a:srgbClr val="000080"/>
              </a:solidFill>
              <a:round/>
              <a:headEnd/>
              <a:tailEnd/>
            </a:ln>
            <a:extLst>
              <a:ext uri="{909E8E84-426E-40DD-AFC4-6F175D3DCCD1}">
                <a14:hiddenFill xmlns:a14="http://schemas.microsoft.com/office/drawing/2010/main">
                  <a:noFill/>
                </a14:hiddenFill>
              </a:ext>
            </a:extLst>
          </p:spPr>
          <p:txBody>
            <a:bodyPr anchor="ctr">
              <a:spAutoFit/>
            </a:bodyPr>
            <a:lstStyle/>
            <a:p>
              <a:endParaRPr lang="en-US"/>
            </a:p>
          </p:txBody>
        </p:sp>
        <p:sp>
          <p:nvSpPr>
            <p:cNvPr id="11337" name="Oval 47">
              <a:extLst>
                <a:ext uri="{FF2B5EF4-FFF2-40B4-BE49-F238E27FC236}">
                  <a16:creationId xmlns:a16="http://schemas.microsoft.com/office/drawing/2014/main" id="{2933E85E-D3FA-4FD5-971B-342DB47AE5F5}"/>
                </a:ext>
              </a:extLst>
            </p:cNvPr>
            <p:cNvSpPr>
              <a:spLocks noChangeArrowheads="1"/>
            </p:cNvSpPr>
            <p:nvPr/>
          </p:nvSpPr>
          <p:spPr bwMode="auto">
            <a:xfrm>
              <a:off x="4105" y="2931"/>
              <a:ext cx="748" cy="721"/>
            </a:xfrm>
            <a:prstGeom prst="ellipse">
              <a:avLst/>
            </a:prstGeom>
            <a:noFill/>
            <a:ln w="12700" algn="ctr">
              <a:solidFill>
                <a:srgbClr val="000080"/>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sp>
          <p:nvSpPr>
            <p:cNvPr id="11338" name="Oval 48">
              <a:extLst>
                <a:ext uri="{FF2B5EF4-FFF2-40B4-BE49-F238E27FC236}">
                  <a16:creationId xmlns:a16="http://schemas.microsoft.com/office/drawing/2014/main" id="{A4788241-B782-4087-B58C-C45960ADF124}"/>
                </a:ext>
              </a:extLst>
            </p:cNvPr>
            <p:cNvSpPr>
              <a:spLocks noChangeArrowheads="1"/>
            </p:cNvSpPr>
            <p:nvPr/>
          </p:nvSpPr>
          <p:spPr bwMode="auto">
            <a:xfrm>
              <a:off x="4451" y="3291"/>
              <a:ext cx="45" cy="43"/>
            </a:xfrm>
            <a:prstGeom prst="ellipse">
              <a:avLst/>
            </a:prstGeom>
            <a:solidFill>
              <a:srgbClr val="FF0000"/>
            </a:solidFill>
            <a:ln w="9525" algn="ctr">
              <a:solidFill>
                <a:srgbClr val="800000"/>
              </a:solidFill>
              <a:round/>
              <a:headEnd/>
              <a:tailEnd/>
            </a:ln>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sp>
          <p:nvSpPr>
            <p:cNvPr id="11339" name="Rectangle 49">
              <a:extLst>
                <a:ext uri="{FF2B5EF4-FFF2-40B4-BE49-F238E27FC236}">
                  <a16:creationId xmlns:a16="http://schemas.microsoft.com/office/drawing/2014/main" id="{E4D17C1A-A689-4DEA-BDF5-30BE5552DCF3}"/>
                </a:ext>
              </a:extLst>
            </p:cNvPr>
            <p:cNvSpPr>
              <a:spLocks noChangeArrowheads="1"/>
            </p:cNvSpPr>
            <p:nvPr/>
          </p:nvSpPr>
          <p:spPr bwMode="auto">
            <a:xfrm>
              <a:off x="4526" y="2803"/>
              <a:ext cx="187"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sysDot"/>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1400">
                  <a:solidFill>
                    <a:schemeClr val="tx2"/>
                  </a:solidFill>
                  <a:latin typeface=".VnTime" panose="020B7200000000000000" pitchFamily="34" charset="0"/>
                </a:rPr>
                <a:t>C</a:t>
              </a:r>
            </a:p>
          </p:txBody>
        </p:sp>
        <p:sp>
          <p:nvSpPr>
            <p:cNvPr id="11340" name="Rectangle 50">
              <a:extLst>
                <a:ext uri="{FF2B5EF4-FFF2-40B4-BE49-F238E27FC236}">
                  <a16:creationId xmlns:a16="http://schemas.microsoft.com/office/drawing/2014/main" id="{79293CEC-9A8A-45C7-9050-90E50384CD4B}"/>
                </a:ext>
              </a:extLst>
            </p:cNvPr>
            <p:cNvSpPr>
              <a:spLocks noChangeArrowheads="1"/>
            </p:cNvSpPr>
            <p:nvPr/>
          </p:nvSpPr>
          <p:spPr bwMode="auto">
            <a:xfrm>
              <a:off x="4814" y="3279"/>
              <a:ext cx="195"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sysDot"/>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1400">
                  <a:solidFill>
                    <a:schemeClr val="tx2"/>
                  </a:solidFill>
                  <a:latin typeface=".VnTime" panose="020B7200000000000000" pitchFamily="34" charset="0"/>
                </a:rPr>
                <a:t>D</a:t>
              </a:r>
            </a:p>
          </p:txBody>
        </p:sp>
        <p:sp>
          <p:nvSpPr>
            <p:cNvPr id="11341" name="Freeform 51">
              <a:extLst>
                <a:ext uri="{FF2B5EF4-FFF2-40B4-BE49-F238E27FC236}">
                  <a16:creationId xmlns:a16="http://schemas.microsoft.com/office/drawing/2014/main" id="{45E0E317-B1F9-47C4-ABC3-9D8C1E706876}"/>
                </a:ext>
              </a:extLst>
            </p:cNvPr>
            <p:cNvSpPr>
              <a:spLocks/>
            </p:cNvSpPr>
            <p:nvPr/>
          </p:nvSpPr>
          <p:spPr bwMode="auto">
            <a:xfrm>
              <a:off x="4513" y="3249"/>
              <a:ext cx="45" cy="59"/>
            </a:xfrm>
            <a:custGeom>
              <a:avLst/>
              <a:gdLst>
                <a:gd name="T0" fmla="*/ 0 w 45"/>
                <a:gd name="T1" fmla="*/ 0 h 59"/>
                <a:gd name="T2" fmla="*/ 39 w 45"/>
                <a:gd name="T3" fmla="*/ 23 h 59"/>
                <a:gd name="T4" fmla="*/ 35 w 45"/>
                <a:gd name="T5" fmla="*/ 59 h 59"/>
                <a:gd name="T6" fmla="*/ 0 60000 65536"/>
                <a:gd name="T7" fmla="*/ 0 60000 65536"/>
                <a:gd name="T8" fmla="*/ 0 60000 65536"/>
                <a:gd name="T9" fmla="*/ 0 w 45"/>
                <a:gd name="T10" fmla="*/ 0 h 59"/>
                <a:gd name="T11" fmla="*/ 45 w 45"/>
                <a:gd name="T12" fmla="*/ 59 h 59"/>
              </a:gdLst>
              <a:ahLst/>
              <a:cxnLst>
                <a:cxn ang="T6">
                  <a:pos x="T0" y="T1"/>
                </a:cxn>
                <a:cxn ang="T7">
                  <a:pos x="T2" y="T3"/>
                </a:cxn>
                <a:cxn ang="T8">
                  <a:pos x="T4" y="T5"/>
                </a:cxn>
              </a:cxnLst>
              <a:rect l="T9" t="T10" r="T11" b="T12"/>
              <a:pathLst>
                <a:path w="45" h="59">
                  <a:moveTo>
                    <a:pt x="0" y="0"/>
                  </a:moveTo>
                  <a:cubicBezTo>
                    <a:pt x="16" y="6"/>
                    <a:pt x="33" y="13"/>
                    <a:pt x="39" y="23"/>
                  </a:cubicBezTo>
                  <a:cubicBezTo>
                    <a:pt x="45" y="33"/>
                    <a:pt x="40" y="46"/>
                    <a:pt x="35" y="59"/>
                  </a:cubicBezTo>
                </a:path>
              </a:pathLst>
            </a:custGeom>
            <a:noFill/>
            <a:ln w="9525">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342" name="Rectangle 52">
              <a:extLst>
                <a:ext uri="{FF2B5EF4-FFF2-40B4-BE49-F238E27FC236}">
                  <a16:creationId xmlns:a16="http://schemas.microsoft.com/office/drawing/2014/main" id="{5A3F6727-6A9B-49FA-9748-C793EDF298F3}"/>
                </a:ext>
              </a:extLst>
            </p:cNvPr>
            <p:cNvSpPr>
              <a:spLocks noChangeArrowheads="1"/>
            </p:cNvSpPr>
            <p:nvPr/>
          </p:nvSpPr>
          <p:spPr bwMode="auto">
            <a:xfrm>
              <a:off x="4497" y="3153"/>
              <a:ext cx="24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sysDot"/>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1200">
                  <a:solidFill>
                    <a:schemeClr val="tx2"/>
                  </a:solidFill>
                  <a:latin typeface=".VnTime" panose="020B7200000000000000" pitchFamily="34" charset="0"/>
                </a:rPr>
                <a:t>60</a:t>
              </a:r>
              <a:r>
                <a:rPr lang="en-US" altLang="en-US" sz="1200" baseline="30000">
                  <a:solidFill>
                    <a:schemeClr val="tx2"/>
                  </a:solidFill>
                  <a:latin typeface=".VnTime" panose="020B7200000000000000" pitchFamily="34" charset="0"/>
                </a:rPr>
                <a:t>o</a:t>
              </a:r>
              <a:endParaRPr lang="en-US" altLang="en-US" sz="1200">
                <a:solidFill>
                  <a:schemeClr val="tx2"/>
                </a:solidFill>
                <a:latin typeface=".VnTime" panose="020B7200000000000000" pitchFamily="34" charset="0"/>
              </a:endParaRPr>
            </a:p>
          </p:txBody>
        </p:sp>
      </p:grpSp>
      <p:grpSp>
        <p:nvGrpSpPr>
          <p:cNvPr id="3" name="Group 53">
            <a:extLst>
              <a:ext uri="{FF2B5EF4-FFF2-40B4-BE49-F238E27FC236}">
                <a16:creationId xmlns:a16="http://schemas.microsoft.com/office/drawing/2014/main" id="{C0C6C604-3973-4800-A77F-0585876151CA}"/>
              </a:ext>
            </a:extLst>
          </p:cNvPr>
          <p:cNvGrpSpPr>
            <a:grpSpLocks/>
          </p:cNvGrpSpPr>
          <p:nvPr/>
        </p:nvGrpSpPr>
        <p:grpSpPr bwMode="auto">
          <a:xfrm>
            <a:off x="5464175" y="1847850"/>
            <a:ext cx="3281363" cy="1841500"/>
            <a:chOff x="3442" y="1164"/>
            <a:chExt cx="2067" cy="1160"/>
          </a:xfrm>
        </p:grpSpPr>
        <p:sp>
          <p:nvSpPr>
            <p:cNvPr id="11306" name="Rectangle 54">
              <a:extLst>
                <a:ext uri="{FF2B5EF4-FFF2-40B4-BE49-F238E27FC236}">
                  <a16:creationId xmlns:a16="http://schemas.microsoft.com/office/drawing/2014/main" id="{D48E8BCB-0808-462C-9AA3-340F91A2F41A}"/>
                </a:ext>
              </a:extLst>
            </p:cNvPr>
            <p:cNvSpPr>
              <a:spLocks noChangeArrowheads="1"/>
            </p:cNvSpPr>
            <p:nvPr/>
          </p:nvSpPr>
          <p:spPr bwMode="auto">
            <a:xfrm>
              <a:off x="3771" y="1809"/>
              <a:ext cx="18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sysDot"/>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1400">
                  <a:solidFill>
                    <a:schemeClr val="tx2"/>
                  </a:solidFill>
                  <a:latin typeface=".VnTime" panose="020B7200000000000000" pitchFamily="34" charset="0"/>
                </a:rPr>
                <a:t>O</a:t>
              </a:r>
            </a:p>
          </p:txBody>
        </p:sp>
        <p:sp>
          <p:nvSpPr>
            <p:cNvPr id="11307" name="Oval 55">
              <a:extLst>
                <a:ext uri="{FF2B5EF4-FFF2-40B4-BE49-F238E27FC236}">
                  <a16:creationId xmlns:a16="http://schemas.microsoft.com/office/drawing/2014/main" id="{302546AB-F1DE-4F16-A4D1-0E118DB0F51B}"/>
                </a:ext>
              </a:extLst>
            </p:cNvPr>
            <p:cNvSpPr>
              <a:spLocks noChangeArrowheads="1"/>
            </p:cNvSpPr>
            <p:nvPr/>
          </p:nvSpPr>
          <p:spPr bwMode="auto">
            <a:xfrm>
              <a:off x="3506" y="1439"/>
              <a:ext cx="748" cy="721"/>
            </a:xfrm>
            <a:prstGeom prst="ellipse">
              <a:avLst/>
            </a:prstGeom>
            <a:noFill/>
            <a:ln w="12700" algn="ctr">
              <a:solidFill>
                <a:srgbClr val="000080"/>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sp>
          <p:nvSpPr>
            <p:cNvPr id="11308" name="Oval 56">
              <a:extLst>
                <a:ext uri="{FF2B5EF4-FFF2-40B4-BE49-F238E27FC236}">
                  <a16:creationId xmlns:a16="http://schemas.microsoft.com/office/drawing/2014/main" id="{FDC0DDCB-F48A-4880-B3B9-6DFA47629E4A}"/>
                </a:ext>
              </a:extLst>
            </p:cNvPr>
            <p:cNvSpPr>
              <a:spLocks noChangeArrowheads="1"/>
            </p:cNvSpPr>
            <p:nvPr/>
          </p:nvSpPr>
          <p:spPr bwMode="auto">
            <a:xfrm>
              <a:off x="3852" y="1799"/>
              <a:ext cx="45" cy="43"/>
            </a:xfrm>
            <a:prstGeom prst="ellipse">
              <a:avLst/>
            </a:prstGeom>
            <a:solidFill>
              <a:srgbClr val="FF0000"/>
            </a:solidFill>
            <a:ln w="9525" algn="ctr">
              <a:solidFill>
                <a:srgbClr val="800000"/>
              </a:solidFill>
              <a:round/>
              <a:headEnd/>
              <a:tailEnd/>
            </a:ln>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sp>
          <p:nvSpPr>
            <p:cNvPr id="11309" name="Line 57">
              <a:extLst>
                <a:ext uri="{FF2B5EF4-FFF2-40B4-BE49-F238E27FC236}">
                  <a16:creationId xmlns:a16="http://schemas.microsoft.com/office/drawing/2014/main" id="{34EC9115-6CB9-4406-8E27-8829B7B639CF}"/>
                </a:ext>
              </a:extLst>
            </p:cNvPr>
            <p:cNvSpPr>
              <a:spLocks noChangeShapeType="1"/>
            </p:cNvSpPr>
            <p:nvPr/>
          </p:nvSpPr>
          <p:spPr bwMode="auto">
            <a:xfrm>
              <a:off x="3594" y="1562"/>
              <a:ext cx="556" cy="0"/>
            </a:xfrm>
            <a:prstGeom prst="line">
              <a:avLst/>
            </a:prstGeom>
            <a:noFill/>
            <a:ln w="12700">
              <a:solidFill>
                <a:srgbClr val="000080"/>
              </a:solidFill>
              <a:round/>
              <a:headEnd/>
              <a:tailEnd/>
            </a:ln>
            <a:extLst>
              <a:ext uri="{909E8E84-426E-40DD-AFC4-6F175D3DCCD1}">
                <a14:hiddenFill xmlns:a14="http://schemas.microsoft.com/office/drawing/2010/main">
                  <a:noFill/>
                </a14:hiddenFill>
              </a:ext>
            </a:extLst>
          </p:spPr>
          <p:txBody>
            <a:bodyPr anchor="ctr">
              <a:spAutoFit/>
            </a:bodyPr>
            <a:lstStyle/>
            <a:p>
              <a:endParaRPr lang="en-US"/>
            </a:p>
          </p:txBody>
        </p:sp>
        <p:sp>
          <p:nvSpPr>
            <p:cNvPr id="11310" name="Rectangle 58">
              <a:extLst>
                <a:ext uri="{FF2B5EF4-FFF2-40B4-BE49-F238E27FC236}">
                  <a16:creationId xmlns:a16="http://schemas.microsoft.com/office/drawing/2014/main" id="{CEC3899E-14AB-4820-A746-47E262086583}"/>
                </a:ext>
              </a:extLst>
            </p:cNvPr>
            <p:cNvSpPr>
              <a:spLocks noChangeArrowheads="1"/>
            </p:cNvSpPr>
            <p:nvPr/>
          </p:nvSpPr>
          <p:spPr bwMode="auto">
            <a:xfrm>
              <a:off x="3442" y="1403"/>
              <a:ext cx="197"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sysDot"/>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1400">
                  <a:solidFill>
                    <a:schemeClr val="tx2"/>
                  </a:solidFill>
                  <a:latin typeface=".VnTime" panose="020B7200000000000000" pitchFamily="34" charset="0"/>
                </a:rPr>
                <a:t>A</a:t>
              </a:r>
            </a:p>
          </p:txBody>
        </p:sp>
        <p:sp>
          <p:nvSpPr>
            <p:cNvPr id="11311" name="Rectangle 59">
              <a:extLst>
                <a:ext uri="{FF2B5EF4-FFF2-40B4-BE49-F238E27FC236}">
                  <a16:creationId xmlns:a16="http://schemas.microsoft.com/office/drawing/2014/main" id="{1EE8EB64-4066-4B04-89E6-70DFFD5A1F9F}"/>
                </a:ext>
              </a:extLst>
            </p:cNvPr>
            <p:cNvSpPr>
              <a:spLocks noChangeArrowheads="1"/>
            </p:cNvSpPr>
            <p:nvPr/>
          </p:nvSpPr>
          <p:spPr bwMode="auto">
            <a:xfrm>
              <a:off x="4117" y="1409"/>
              <a:ext cx="183"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sysDot"/>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1400">
                  <a:solidFill>
                    <a:schemeClr val="tx2"/>
                  </a:solidFill>
                  <a:latin typeface=".VnTime" panose="020B7200000000000000" pitchFamily="34" charset="0"/>
                </a:rPr>
                <a:t>B</a:t>
              </a:r>
            </a:p>
          </p:txBody>
        </p:sp>
        <p:sp>
          <p:nvSpPr>
            <p:cNvPr id="11312" name="Line 60">
              <a:extLst>
                <a:ext uri="{FF2B5EF4-FFF2-40B4-BE49-F238E27FC236}">
                  <a16:creationId xmlns:a16="http://schemas.microsoft.com/office/drawing/2014/main" id="{445DB777-6D9B-4766-BA4A-B0D1C5DB021B}"/>
                </a:ext>
              </a:extLst>
            </p:cNvPr>
            <p:cNvSpPr>
              <a:spLocks noChangeShapeType="1"/>
            </p:cNvSpPr>
            <p:nvPr/>
          </p:nvSpPr>
          <p:spPr bwMode="auto">
            <a:xfrm>
              <a:off x="3596" y="1560"/>
              <a:ext cx="270" cy="254"/>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anchor="ctr">
              <a:spAutoFit/>
            </a:bodyPr>
            <a:lstStyle/>
            <a:p>
              <a:endParaRPr lang="en-US"/>
            </a:p>
          </p:txBody>
        </p:sp>
        <p:sp>
          <p:nvSpPr>
            <p:cNvPr id="11313" name="Line 61">
              <a:extLst>
                <a:ext uri="{FF2B5EF4-FFF2-40B4-BE49-F238E27FC236}">
                  <a16:creationId xmlns:a16="http://schemas.microsoft.com/office/drawing/2014/main" id="{DFB27CEB-2EA8-470D-BD7F-9A71475FB6E1}"/>
                </a:ext>
              </a:extLst>
            </p:cNvPr>
            <p:cNvSpPr>
              <a:spLocks noChangeShapeType="1"/>
            </p:cNvSpPr>
            <p:nvPr/>
          </p:nvSpPr>
          <p:spPr bwMode="auto">
            <a:xfrm flipH="1">
              <a:off x="3878" y="1558"/>
              <a:ext cx="284" cy="256"/>
            </a:xfrm>
            <a:prstGeom prst="line">
              <a:avLst/>
            </a:prstGeom>
            <a:noFill/>
            <a:ln w="12700">
              <a:solidFill>
                <a:srgbClr val="000080"/>
              </a:solidFill>
              <a:round/>
              <a:headEnd/>
              <a:tailEnd/>
            </a:ln>
            <a:extLst>
              <a:ext uri="{909E8E84-426E-40DD-AFC4-6F175D3DCCD1}">
                <a14:hiddenFill xmlns:a14="http://schemas.microsoft.com/office/drawing/2010/main">
                  <a:noFill/>
                </a14:hiddenFill>
              </a:ext>
            </a:extLst>
          </p:spPr>
          <p:txBody>
            <a:bodyPr anchor="ctr">
              <a:spAutoFit/>
            </a:bodyPr>
            <a:lstStyle/>
            <a:p>
              <a:endParaRPr lang="en-US"/>
            </a:p>
          </p:txBody>
        </p:sp>
        <p:sp>
          <p:nvSpPr>
            <p:cNvPr id="11314" name="Line 62">
              <a:extLst>
                <a:ext uri="{FF2B5EF4-FFF2-40B4-BE49-F238E27FC236}">
                  <a16:creationId xmlns:a16="http://schemas.microsoft.com/office/drawing/2014/main" id="{80311587-B4C8-4BB9-9BDC-3553FB904D8A}"/>
                </a:ext>
              </a:extLst>
            </p:cNvPr>
            <p:cNvSpPr>
              <a:spLocks noChangeShapeType="1"/>
            </p:cNvSpPr>
            <p:nvPr/>
          </p:nvSpPr>
          <p:spPr bwMode="auto">
            <a:xfrm flipH="1">
              <a:off x="3833" y="1533"/>
              <a:ext cx="17" cy="51"/>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15" name="Line 63">
              <a:extLst>
                <a:ext uri="{FF2B5EF4-FFF2-40B4-BE49-F238E27FC236}">
                  <a16:creationId xmlns:a16="http://schemas.microsoft.com/office/drawing/2014/main" id="{0B1DACE0-B3AF-4DCA-8D90-14834D3381D0}"/>
                </a:ext>
              </a:extLst>
            </p:cNvPr>
            <p:cNvSpPr>
              <a:spLocks noChangeShapeType="1"/>
            </p:cNvSpPr>
            <p:nvPr/>
          </p:nvSpPr>
          <p:spPr bwMode="auto">
            <a:xfrm flipH="1">
              <a:off x="3855" y="1535"/>
              <a:ext cx="17" cy="51"/>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16" name="Rectangle 64">
              <a:extLst>
                <a:ext uri="{FF2B5EF4-FFF2-40B4-BE49-F238E27FC236}">
                  <a16:creationId xmlns:a16="http://schemas.microsoft.com/office/drawing/2014/main" id="{95ABA14B-C429-40F7-BF3C-DF5BC0AF5318}"/>
                </a:ext>
              </a:extLst>
            </p:cNvPr>
            <p:cNvSpPr>
              <a:spLocks noChangeArrowheads="1"/>
            </p:cNvSpPr>
            <p:nvPr/>
          </p:nvSpPr>
          <p:spPr bwMode="auto">
            <a:xfrm>
              <a:off x="3734" y="1622"/>
              <a:ext cx="317"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sysDot"/>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1100">
                  <a:solidFill>
                    <a:schemeClr val="tx2"/>
                  </a:solidFill>
                  <a:latin typeface=".VnTime" panose="020B7200000000000000" pitchFamily="34" charset="0"/>
                </a:rPr>
                <a:t>100</a:t>
              </a:r>
              <a:r>
                <a:rPr lang="en-US" altLang="en-US" sz="1100" baseline="30000">
                  <a:solidFill>
                    <a:schemeClr val="tx2"/>
                  </a:solidFill>
                  <a:latin typeface=".VnTime" panose="020B7200000000000000" pitchFamily="34" charset="0"/>
                </a:rPr>
                <a:t>o</a:t>
              </a:r>
              <a:endParaRPr lang="en-US" altLang="en-US" sz="1100">
                <a:solidFill>
                  <a:schemeClr val="tx2"/>
                </a:solidFill>
                <a:latin typeface=".VnTime" panose="020B7200000000000000" pitchFamily="34" charset="0"/>
              </a:endParaRPr>
            </a:p>
          </p:txBody>
        </p:sp>
        <p:sp>
          <p:nvSpPr>
            <p:cNvPr id="11317" name="Freeform 65">
              <a:extLst>
                <a:ext uri="{FF2B5EF4-FFF2-40B4-BE49-F238E27FC236}">
                  <a16:creationId xmlns:a16="http://schemas.microsoft.com/office/drawing/2014/main" id="{7F4F1815-1F0A-4543-BD9D-88CEF400C6CD}"/>
                </a:ext>
              </a:extLst>
            </p:cNvPr>
            <p:cNvSpPr>
              <a:spLocks/>
            </p:cNvSpPr>
            <p:nvPr/>
          </p:nvSpPr>
          <p:spPr bwMode="auto">
            <a:xfrm>
              <a:off x="3833" y="1752"/>
              <a:ext cx="85" cy="24"/>
            </a:xfrm>
            <a:custGeom>
              <a:avLst/>
              <a:gdLst>
                <a:gd name="T0" fmla="*/ 0 w 85"/>
                <a:gd name="T1" fmla="*/ 21 h 24"/>
                <a:gd name="T2" fmla="*/ 43 w 85"/>
                <a:gd name="T3" fmla="*/ 0 h 24"/>
                <a:gd name="T4" fmla="*/ 85 w 85"/>
                <a:gd name="T5" fmla="*/ 24 h 24"/>
                <a:gd name="T6" fmla="*/ 0 60000 65536"/>
                <a:gd name="T7" fmla="*/ 0 60000 65536"/>
                <a:gd name="T8" fmla="*/ 0 60000 65536"/>
                <a:gd name="T9" fmla="*/ 0 w 85"/>
                <a:gd name="T10" fmla="*/ 0 h 24"/>
                <a:gd name="T11" fmla="*/ 85 w 85"/>
                <a:gd name="T12" fmla="*/ 24 h 24"/>
              </a:gdLst>
              <a:ahLst/>
              <a:cxnLst>
                <a:cxn ang="T6">
                  <a:pos x="T0" y="T1"/>
                </a:cxn>
                <a:cxn ang="T7">
                  <a:pos x="T2" y="T3"/>
                </a:cxn>
                <a:cxn ang="T8">
                  <a:pos x="T4" y="T5"/>
                </a:cxn>
              </a:cxnLst>
              <a:rect l="T9" t="T10" r="T11" b="T12"/>
              <a:pathLst>
                <a:path w="85" h="24">
                  <a:moveTo>
                    <a:pt x="0" y="21"/>
                  </a:moveTo>
                  <a:cubicBezTo>
                    <a:pt x="14" y="10"/>
                    <a:pt x="29" y="0"/>
                    <a:pt x="43" y="0"/>
                  </a:cubicBezTo>
                  <a:cubicBezTo>
                    <a:pt x="57" y="0"/>
                    <a:pt x="71" y="12"/>
                    <a:pt x="85" y="24"/>
                  </a:cubicBezTo>
                </a:path>
              </a:pathLst>
            </a:custGeom>
            <a:noFill/>
            <a:ln w="9525">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318" name="Oval 66">
              <a:extLst>
                <a:ext uri="{FF2B5EF4-FFF2-40B4-BE49-F238E27FC236}">
                  <a16:creationId xmlns:a16="http://schemas.microsoft.com/office/drawing/2014/main" id="{E640C48B-291D-4E33-BF29-98E380214A81}"/>
                </a:ext>
              </a:extLst>
            </p:cNvPr>
            <p:cNvSpPr>
              <a:spLocks noChangeArrowheads="1"/>
            </p:cNvSpPr>
            <p:nvPr/>
          </p:nvSpPr>
          <p:spPr bwMode="auto">
            <a:xfrm>
              <a:off x="4422" y="1233"/>
              <a:ext cx="1087" cy="1091"/>
            </a:xfrm>
            <a:prstGeom prst="ellipse">
              <a:avLst/>
            </a:prstGeom>
            <a:noFill/>
            <a:ln w="12700" algn="ctr">
              <a:solidFill>
                <a:srgbClr val="000080"/>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sp>
          <p:nvSpPr>
            <p:cNvPr id="11319" name="Oval 67">
              <a:extLst>
                <a:ext uri="{FF2B5EF4-FFF2-40B4-BE49-F238E27FC236}">
                  <a16:creationId xmlns:a16="http://schemas.microsoft.com/office/drawing/2014/main" id="{E701F7C8-73DB-43EB-B6EA-6179758E3B79}"/>
                </a:ext>
              </a:extLst>
            </p:cNvPr>
            <p:cNvSpPr>
              <a:spLocks noChangeArrowheads="1"/>
            </p:cNvSpPr>
            <p:nvPr/>
          </p:nvSpPr>
          <p:spPr bwMode="auto">
            <a:xfrm>
              <a:off x="4925" y="1779"/>
              <a:ext cx="65" cy="64"/>
            </a:xfrm>
            <a:prstGeom prst="ellipse">
              <a:avLst/>
            </a:prstGeom>
            <a:solidFill>
              <a:srgbClr val="FF0000"/>
            </a:solidFill>
            <a:ln w="9525" algn="ctr">
              <a:solidFill>
                <a:srgbClr val="800000"/>
              </a:solidFill>
              <a:round/>
              <a:headEnd/>
              <a:tailEnd/>
            </a:ln>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1800"/>
            </a:p>
          </p:txBody>
        </p:sp>
        <p:sp>
          <p:nvSpPr>
            <p:cNvPr id="11320" name="Rectangle 68">
              <a:extLst>
                <a:ext uri="{FF2B5EF4-FFF2-40B4-BE49-F238E27FC236}">
                  <a16:creationId xmlns:a16="http://schemas.microsoft.com/office/drawing/2014/main" id="{4C3B5A28-FC48-4500-89DD-495F15FCE3B8}"/>
                </a:ext>
              </a:extLst>
            </p:cNvPr>
            <p:cNvSpPr>
              <a:spLocks noChangeArrowheads="1"/>
            </p:cNvSpPr>
            <p:nvPr/>
          </p:nvSpPr>
          <p:spPr bwMode="auto">
            <a:xfrm>
              <a:off x="4522" y="1164"/>
              <a:ext cx="187"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sysDot"/>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1400">
                  <a:solidFill>
                    <a:schemeClr val="tx2"/>
                  </a:solidFill>
                  <a:latin typeface=".VnTime" panose="020B7200000000000000" pitchFamily="34" charset="0"/>
                </a:rPr>
                <a:t>C</a:t>
              </a:r>
            </a:p>
          </p:txBody>
        </p:sp>
        <p:sp>
          <p:nvSpPr>
            <p:cNvPr id="11321" name="Rectangle 69">
              <a:extLst>
                <a:ext uri="{FF2B5EF4-FFF2-40B4-BE49-F238E27FC236}">
                  <a16:creationId xmlns:a16="http://schemas.microsoft.com/office/drawing/2014/main" id="{ECFA8F68-6009-4481-A45B-6ECD3023AA01}"/>
                </a:ext>
              </a:extLst>
            </p:cNvPr>
            <p:cNvSpPr>
              <a:spLocks noChangeArrowheads="1"/>
            </p:cNvSpPr>
            <p:nvPr/>
          </p:nvSpPr>
          <p:spPr bwMode="auto">
            <a:xfrm>
              <a:off x="5206" y="1164"/>
              <a:ext cx="195"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sysDot"/>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1400">
                  <a:solidFill>
                    <a:schemeClr val="tx2"/>
                  </a:solidFill>
                  <a:latin typeface=".VnTime" panose="020B7200000000000000" pitchFamily="34" charset="0"/>
                </a:rPr>
                <a:t>D</a:t>
              </a:r>
            </a:p>
          </p:txBody>
        </p:sp>
        <p:sp>
          <p:nvSpPr>
            <p:cNvPr id="11322" name="Line 70">
              <a:extLst>
                <a:ext uri="{FF2B5EF4-FFF2-40B4-BE49-F238E27FC236}">
                  <a16:creationId xmlns:a16="http://schemas.microsoft.com/office/drawing/2014/main" id="{87FCBB22-91F6-4F6C-B4D8-D62A3A44063C}"/>
                </a:ext>
              </a:extLst>
            </p:cNvPr>
            <p:cNvSpPr>
              <a:spLocks noChangeShapeType="1"/>
            </p:cNvSpPr>
            <p:nvPr/>
          </p:nvSpPr>
          <p:spPr bwMode="auto">
            <a:xfrm>
              <a:off x="4683" y="1303"/>
              <a:ext cx="262" cy="497"/>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anchor="ctr">
              <a:spAutoFit/>
            </a:bodyPr>
            <a:lstStyle/>
            <a:p>
              <a:endParaRPr lang="en-US"/>
            </a:p>
          </p:txBody>
        </p:sp>
        <p:sp>
          <p:nvSpPr>
            <p:cNvPr id="11323" name="Line 71">
              <a:extLst>
                <a:ext uri="{FF2B5EF4-FFF2-40B4-BE49-F238E27FC236}">
                  <a16:creationId xmlns:a16="http://schemas.microsoft.com/office/drawing/2014/main" id="{A30FD469-1CEC-4A60-9481-01BDADD9E02B}"/>
                </a:ext>
              </a:extLst>
            </p:cNvPr>
            <p:cNvSpPr>
              <a:spLocks noChangeShapeType="1"/>
            </p:cNvSpPr>
            <p:nvPr/>
          </p:nvSpPr>
          <p:spPr bwMode="auto">
            <a:xfrm flipH="1">
              <a:off x="4962" y="1305"/>
              <a:ext cx="278" cy="495"/>
            </a:xfrm>
            <a:prstGeom prst="line">
              <a:avLst/>
            </a:prstGeom>
            <a:noFill/>
            <a:ln w="12700">
              <a:solidFill>
                <a:srgbClr val="000080"/>
              </a:solidFill>
              <a:round/>
              <a:headEnd/>
              <a:tailEnd/>
            </a:ln>
            <a:extLst>
              <a:ext uri="{909E8E84-426E-40DD-AFC4-6F175D3DCCD1}">
                <a14:hiddenFill xmlns:a14="http://schemas.microsoft.com/office/drawing/2010/main">
                  <a:noFill/>
                </a14:hiddenFill>
              </a:ext>
            </a:extLst>
          </p:spPr>
          <p:txBody>
            <a:bodyPr anchor="ctr">
              <a:spAutoFit/>
            </a:bodyPr>
            <a:lstStyle/>
            <a:p>
              <a:endParaRPr lang="en-US"/>
            </a:p>
          </p:txBody>
        </p:sp>
        <p:sp>
          <p:nvSpPr>
            <p:cNvPr id="11324" name="Line 72">
              <a:extLst>
                <a:ext uri="{FF2B5EF4-FFF2-40B4-BE49-F238E27FC236}">
                  <a16:creationId xmlns:a16="http://schemas.microsoft.com/office/drawing/2014/main" id="{CBA01E87-0886-45FE-B858-C714AA119A30}"/>
                </a:ext>
              </a:extLst>
            </p:cNvPr>
            <p:cNvSpPr>
              <a:spLocks noChangeShapeType="1"/>
            </p:cNvSpPr>
            <p:nvPr/>
          </p:nvSpPr>
          <p:spPr bwMode="auto">
            <a:xfrm>
              <a:off x="4686" y="1313"/>
              <a:ext cx="556" cy="0"/>
            </a:xfrm>
            <a:prstGeom prst="line">
              <a:avLst/>
            </a:prstGeom>
            <a:noFill/>
            <a:ln w="12700">
              <a:solidFill>
                <a:srgbClr val="000080"/>
              </a:solidFill>
              <a:round/>
              <a:headEnd/>
              <a:tailEnd/>
            </a:ln>
            <a:extLst>
              <a:ext uri="{909E8E84-426E-40DD-AFC4-6F175D3DCCD1}">
                <a14:hiddenFill xmlns:a14="http://schemas.microsoft.com/office/drawing/2010/main">
                  <a:noFill/>
                </a14:hiddenFill>
              </a:ext>
            </a:extLst>
          </p:spPr>
          <p:txBody>
            <a:bodyPr anchor="ctr">
              <a:spAutoFit/>
            </a:bodyPr>
            <a:lstStyle/>
            <a:p>
              <a:endParaRPr lang="en-US"/>
            </a:p>
          </p:txBody>
        </p:sp>
        <p:sp>
          <p:nvSpPr>
            <p:cNvPr id="11325" name="Line 73">
              <a:extLst>
                <a:ext uri="{FF2B5EF4-FFF2-40B4-BE49-F238E27FC236}">
                  <a16:creationId xmlns:a16="http://schemas.microsoft.com/office/drawing/2014/main" id="{ECF3DC70-973A-425F-9D25-CC60D3C9B2D3}"/>
                </a:ext>
              </a:extLst>
            </p:cNvPr>
            <p:cNvSpPr>
              <a:spLocks noChangeShapeType="1"/>
            </p:cNvSpPr>
            <p:nvPr/>
          </p:nvSpPr>
          <p:spPr bwMode="auto">
            <a:xfrm flipH="1">
              <a:off x="4921" y="1292"/>
              <a:ext cx="17" cy="51"/>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26" name="Line 74">
              <a:extLst>
                <a:ext uri="{FF2B5EF4-FFF2-40B4-BE49-F238E27FC236}">
                  <a16:creationId xmlns:a16="http://schemas.microsoft.com/office/drawing/2014/main" id="{7DAFA3C4-AE7E-4A8E-98DA-4DD885C229F5}"/>
                </a:ext>
              </a:extLst>
            </p:cNvPr>
            <p:cNvSpPr>
              <a:spLocks noChangeShapeType="1"/>
            </p:cNvSpPr>
            <p:nvPr/>
          </p:nvSpPr>
          <p:spPr bwMode="auto">
            <a:xfrm flipH="1">
              <a:off x="4943" y="1294"/>
              <a:ext cx="17" cy="51"/>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27" name="Freeform 75">
              <a:extLst>
                <a:ext uri="{FF2B5EF4-FFF2-40B4-BE49-F238E27FC236}">
                  <a16:creationId xmlns:a16="http://schemas.microsoft.com/office/drawing/2014/main" id="{DA38BFAF-B0F0-46E7-925C-124B46D79C9E}"/>
                </a:ext>
              </a:extLst>
            </p:cNvPr>
            <p:cNvSpPr>
              <a:spLocks/>
            </p:cNvSpPr>
            <p:nvPr/>
          </p:nvSpPr>
          <p:spPr bwMode="auto">
            <a:xfrm>
              <a:off x="4909" y="1720"/>
              <a:ext cx="85" cy="24"/>
            </a:xfrm>
            <a:custGeom>
              <a:avLst/>
              <a:gdLst>
                <a:gd name="T0" fmla="*/ 0 w 85"/>
                <a:gd name="T1" fmla="*/ 21 h 24"/>
                <a:gd name="T2" fmla="*/ 43 w 85"/>
                <a:gd name="T3" fmla="*/ 0 h 24"/>
                <a:gd name="T4" fmla="*/ 85 w 85"/>
                <a:gd name="T5" fmla="*/ 24 h 24"/>
                <a:gd name="T6" fmla="*/ 0 60000 65536"/>
                <a:gd name="T7" fmla="*/ 0 60000 65536"/>
                <a:gd name="T8" fmla="*/ 0 60000 65536"/>
                <a:gd name="T9" fmla="*/ 0 w 85"/>
                <a:gd name="T10" fmla="*/ 0 h 24"/>
                <a:gd name="T11" fmla="*/ 85 w 85"/>
                <a:gd name="T12" fmla="*/ 24 h 24"/>
              </a:gdLst>
              <a:ahLst/>
              <a:cxnLst>
                <a:cxn ang="T6">
                  <a:pos x="T0" y="T1"/>
                </a:cxn>
                <a:cxn ang="T7">
                  <a:pos x="T2" y="T3"/>
                </a:cxn>
                <a:cxn ang="T8">
                  <a:pos x="T4" y="T5"/>
                </a:cxn>
              </a:cxnLst>
              <a:rect l="T9" t="T10" r="T11" b="T12"/>
              <a:pathLst>
                <a:path w="85" h="24">
                  <a:moveTo>
                    <a:pt x="0" y="21"/>
                  </a:moveTo>
                  <a:cubicBezTo>
                    <a:pt x="14" y="10"/>
                    <a:pt x="29" y="0"/>
                    <a:pt x="43" y="0"/>
                  </a:cubicBezTo>
                  <a:cubicBezTo>
                    <a:pt x="57" y="0"/>
                    <a:pt x="71" y="12"/>
                    <a:pt x="85" y="24"/>
                  </a:cubicBezTo>
                </a:path>
              </a:pathLst>
            </a:custGeom>
            <a:noFill/>
            <a:ln w="9525">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328" name="Freeform 76">
              <a:extLst>
                <a:ext uri="{FF2B5EF4-FFF2-40B4-BE49-F238E27FC236}">
                  <a16:creationId xmlns:a16="http://schemas.microsoft.com/office/drawing/2014/main" id="{0964BF0C-29B2-41CA-81C2-CC5D2B2F5B6A}"/>
                </a:ext>
              </a:extLst>
            </p:cNvPr>
            <p:cNvSpPr>
              <a:spLocks/>
            </p:cNvSpPr>
            <p:nvPr/>
          </p:nvSpPr>
          <p:spPr bwMode="auto">
            <a:xfrm>
              <a:off x="4909" y="1700"/>
              <a:ext cx="85" cy="24"/>
            </a:xfrm>
            <a:custGeom>
              <a:avLst/>
              <a:gdLst>
                <a:gd name="T0" fmla="*/ 0 w 85"/>
                <a:gd name="T1" fmla="*/ 21 h 24"/>
                <a:gd name="T2" fmla="*/ 43 w 85"/>
                <a:gd name="T3" fmla="*/ 0 h 24"/>
                <a:gd name="T4" fmla="*/ 85 w 85"/>
                <a:gd name="T5" fmla="*/ 24 h 24"/>
                <a:gd name="T6" fmla="*/ 0 60000 65536"/>
                <a:gd name="T7" fmla="*/ 0 60000 65536"/>
                <a:gd name="T8" fmla="*/ 0 60000 65536"/>
                <a:gd name="T9" fmla="*/ 0 w 85"/>
                <a:gd name="T10" fmla="*/ 0 h 24"/>
                <a:gd name="T11" fmla="*/ 85 w 85"/>
                <a:gd name="T12" fmla="*/ 24 h 24"/>
              </a:gdLst>
              <a:ahLst/>
              <a:cxnLst>
                <a:cxn ang="T6">
                  <a:pos x="T0" y="T1"/>
                </a:cxn>
                <a:cxn ang="T7">
                  <a:pos x="T2" y="T3"/>
                </a:cxn>
                <a:cxn ang="T8">
                  <a:pos x="T4" y="T5"/>
                </a:cxn>
              </a:cxnLst>
              <a:rect l="T9" t="T10" r="T11" b="T12"/>
              <a:pathLst>
                <a:path w="85" h="24">
                  <a:moveTo>
                    <a:pt x="0" y="21"/>
                  </a:moveTo>
                  <a:cubicBezTo>
                    <a:pt x="14" y="10"/>
                    <a:pt x="29" y="0"/>
                    <a:pt x="43" y="0"/>
                  </a:cubicBezTo>
                  <a:cubicBezTo>
                    <a:pt x="57" y="0"/>
                    <a:pt x="71" y="12"/>
                    <a:pt x="85" y="24"/>
                  </a:cubicBezTo>
                </a:path>
              </a:pathLst>
            </a:custGeom>
            <a:noFill/>
            <a:ln w="9525">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329" name="Rectangle 77">
              <a:extLst>
                <a:ext uri="{FF2B5EF4-FFF2-40B4-BE49-F238E27FC236}">
                  <a16:creationId xmlns:a16="http://schemas.microsoft.com/office/drawing/2014/main" id="{2C5187E0-24ED-489A-9193-49D59E480550}"/>
                </a:ext>
              </a:extLst>
            </p:cNvPr>
            <p:cNvSpPr>
              <a:spLocks noChangeArrowheads="1"/>
            </p:cNvSpPr>
            <p:nvPr/>
          </p:nvSpPr>
          <p:spPr bwMode="auto">
            <a:xfrm>
              <a:off x="4823" y="1571"/>
              <a:ext cx="272"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sysDot"/>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1100">
                  <a:solidFill>
                    <a:schemeClr val="tx2"/>
                  </a:solidFill>
                  <a:latin typeface=".VnTime" panose="020B7200000000000000" pitchFamily="34" charset="0"/>
                </a:rPr>
                <a:t>60</a:t>
              </a:r>
              <a:r>
                <a:rPr lang="en-US" altLang="en-US" sz="1100" baseline="30000">
                  <a:solidFill>
                    <a:schemeClr val="tx2"/>
                  </a:solidFill>
                  <a:latin typeface=".VnTime" panose="020B7200000000000000" pitchFamily="34" charset="0"/>
                </a:rPr>
                <a:t>o</a:t>
              </a:r>
              <a:endParaRPr lang="en-US" altLang="en-US" sz="1100">
                <a:solidFill>
                  <a:schemeClr val="tx2"/>
                </a:solidFill>
                <a:latin typeface=".VnTime" panose="020B7200000000000000" pitchFamily="34" charset="0"/>
              </a:endParaRPr>
            </a:p>
          </p:txBody>
        </p:sp>
        <p:sp>
          <p:nvSpPr>
            <p:cNvPr id="11330" name="Rectangle 78">
              <a:extLst>
                <a:ext uri="{FF2B5EF4-FFF2-40B4-BE49-F238E27FC236}">
                  <a16:creationId xmlns:a16="http://schemas.microsoft.com/office/drawing/2014/main" id="{ABFD5487-0148-45A9-BD6A-91500C22AA70}"/>
                </a:ext>
              </a:extLst>
            </p:cNvPr>
            <p:cNvSpPr>
              <a:spLocks noChangeArrowheads="1"/>
            </p:cNvSpPr>
            <p:nvPr/>
          </p:nvSpPr>
          <p:spPr bwMode="auto">
            <a:xfrm>
              <a:off x="4820" y="1797"/>
              <a:ext cx="307"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sysDot"/>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1400">
                  <a:solidFill>
                    <a:schemeClr val="tx2"/>
                  </a:solidFill>
                  <a:latin typeface=".VnTime" panose="020B7200000000000000" pitchFamily="34" charset="0"/>
                </a:rPr>
                <a:t>O’</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266"/>
                                        </p:tgtEl>
                                        <p:attrNameLst>
                                          <p:attrName>style.visibility</p:attrName>
                                        </p:attrNameLst>
                                      </p:cBhvr>
                                      <p:to>
                                        <p:strVal val="visible"/>
                                      </p:to>
                                    </p:set>
                                    <p:anim calcmode="lin" valueType="num">
                                      <p:cBhvr additive="base">
                                        <p:cTn id="7" dur="500" fill="hold"/>
                                        <p:tgtEl>
                                          <p:spTgt spid="11266"/>
                                        </p:tgtEl>
                                        <p:attrNameLst>
                                          <p:attrName>ppt_x</p:attrName>
                                        </p:attrNameLst>
                                      </p:cBhvr>
                                      <p:tavLst>
                                        <p:tav tm="0">
                                          <p:val>
                                            <p:strVal val="0-#ppt_w/2"/>
                                          </p:val>
                                        </p:tav>
                                        <p:tav tm="100000">
                                          <p:val>
                                            <p:strVal val="#ppt_x"/>
                                          </p:val>
                                        </p:tav>
                                      </p:tavLst>
                                    </p:anim>
                                    <p:anim calcmode="lin" valueType="num">
                                      <p:cBhvr additive="base">
                                        <p:cTn id="8" dur="500" fill="hold"/>
                                        <p:tgtEl>
                                          <p:spTgt spid="1126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11299"/>
                                        </p:tgtEl>
                                        <p:attrNameLst>
                                          <p:attrName>style.visibility</p:attrName>
                                        </p:attrNameLst>
                                      </p:cBhvr>
                                      <p:to>
                                        <p:strVal val="visible"/>
                                      </p:to>
                                    </p:set>
                                    <p:animEffect transition="in" filter="diamond(in)">
                                      <p:cBhvr>
                                        <p:cTn id="13" dur="2000"/>
                                        <p:tgtEl>
                                          <p:spTgt spid="11299"/>
                                        </p:tgtEl>
                                      </p:cBhvr>
                                    </p:animEffect>
                                  </p:childTnLst>
                                </p:cTn>
                              </p:par>
                              <p:par>
                                <p:cTn id="14" presetID="8" presetClass="entr" presetSubtype="16" fill="hold" nodeType="withEffect">
                                  <p:stCondLst>
                                    <p:cond delay="0"/>
                                  </p:stCondLst>
                                  <p:childTnLst>
                                    <p:set>
                                      <p:cBhvr>
                                        <p:cTn id="15" dur="1" fill="hold">
                                          <p:stCondLst>
                                            <p:cond delay="0"/>
                                          </p:stCondLst>
                                        </p:cTn>
                                        <p:tgtEl>
                                          <p:spTgt spid="11267"/>
                                        </p:tgtEl>
                                        <p:attrNameLst>
                                          <p:attrName>style.visibility</p:attrName>
                                        </p:attrNameLst>
                                      </p:cBhvr>
                                      <p:to>
                                        <p:strVal val="visible"/>
                                      </p:to>
                                    </p:set>
                                    <p:animEffect transition="in" filter="diamond(in)">
                                      <p:cBhvr>
                                        <p:cTn id="16" dur="2000"/>
                                        <p:tgtEl>
                                          <p:spTgt spid="11267"/>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1301"/>
                                        </p:tgtEl>
                                        <p:attrNameLst>
                                          <p:attrName>style.visibility</p:attrName>
                                        </p:attrNameLst>
                                      </p:cBhvr>
                                      <p:to>
                                        <p:strVal val="visible"/>
                                      </p:to>
                                    </p:set>
                                    <p:anim calcmode="lin" valueType="num">
                                      <p:cBhvr additive="base">
                                        <p:cTn id="21" dur="500" fill="hold"/>
                                        <p:tgtEl>
                                          <p:spTgt spid="11301"/>
                                        </p:tgtEl>
                                        <p:attrNameLst>
                                          <p:attrName>ppt_x</p:attrName>
                                        </p:attrNameLst>
                                      </p:cBhvr>
                                      <p:tavLst>
                                        <p:tav tm="0">
                                          <p:val>
                                            <p:strVal val="#ppt_x"/>
                                          </p:val>
                                        </p:tav>
                                        <p:tav tm="100000">
                                          <p:val>
                                            <p:strVal val="#ppt_x"/>
                                          </p:val>
                                        </p:tav>
                                      </p:tavLst>
                                    </p:anim>
                                    <p:anim calcmode="lin" valueType="num">
                                      <p:cBhvr additive="base">
                                        <p:cTn id="22" dur="500" fill="hold"/>
                                        <p:tgtEl>
                                          <p:spTgt spid="11301"/>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1" presetClass="entr" presetSubtype="4"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wheel(4)">
                                      <p:cBhvr>
                                        <p:cTn id="27" dur="2000"/>
                                        <p:tgtEl>
                                          <p:spTgt spid="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 presetClass="entr" presetSubtype="8" fill="hold" grpId="0" nodeType="clickEffect">
                                  <p:stCondLst>
                                    <p:cond delay="0"/>
                                  </p:stCondLst>
                                  <p:childTnLst>
                                    <p:set>
                                      <p:cBhvr>
                                        <p:cTn id="31" dur="1" fill="hold">
                                          <p:stCondLst>
                                            <p:cond delay="0"/>
                                          </p:stCondLst>
                                        </p:cTn>
                                        <p:tgtEl>
                                          <p:spTgt spid="11302"/>
                                        </p:tgtEl>
                                        <p:attrNameLst>
                                          <p:attrName>style.visibility</p:attrName>
                                        </p:attrNameLst>
                                      </p:cBhvr>
                                      <p:to>
                                        <p:strVal val="visible"/>
                                      </p:to>
                                    </p:set>
                                    <p:anim calcmode="lin" valueType="num">
                                      <p:cBhvr additive="base">
                                        <p:cTn id="32" dur="500" fill="hold"/>
                                        <p:tgtEl>
                                          <p:spTgt spid="11302"/>
                                        </p:tgtEl>
                                        <p:attrNameLst>
                                          <p:attrName>ppt_x</p:attrName>
                                        </p:attrNameLst>
                                      </p:cBhvr>
                                      <p:tavLst>
                                        <p:tav tm="0">
                                          <p:val>
                                            <p:strVal val="0-#ppt_w/2"/>
                                          </p:val>
                                        </p:tav>
                                        <p:tav tm="100000">
                                          <p:val>
                                            <p:strVal val="#ppt_x"/>
                                          </p:val>
                                        </p:tav>
                                      </p:tavLst>
                                    </p:anim>
                                    <p:anim calcmode="lin" valueType="num">
                                      <p:cBhvr additive="base">
                                        <p:cTn id="33" dur="500" fill="hold"/>
                                        <p:tgtEl>
                                          <p:spTgt spid="11302"/>
                                        </p:tgtEl>
                                        <p:attrNameLst>
                                          <p:attrName>ppt_y</p:attrName>
                                        </p:attrNameLst>
                                      </p:cBhvr>
                                      <p:tavLst>
                                        <p:tav tm="0">
                                          <p:val>
                                            <p:strVal val="#ppt_y"/>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4" presetClass="entr" presetSubtype="16" fill="hold" grpId="0" nodeType="clickEffect">
                                  <p:stCondLst>
                                    <p:cond delay="0"/>
                                  </p:stCondLst>
                                  <p:childTnLst>
                                    <p:set>
                                      <p:cBhvr>
                                        <p:cTn id="37" dur="1" fill="hold">
                                          <p:stCondLst>
                                            <p:cond delay="0"/>
                                          </p:stCondLst>
                                        </p:cTn>
                                        <p:tgtEl>
                                          <p:spTgt spid="11300"/>
                                        </p:tgtEl>
                                        <p:attrNameLst>
                                          <p:attrName>style.visibility</p:attrName>
                                        </p:attrNameLst>
                                      </p:cBhvr>
                                      <p:to>
                                        <p:strVal val="visible"/>
                                      </p:to>
                                    </p:set>
                                    <p:animEffect transition="in" filter="box(in)">
                                      <p:cBhvr>
                                        <p:cTn id="38" dur="500"/>
                                        <p:tgtEl>
                                          <p:spTgt spid="11300"/>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4" presetClass="entr" presetSubtype="16" fill="hold" nodeType="clickEffect">
                                  <p:stCondLst>
                                    <p:cond delay="0"/>
                                  </p:stCondLst>
                                  <p:childTnLst>
                                    <p:set>
                                      <p:cBhvr>
                                        <p:cTn id="42" dur="1" fill="hold">
                                          <p:stCondLst>
                                            <p:cond delay="0"/>
                                          </p:stCondLst>
                                        </p:cTn>
                                        <p:tgtEl>
                                          <p:spTgt spid="2"/>
                                        </p:tgtEl>
                                        <p:attrNameLst>
                                          <p:attrName>style.visibility</p:attrName>
                                        </p:attrNameLst>
                                      </p:cBhvr>
                                      <p:to>
                                        <p:strVal val="visible"/>
                                      </p:to>
                                    </p:set>
                                    <p:animEffect transition="in" filter="box(in)">
                                      <p:cBhvr>
                                        <p:cTn id="43" dur="500"/>
                                        <p:tgtEl>
                                          <p:spTgt spid="2"/>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4" presetClass="entr" presetSubtype="16" fill="hold" grpId="0" nodeType="clickEffect">
                                  <p:stCondLst>
                                    <p:cond delay="0"/>
                                  </p:stCondLst>
                                  <p:childTnLst>
                                    <p:set>
                                      <p:cBhvr>
                                        <p:cTn id="47" dur="1" fill="hold">
                                          <p:stCondLst>
                                            <p:cond delay="0"/>
                                          </p:stCondLst>
                                        </p:cTn>
                                        <p:tgtEl>
                                          <p:spTgt spid="11303"/>
                                        </p:tgtEl>
                                        <p:attrNameLst>
                                          <p:attrName>style.visibility</p:attrName>
                                        </p:attrNameLst>
                                      </p:cBhvr>
                                      <p:to>
                                        <p:strVal val="visible"/>
                                      </p:to>
                                    </p:set>
                                    <p:animEffect transition="in" filter="box(in)">
                                      <p:cBhvr>
                                        <p:cTn id="48" dur="500"/>
                                        <p:tgtEl>
                                          <p:spTgt spid="113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P spid="11299" grpId="0"/>
      <p:bldP spid="11300" grpId="0"/>
      <p:bldP spid="11301" grpId="0"/>
      <p:bldP spid="11302" grpId="0"/>
      <p:bldP spid="11303"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385</TotalTime>
  <Words>1584</Words>
  <Application>Microsoft Office PowerPoint</Application>
  <PresentationFormat>On-screen Show (4:3)</PresentationFormat>
  <Paragraphs>214</Paragraphs>
  <Slides>19</Slides>
  <Notes>2</Notes>
  <HiddenSlides>0</HiddenSlides>
  <MMClips>8</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3</vt:i4>
      </vt:variant>
      <vt:variant>
        <vt:lpstr>Slide Titles</vt:lpstr>
      </vt:variant>
      <vt:variant>
        <vt:i4>19</vt:i4>
      </vt:variant>
    </vt:vector>
  </HeadingPairs>
  <TitlesOfParts>
    <vt:vector size="32" baseType="lpstr">
      <vt:lpstr>Arial</vt:lpstr>
      <vt:lpstr>Times New Roman</vt:lpstr>
      <vt:lpstr>Tahoma</vt:lpstr>
      <vt:lpstr>.VnTime</vt:lpstr>
      <vt:lpstr>.VnBodoniH</vt:lpstr>
      <vt:lpstr>.VnArial Narrow</vt:lpstr>
      <vt:lpstr>.VnArial NarrowH</vt:lpstr>
      <vt:lpstr>Symbol</vt:lpstr>
      <vt:lpstr>.VnTimeH</vt:lpstr>
      <vt:lpstr>Default Design</vt:lpstr>
      <vt:lpstr>MathType 6.0 Equation</vt:lpstr>
      <vt:lpstr>Microsoft Equation 3.0</vt:lpstr>
      <vt:lpstr>Clip</vt:lpstr>
      <vt:lpstr>PowerPoint Presentation</vt:lpstr>
      <vt:lpstr>PowerPoint Presentation</vt:lpstr>
      <vt:lpstr>TiÕt 39.   §2.  LI£N HÖ GI÷A CUNG Vµ D¢Y</vt:lpstr>
      <vt:lpstr>PowerPoint Presentation</vt:lpstr>
      <vt:lpstr>PowerPoint Presentation</vt:lpstr>
      <vt:lpstr>PowerPoint Presentation</vt:lpstr>
      <vt:lpstr>PowerPoint Presentation</vt:lpstr>
      <vt:lpstr>PowerPoint Presentation</vt:lpstr>
      <vt:lpstr>3. Luyện tập: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272-Ngo Gia Tu-Tien An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Chienbnc</dc:creator>
  <cp:lastModifiedBy>Hang Phan Thu</cp:lastModifiedBy>
  <cp:revision>73</cp:revision>
  <dcterms:created xsi:type="dcterms:W3CDTF">2009-01-14T03:15:17Z</dcterms:created>
  <dcterms:modified xsi:type="dcterms:W3CDTF">2022-02-08T13:35:00Z</dcterms:modified>
</cp:coreProperties>
</file>