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406" r:id="rId3"/>
    <p:sldId id="260" r:id="rId4"/>
    <p:sldId id="417" r:id="rId5"/>
    <p:sldId id="418" r:id="rId6"/>
    <p:sldId id="421" r:id="rId7"/>
    <p:sldId id="420" r:id="rId8"/>
    <p:sldId id="422" r:id="rId9"/>
    <p:sldId id="407" r:id="rId10"/>
    <p:sldId id="413" r:id="rId11"/>
    <p:sldId id="419" r:id="rId12"/>
    <p:sldId id="301" r:id="rId13"/>
  </p:sldIdLst>
  <p:sldSz cx="12192000" cy="6858000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FF"/>
    <a:srgbClr val="D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0000" autoAdjust="0"/>
  </p:normalViewPr>
  <p:slideViewPr>
    <p:cSldViewPr snapToGrid="0">
      <p:cViewPr varScale="1">
        <p:scale>
          <a:sx n="65" d="100"/>
          <a:sy n="65" d="100"/>
        </p:scale>
        <p:origin x="9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7ABC-FA61-493B-933A-9E8E07AC9E75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D42EC-BCFF-4C52-8ADB-308E6260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3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1CBD9-42FB-4BEE-83FA-45733E6A025F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1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F5B2-66AE-4F5F-8104-A5F009481141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EA3E0-12C0-4AD9-A46B-504ACAA43F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9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15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15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091E4-E8B8-4FBD-8FD9-BAB89DA42990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2460E-E8D5-4F11-BEE6-823D7DCE05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0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4C25E-7E72-4171-9677-B181AF96B47F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1F691-47F3-434F-94BE-D233C8D0EC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03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20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68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55D2-B65B-40C7-BDC7-43D0DF344F4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98273-90BE-4AC5-97FA-4BE92ED3B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0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4166-4C59-47CA-BFBF-835A55AA18D8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F49B0-1D41-4749-9BFE-44859460C5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3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97EE9-8EDE-4760-9CEB-E6996874A82F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49F3D-D4AB-445B-8956-893B9CF92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4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731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B573F-C71F-414A-8E39-9E3071C010CC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49734-C007-4A40-8225-48606BF9F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53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5EB40-4EDB-47FE-B17F-EB8BE1263CCD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E302D-5F04-4566-AA79-BB280605A3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E56E-1318-4B7E-BF30-B047F75E5C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99B53-BE98-4495-9D24-228228697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6EFC3-DAD3-4C98-984D-283A9CF42747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9C77F-E4A7-45A3-AF42-04E7E70CD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6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1FD23-C95B-4AFE-8C22-6BF8BCEB00DB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BAE-B102-400A-AE59-13356CBA5E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6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824902-4A5F-4767-BE61-1EE1BD7BA5F3}" type="datetimeFigureOut">
              <a:rPr lang="en-US"/>
              <a:pPr>
                <a:defRPr/>
              </a:pPr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97CE26-D414-4573-8F56-ED44CF4651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  <p:sldLayoutId id="2147483653" r:id="rId13"/>
    <p:sldLayoutId id="2147483654" r:id="rId14"/>
    <p:sldLayoutId id="2147483655" r:id="rId15"/>
    <p:sldLayoutId id="2147483661" r:id="rId16"/>
    <p:sldLayoutId id="2147483660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file:///C:\Program%20Files\Inknoe%20ClassPoint\Images\multiple_choice_without%20result_default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554353" y="2278010"/>
            <a:ext cx="10779953" cy="660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 5: BIẾN ĐỔI ĐƠN GIẢN BIỂU THỨC CHỨA CĂN BẬC HAI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8397261" y="245247"/>
            <a:ext cx="1612942" cy="61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ĐẠI SỐ 9</a:t>
            </a:r>
            <a:endParaRPr lang="vi-VN" altLang="en-US" sz="2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E85213-6EF5-43DE-B73E-7789E6100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767806"/>
            <a:ext cx="7924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9488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DDA42F-EA57-4DC6-AD21-C9D4E3FD0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075" y="127153"/>
            <a:ext cx="9221819" cy="644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54563"/>
      </p:ext>
    </p:extLst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B4ABFFE-36E8-43A3-BB16-87EA4DE4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85" y="260331"/>
            <a:ext cx="592495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dirty="0">
                <a:solidFill>
                  <a:srgbClr val="FF99FF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en-US" sz="3000" u="sng" dirty="0" err="1">
                <a:solidFill>
                  <a:srgbClr val="FF99FF"/>
                </a:solidFill>
              </a:rPr>
              <a:t>Trục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căn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thức</a:t>
            </a:r>
            <a:r>
              <a:rPr lang="en-US" altLang="en-US" sz="3000" u="sng" dirty="0">
                <a:solidFill>
                  <a:srgbClr val="FF99FF"/>
                </a:solidFill>
              </a:rPr>
              <a:t> ở </a:t>
            </a:r>
            <a:r>
              <a:rPr lang="en-US" altLang="en-US" sz="3000" u="sng" dirty="0" err="1">
                <a:solidFill>
                  <a:srgbClr val="FF99FF"/>
                </a:solidFill>
              </a:rPr>
              <a:t>mẫu</a:t>
            </a:r>
            <a:r>
              <a:rPr lang="en-US" altLang="en-US" sz="3000" u="sng" dirty="0">
                <a:solidFill>
                  <a:srgbClr val="FF99FF"/>
                </a:solidFill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65DC96-9746-464D-873C-C78A554C8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328612"/>
            <a:ext cx="10439400" cy="620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592974"/>
      </p:ext>
    </p:extLst>
  </p:cSld>
  <p:clrMapOvr>
    <a:masterClrMapping/>
  </p:clrMapOvr>
  <p:transition spd="slow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3239" y="1081040"/>
            <a:ext cx="41857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23724" y="2307301"/>
            <a:ext cx="3648756" cy="618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Hoàn</a:t>
            </a:r>
            <a:r>
              <a:rPr lang="en-US" sz="2600" b="1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 thành </a:t>
            </a: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bài</a:t>
            </a:r>
            <a:r>
              <a:rPr lang="en-US" sz="2600" b="1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 (Body)"/>
                <a:cs typeface="Arial" panose="020B0604020202020204" pitchFamily="34" charset="0"/>
              </a:rPr>
              <a:t>tập</a:t>
            </a:r>
            <a:endParaRPr lang="en-US" sz="2600" b="1" dirty="0">
              <a:solidFill>
                <a:schemeClr val="bg1"/>
              </a:solidFill>
              <a:latin typeface="Arial (Body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8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EED2061-1E13-491E-ADAC-74B5668249D6}"/>
              </a:ext>
            </a:extLst>
          </p:cNvPr>
          <p:cNvSpPr txBox="1"/>
          <p:nvPr/>
        </p:nvSpPr>
        <p:spPr>
          <a:xfrm>
            <a:off x="2914651" y="381396"/>
            <a:ext cx="5581289" cy="58477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KIẾN THỨC CẦN NHỚ</a:t>
            </a: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2263CCCD-B1BC-4D48-A79E-2710F1B92E8F}"/>
              </a:ext>
            </a:extLst>
          </p:cNvPr>
          <p:cNvSpPr/>
          <p:nvPr/>
        </p:nvSpPr>
        <p:spPr>
          <a:xfrm>
            <a:off x="1886703" y="1371654"/>
            <a:ext cx="7637183" cy="8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7030A0"/>
                </a:solidFill>
              </a:rPr>
              <a:t>1. </a:t>
            </a:r>
            <a:r>
              <a:rPr lang="en-US" sz="2800" b="1" dirty="0" err="1">
                <a:solidFill>
                  <a:srgbClr val="7030A0"/>
                </a:solidFill>
              </a:rPr>
              <a:t>Đưa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thừa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số</a:t>
            </a:r>
            <a:r>
              <a:rPr lang="en-US" sz="2800" b="1" dirty="0">
                <a:solidFill>
                  <a:srgbClr val="7030A0"/>
                </a:solidFill>
              </a:rPr>
              <a:t> ra </a:t>
            </a:r>
            <a:r>
              <a:rPr lang="en-US" sz="2800" b="1" dirty="0" err="1">
                <a:solidFill>
                  <a:srgbClr val="7030A0"/>
                </a:solidFill>
              </a:rPr>
              <a:t>ngoài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dấu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căn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54DFE3C3-4855-422D-8D39-F5194BFE2259}"/>
              </a:ext>
            </a:extLst>
          </p:cNvPr>
          <p:cNvSpPr/>
          <p:nvPr/>
        </p:nvSpPr>
        <p:spPr>
          <a:xfrm>
            <a:off x="1886703" y="2628900"/>
            <a:ext cx="7637182" cy="8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7030A0"/>
                </a:solidFill>
              </a:rPr>
              <a:t>2. </a:t>
            </a:r>
            <a:r>
              <a:rPr lang="en-US" sz="2800" b="1" dirty="0" err="1">
                <a:solidFill>
                  <a:srgbClr val="7030A0"/>
                </a:solidFill>
              </a:rPr>
              <a:t>Đưa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thừa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số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vào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trong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dấu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căn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C9B71898-E3D8-4C75-AC1F-386C821681CE}"/>
              </a:ext>
            </a:extLst>
          </p:cNvPr>
          <p:cNvSpPr/>
          <p:nvPr/>
        </p:nvSpPr>
        <p:spPr>
          <a:xfrm>
            <a:off x="1886703" y="3886146"/>
            <a:ext cx="7637182" cy="8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7030A0"/>
                </a:solidFill>
              </a:rPr>
              <a:t>3. </a:t>
            </a:r>
            <a:r>
              <a:rPr lang="en-US" sz="2800" b="1" dirty="0" err="1">
                <a:solidFill>
                  <a:srgbClr val="7030A0"/>
                </a:solidFill>
              </a:rPr>
              <a:t>Khử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mẫu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của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biểu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thức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lấy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căn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4EE7C50-4809-4F19-B531-5A391FC95687}"/>
              </a:ext>
            </a:extLst>
          </p:cNvPr>
          <p:cNvSpPr/>
          <p:nvPr/>
        </p:nvSpPr>
        <p:spPr>
          <a:xfrm>
            <a:off x="1815682" y="5013610"/>
            <a:ext cx="7637182" cy="8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7030A0"/>
                </a:solidFill>
              </a:rPr>
              <a:t>4. </a:t>
            </a:r>
            <a:r>
              <a:rPr lang="en-US" sz="2800" b="1" dirty="0" err="1">
                <a:solidFill>
                  <a:srgbClr val="7030A0"/>
                </a:solidFill>
              </a:rPr>
              <a:t>Trục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căn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thức</a:t>
            </a:r>
            <a:r>
              <a:rPr lang="en-US" sz="2800" b="1" dirty="0">
                <a:solidFill>
                  <a:srgbClr val="7030A0"/>
                </a:solidFill>
              </a:rPr>
              <a:t> ở </a:t>
            </a:r>
            <a:r>
              <a:rPr lang="en-US" sz="2800" b="1" dirty="0" err="1">
                <a:solidFill>
                  <a:srgbClr val="7030A0"/>
                </a:solidFill>
              </a:rPr>
              <a:t>mẫu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86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B4ABFFE-36E8-43A3-BB16-87EA4DE4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85" y="260331"/>
            <a:ext cx="592495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dirty="0">
                <a:solidFill>
                  <a:srgbClr val="FF99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3000" u="sng" dirty="0" err="1">
                <a:solidFill>
                  <a:srgbClr val="FF99FF"/>
                </a:solidFill>
              </a:rPr>
              <a:t>Đưa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thừa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số</a:t>
            </a:r>
            <a:r>
              <a:rPr lang="en-US" altLang="en-US" sz="3000" u="sng" dirty="0">
                <a:solidFill>
                  <a:srgbClr val="FF99FF"/>
                </a:solidFill>
              </a:rPr>
              <a:t> ra </a:t>
            </a:r>
            <a:r>
              <a:rPr lang="en-US" altLang="en-US" sz="3000" u="sng" dirty="0" err="1">
                <a:solidFill>
                  <a:srgbClr val="FF99FF"/>
                </a:solidFill>
              </a:rPr>
              <a:t>ngoài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dấu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căn</a:t>
            </a:r>
            <a:r>
              <a:rPr lang="en-US" altLang="en-US" sz="3000" u="sng" dirty="0">
                <a:solidFill>
                  <a:srgbClr val="FF99FF"/>
                </a:solidFill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198FEB-59A2-4897-9398-DAA864E00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787" y="2529147"/>
            <a:ext cx="3295650" cy="12477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30FCF36-E95B-423F-B57D-16EFDC8B1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787" y="937859"/>
            <a:ext cx="4845761" cy="1467758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B4ABFFE-36E8-43A3-BB16-87EA4DE4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85" y="260331"/>
            <a:ext cx="592495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dirty="0">
                <a:solidFill>
                  <a:srgbClr val="FF99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3000" u="sng" dirty="0" err="1">
                <a:solidFill>
                  <a:srgbClr val="FF99FF"/>
                </a:solidFill>
              </a:rPr>
              <a:t>Đưa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thừa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số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vào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trong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dấu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căn</a:t>
            </a:r>
            <a:r>
              <a:rPr lang="en-US" altLang="en-US" sz="3000" u="sng" dirty="0">
                <a:solidFill>
                  <a:srgbClr val="FF99FF"/>
                </a:solidFill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AF2C84-9E42-4230-9344-D83DDEB41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787" y="1109478"/>
            <a:ext cx="4863915" cy="11010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4A5774-4FAB-413C-835A-0749381C7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608" y="2840994"/>
            <a:ext cx="4265346" cy="135123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288BD43-A44E-45CB-9B13-410CE0A6F36D}"/>
              </a:ext>
            </a:extLst>
          </p:cNvPr>
          <p:cNvSpPr txBox="1"/>
          <p:nvPr/>
        </p:nvSpPr>
        <p:spPr>
          <a:xfrm>
            <a:off x="1500787" y="2210540"/>
            <a:ext cx="293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* </a:t>
            </a:r>
            <a:r>
              <a:rPr lang="en-US" sz="2800" b="1" dirty="0" err="1">
                <a:solidFill>
                  <a:srgbClr val="FFFF00"/>
                </a:solidFill>
              </a:rPr>
              <a:t>Ví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dụ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08559"/>
      </p:ext>
    </p:extLst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B4ABFFE-36E8-43A3-BB16-87EA4DE4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85" y="260331"/>
            <a:ext cx="592495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dirty="0">
                <a:solidFill>
                  <a:srgbClr val="FF99FF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3000" u="sng" dirty="0" err="1">
                <a:solidFill>
                  <a:srgbClr val="FF99FF"/>
                </a:solidFill>
              </a:rPr>
              <a:t>Khử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mẫu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của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biểu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thức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lấy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căn</a:t>
            </a:r>
            <a:r>
              <a:rPr lang="en-US" altLang="en-US" sz="3000" u="sng" dirty="0">
                <a:solidFill>
                  <a:srgbClr val="FF99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8BD43-A44E-45CB-9B13-410CE0A6F36D}"/>
              </a:ext>
            </a:extLst>
          </p:cNvPr>
          <p:cNvSpPr txBox="1"/>
          <p:nvPr/>
        </p:nvSpPr>
        <p:spPr>
          <a:xfrm>
            <a:off x="1500787" y="2210540"/>
            <a:ext cx="293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* </a:t>
            </a:r>
            <a:r>
              <a:rPr lang="en-US" sz="2800" b="1" dirty="0" err="1">
                <a:solidFill>
                  <a:srgbClr val="FFFF00"/>
                </a:solidFill>
              </a:rPr>
              <a:t>Ví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dụ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757828-B274-4F6E-A8B2-B46694116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787" y="783772"/>
            <a:ext cx="4276725" cy="14573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12E3986-A976-4589-915B-9AA08B0EA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3005" y="2756562"/>
            <a:ext cx="5611213" cy="139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516257"/>
      </p:ext>
    </p:extLst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B4ABFFE-36E8-43A3-BB16-87EA4DE4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85" y="260331"/>
            <a:ext cx="592495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dirty="0">
                <a:solidFill>
                  <a:srgbClr val="FF99FF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en-US" sz="3000" u="sng" dirty="0" err="1">
                <a:solidFill>
                  <a:srgbClr val="FF99FF"/>
                </a:solidFill>
              </a:rPr>
              <a:t>Trục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căn</a:t>
            </a:r>
            <a:r>
              <a:rPr lang="en-US" altLang="en-US" sz="3000" u="sng" dirty="0">
                <a:solidFill>
                  <a:srgbClr val="FF99FF"/>
                </a:solidFill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</a:rPr>
              <a:t>thức</a:t>
            </a:r>
            <a:r>
              <a:rPr lang="en-US" altLang="en-US" sz="3000" u="sng" dirty="0">
                <a:solidFill>
                  <a:srgbClr val="FF99FF"/>
                </a:solidFill>
              </a:rPr>
              <a:t> ở </a:t>
            </a:r>
            <a:r>
              <a:rPr lang="en-US" altLang="en-US" sz="3000" u="sng" dirty="0" err="1">
                <a:solidFill>
                  <a:srgbClr val="FF99FF"/>
                </a:solidFill>
              </a:rPr>
              <a:t>mẫu</a:t>
            </a:r>
            <a:r>
              <a:rPr lang="en-US" altLang="en-US" sz="3000" u="sng" dirty="0">
                <a:solidFill>
                  <a:srgbClr val="FF99FF"/>
                </a:solidFill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0DF01E-964F-434F-A272-5B1F1B90D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199" y="913151"/>
            <a:ext cx="9620250" cy="545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49832"/>
      </p:ext>
    </p:extLst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DB6EE5-5471-4877-BAC9-FDB1E76A7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563" y="190500"/>
            <a:ext cx="10887075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1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EE5D45-E060-4475-ADF2-9B6E4CF31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231" y="1380755"/>
            <a:ext cx="1000125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59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3943B0-FF30-4DE1-95AE-EB1024806AA4}"/>
              </a:ext>
            </a:extLst>
          </p:cNvPr>
          <p:cNvSpPr txBox="1"/>
          <p:nvPr/>
        </p:nvSpPr>
        <p:spPr>
          <a:xfrm>
            <a:off x="897205" y="1118636"/>
            <a:ext cx="10397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Ý </a:t>
            </a:r>
            <a:r>
              <a:rPr lang="en-US" sz="2400" b="1" dirty="0" err="1">
                <a:solidFill>
                  <a:srgbClr val="FFFF00"/>
                </a:solidFill>
              </a:rPr>
              <a:t>kiến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của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bạn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về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dạng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bài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tập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Rút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gọn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CD2580-FCAF-4DBE-AB94-AF1A2B13AACC}"/>
              </a:ext>
            </a:extLst>
          </p:cNvPr>
          <p:cNvSpPr txBox="1"/>
          <p:nvPr/>
        </p:nvSpPr>
        <p:spPr>
          <a:xfrm>
            <a:off x="1137683" y="1871330"/>
            <a:ext cx="3848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A. </a:t>
            </a:r>
            <a:r>
              <a:rPr lang="en-US" sz="2400" b="1" dirty="0" err="1">
                <a:solidFill>
                  <a:schemeClr val="bg1"/>
                </a:solidFill>
              </a:rPr>
              <a:t>Hiểu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bài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và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làm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được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bài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9AB51F-4FDB-44C7-8AF7-7974E2D40135}"/>
              </a:ext>
            </a:extLst>
          </p:cNvPr>
          <p:cNvSpPr txBox="1"/>
          <p:nvPr/>
        </p:nvSpPr>
        <p:spPr>
          <a:xfrm>
            <a:off x="5911702" y="1871330"/>
            <a:ext cx="4986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B. </a:t>
            </a:r>
            <a:r>
              <a:rPr lang="en-US" sz="2400" b="1" dirty="0" err="1">
                <a:solidFill>
                  <a:schemeClr val="bg1"/>
                </a:solidFill>
              </a:rPr>
              <a:t>Hiểu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bài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nhưng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chưa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làm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được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bài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164DD8-AE35-4368-B4ED-3D84792F56B2}"/>
              </a:ext>
            </a:extLst>
          </p:cNvPr>
          <p:cNvSpPr txBox="1"/>
          <p:nvPr/>
        </p:nvSpPr>
        <p:spPr>
          <a:xfrm>
            <a:off x="4107712" y="3043110"/>
            <a:ext cx="3976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C. </a:t>
            </a:r>
            <a:r>
              <a:rPr lang="en-US" sz="2400" b="1" dirty="0" err="1">
                <a:solidFill>
                  <a:schemeClr val="bg1"/>
                </a:solidFill>
              </a:rPr>
              <a:t>Không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hiểu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bài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2" name="btnInknoeActivity" hidden="1">
            <a:extLst>
              <a:ext uri="{FF2B5EF4-FFF2-40B4-BE49-F238E27FC236}">
                <a16:creationId xmlns:a16="http://schemas.microsoft.com/office/drawing/2014/main" id="{B63E07BC-39AB-4067-9DD5-78227FB375F6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227" y="5429250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8263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3392863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1,&quot;OptionCount&quot;:3,&quot;WcOptionCount&quot;:1,&quot;HasMultipleSubmission&quot;:false,&quot;HasAutoStop&quot;:true,&quot;HasMinimizeMode&quot;:false,&quot;TimerValue&quot;:&quot;04:00&quot;,&quot;HasAutoStart&quot;:false,&quot;HasCorrectAnswers&quot;:false,&quot;McqAnswers&quot;:[],&quot;ActivityId&quot;:&quot;&quot;,&quot;IaMcqCompetition&quot;:false,&quot;IsAnonymous&quot;:false,&quot;AutoAdvance&quot;:false,&quot;IsCompetitionMode&quot;:false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7881</TotalTime>
  <Words>148</Words>
  <Application>Microsoft Office PowerPoint</Application>
  <PresentationFormat>Widescreen</PresentationFormat>
  <Paragraphs>22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(Body)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359</cp:revision>
  <dcterms:created xsi:type="dcterms:W3CDTF">2020-03-11T10:08:33Z</dcterms:created>
  <dcterms:modified xsi:type="dcterms:W3CDTF">2023-06-29T03:12:29Z</dcterms:modified>
</cp:coreProperties>
</file>