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4"/>
  </p:notesMasterIdLst>
  <p:sldIdLst>
    <p:sldId id="257" r:id="rId3"/>
    <p:sldId id="259" r:id="rId4"/>
    <p:sldId id="267" r:id="rId5"/>
    <p:sldId id="266" r:id="rId6"/>
    <p:sldId id="283" r:id="rId7"/>
    <p:sldId id="268" r:id="rId8"/>
    <p:sldId id="281" r:id="rId9"/>
    <p:sldId id="282" r:id="rId10"/>
    <p:sldId id="269" r:id="rId11"/>
    <p:sldId id="270" r:id="rId12"/>
    <p:sldId id="284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8A51E-9211-4DA1-B6CF-07EDEC121CA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9267F-2258-41EA-99BC-F5EE1D66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7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10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73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://stories.freepik.com/" TargetMode="External"/><Relationship Id="rId4" Type="http://schemas.openxmlformats.org/officeDocument/2006/relationships/hyperlink" Target="https://slack-redir.net/link?url=https://www.freepik.com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418703">
            <a:off x="42604" y="6055459"/>
            <a:ext cx="2771717" cy="245157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10418703">
            <a:off x="11244338" y="180925"/>
            <a:ext cx="2771717" cy="245157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10418703">
            <a:off x="-1709812" y="-902908"/>
            <a:ext cx="2771717" cy="245157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8994338">
            <a:off x="9887413" y="-1723753"/>
            <a:ext cx="3913191" cy="254945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3685975" flipH="1">
            <a:off x="-921684" y="5538286"/>
            <a:ext cx="2558645" cy="3057628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221316" y="1778367"/>
            <a:ext cx="4625200" cy="2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612916" y="4414000"/>
            <a:ext cx="3732800" cy="6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 rot="10418703">
            <a:off x="-486463" y="-1761442"/>
            <a:ext cx="2771717" cy="245157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 hasCustomPrompt="1"/>
          </p:nvPr>
        </p:nvSpPr>
        <p:spPr>
          <a:xfrm>
            <a:off x="2738433" y="1211767"/>
            <a:ext cx="8253200" cy="16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3276033" y="2757184"/>
            <a:ext cx="7715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/>
          <p:nvPr/>
        </p:nvSpPr>
        <p:spPr>
          <a:xfrm rot="10800000">
            <a:off x="7469861" y="6142967"/>
            <a:ext cx="2703752" cy="2005921"/>
          </a:xfrm>
          <a:custGeom>
            <a:avLst/>
            <a:gdLst/>
            <a:ahLst/>
            <a:cxnLst/>
            <a:rect l="l" t="t" r="r" b="b"/>
            <a:pathLst>
              <a:path w="71572" h="52147" extrusionOk="0">
                <a:moveTo>
                  <a:pt x="52882" y="1"/>
                </a:moveTo>
                <a:cubicBezTo>
                  <a:pt x="51233" y="1"/>
                  <a:pt x="49702" y="339"/>
                  <a:pt x="48496" y="1093"/>
                </a:cubicBezTo>
                <a:cubicBezTo>
                  <a:pt x="45552" y="2903"/>
                  <a:pt x="45850" y="6384"/>
                  <a:pt x="42349" y="8234"/>
                </a:cubicBezTo>
                <a:cubicBezTo>
                  <a:pt x="41142" y="8876"/>
                  <a:pt x="39883" y="9103"/>
                  <a:pt x="38665" y="9103"/>
                </a:cubicBezTo>
                <a:cubicBezTo>
                  <a:pt x="36331" y="9103"/>
                  <a:pt x="34146" y="8269"/>
                  <a:pt x="32761" y="7916"/>
                </a:cubicBezTo>
                <a:cubicBezTo>
                  <a:pt x="31721" y="7653"/>
                  <a:pt x="30607" y="7528"/>
                  <a:pt x="29440" y="7528"/>
                </a:cubicBezTo>
                <a:cubicBezTo>
                  <a:pt x="17482" y="7528"/>
                  <a:pt x="0" y="20625"/>
                  <a:pt x="435" y="31608"/>
                </a:cubicBezTo>
                <a:cubicBezTo>
                  <a:pt x="813" y="41774"/>
                  <a:pt x="16635" y="52146"/>
                  <a:pt x="31896" y="52146"/>
                </a:cubicBezTo>
                <a:cubicBezTo>
                  <a:pt x="34315" y="52146"/>
                  <a:pt x="36720" y="51885"/>
                  <a:pt x="39047" y="51322"/>
                </a:cubicBezTo>
                <a:cubicBezTo>
                  <a:pt x="60830" y="46031"/>
                  <a:pt x="71572" y="15257"/>
                  <a:pt x="64410" y="5390"/>
                </a:cubicBezTo>
                <a:cubicBezTo>
                  <a:pt x="62120" y="2227"/>
                  <a:pt x="57112" y="1"/>
                  <a:pt x="52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-1556598" y="-1469334"/>
            <a:ext cx="3817412" cy="2433875"/>
          </a:xfrm>
          <a:custGeom>
            <a:avLst/>
            <a:gdLst/>
            <a:ahLst/>
            <a:cxnLst/>
            <a:rect l="l" t="t" r="r" b="b"/>
            <a:pathLst>
              <a:path w="71572" h="52147" extrusionOk="0">
                <a:moveTo>
                  <a:pt x="52882" y="1"/>
                </a:moveTo>
                <a:cubicBezTo>
                  <a:pt x="51233" y="1"/>
                  <a:pt x="49702" y="339"/>
                  <a:pt x="48496" y="1093"/>
                </a:cubicBezTo>
                <a:cubicBezTo>
                  <a:pt x="45552" y="2903"/>
                  <a:pt x="45850" y="6384"/>
                  <a:pt x="42349" y="8234"/>
                </a:cubicBezTo>
                <a:cubicBezTo>
                  <a:pt x="41142" y="8876"/>
                  <a:pt x="39883" y="9103"/>
                  <a:pt x="38665" y="9103"/>
                </a:cubicBezTo>
                <a:cubicBezTo>
                  <a:pt x="36331" y="9103"/>
                  <a:pt x="34146" y="8269"/>
                  <a:pt x="32761" y="7916"/>
                </a:cubicBezTo>
                <a:cubicBezTo>
                  <a:pt x="31721" y="7653"/>
                  <a:pt x="30607" y="7528"/>
                  <a:pt x="29440" y="7528"/>
                </a:cubicBezTo>
                <a:cubicBezTo>
                  <a:pt x="17482" y="7528"/>
                  <a:pt x="0" y="20625"/>
                  <a:pt x="435" y="31608"/>
                </a:cubicBezTo>
                <a:cubicBezTo>
                  <a:pt x="813" y="41774"/>
                  <a:pt x="16635" y="52146"/>
                  <a:pt x="31896" y="52146"/>
                </a:cubicBezTo>
                <a:cubicBezTo>
                  <a:pt x="34315" y="52146"/>
                  <a:pt x="36720" y="51885"/>
                  <a:pt x="39047" y="51322"/>
                </a:cubicBezTo>
                <a:cubicBezTo>
                  <a:pt x="60830" y="46031"/>
                  <a:pt x="71572" y="15257"/>
                  <a:pt x="64410" y="5390"/>
                </a:cubicBezTo>
                <a:cubicBezTo>
                  <a:pt x="62120" y="2227"/>
                  <a:pt x="57112" y="1"/>
                  <a:pt x="528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 rot="-1205736">
            <a:off x="9003306" y="5770455"/>
            <a:ext cx="2771719" cy="245157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/>
          <p:nvPr/>
        </p:nvSpPr>
        <p:spPr>
          <a:xfrm rot="-1418089">
            <a:off x="9488711" y="5433719"/>
            <a:ext cx="3681844" cy="2643995"/>
          </a:xfrm>
          <a:custGeom>
            <a:avLst/>
            <a:gdLst/>
            <a:ahLst/>
            <a:cxnLst/>
            <a:rect l="l" t="t" r="r" b="b"/>
            <a:pathLst>
              <a:path w="63161" h="45357" extrusionOk="0">
                <a:moveTo>
                  <a:pt x="34393" y="1"/>
                </a:moveTo>
                <a:cubicBezTo>
                  <a:pt x="33155" y="1"/>
                  <a:pt x="31994" y="250"/>
                  <a:pt x="30954" y="807"/>
                </a:cubicBezTo>
                <a:cubicBezTo>
                  <a:pt x="25861" y="3512"/>
                  <a:pt x="28885" y="10852"/>
                  <a:pt x="22997" y="15408"/>
                </a:cubicBezTo>
                <a:cubicBezTo>
                  <a:pt x="20593" y="17264"/>
                  <a:pt x="17876" y="17744"/>
                  <a:pt x="15195" y="17744"/>
                </a:cubicBezTo>
                <a:cubicBezTo>
                  <a:pt x="12322" y="17744"/>
                  <a:pt x="9491" y="17193"/>
                  <a:pt x="7133" y="17193"/>
                </a:cubicBezTo>
                <a:cubicBezTo>
                  <a:pt x="5138" y="17193"/>
                  <a:pt x="3482" y="17588"/>
                  <a:pt x="2428" y="19048"/>
                </a:cubicBezTo>
                <a:cubicBezTo>
                  <a:pt x="1" y="22430"/>
                  <a:pt x="2229" y="29651"/>
                  <a:pt x="6227" y="31819"/>
                </a:cubicBezTo>
                <a:cubicBezTo>
                  <a:pt x="7071" y="32274"/>
                  <a:pt x="7850" y="32429"/>
                  <a:pt x="8610" y="32429"/>
                </a:cubicBezTo>
                <a:cubicBezTo>
                  <a:pt x="10215" y="32429"/>
                  <a:pt x="11737" y="31741"/>
                  <a:pt x="13619" y="31741"/>
                </a:cubicBezTo>
                <a:cubicBezTo>
                  <a:pt x="14354" y="31741"/>
                  <a:pt x="15143" y="31846"/>
                  <a:pt x="16014" y="32138"/>
                </a:cubicBezTo>
                <a:cubicBezTo>
                  <a:pt x="21505" y="33968"/>
                  <a:pt x="20590" y="39936"/>
                  <a:pt x="25782" y="43397"/>
                </a:cubicBezTo>
                <a:cubicBezTo>
                  <a:pt x="27924" y="44823"/>
                  <a:pt x="30414" y="45356"/>
                  <a:pt x="32957" y="45356"/>
                </a:cubicBezTo>
                <a:cubicBezTo>
                  <a:pt x="38607" y="45356"/>
                  <a:pt x="44522" y="42725"/>
                  <a:pt x="47485" y="41408"/>
                </a:cubicBezTo>
                <a:cubicBezTo>
                  <a:pt x="52876" y="39001"/>
                  <a:pt x="60077" y="35818"/>
                  <a:pt x="61589" y="29154"/>
                </a:cubicBezTo>
                <a:cubicBezTo>
                  <a:pt x="63160" y="22211"/>
                  <a:pt x="57610" y="16005"/>
                  <a:pt x="53950" y="11927"/>
                </a:cubicBezTo>
                <a:cubicBezTo>
                  <a:pt x="49410" y="6769"/>
                  <a:pt x="40850" y="1"/>
                  <a:pt x="343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36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54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 rot="-5961619">
            <a:off x="10649384" y="5760234"/>
            <a:ext cx="1581293" cy="2313089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rot="3293602" flipH="1">
            <a:off x="-259355" y="-1030761"/>
            <a:ext cx="1651467" cy="2415781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 rot="-4042362">
            <a:off x="10851582" y="-450171"/>
            <a:ext cx="1974169" cy="1619115"/>
          </a:xfrm>
          <a:custGeom>
            <a:avLst/>
            <a:gdLst/>
            <a:ahLst/>
            <a:cxnLst/>
            <a:rect l="l" t="t" r="r" b="b"/>
            <a:pathLst>
              <a:path w="199877" h="151781" extrusionOk="0">
                <a:moveTo>
                  <a:pt x="73377" y="0"/>
                </a:moveTo>
                <a:cubicBezTo>
                  <a:pt x="68094" y="0"/>
                  <a:pt x="62857" y="1013"/>
                  <a:pt x="57708" y="3208"/>
                </a:cubicBezTo>
                <a:cubicBezTo>
                  <a:pt x="30222" y="14883"/>
                  <a:pt x="33491" y="54178"/>
                  <a:pt x="23350" y="83332"/>
                </a:cubicBezTo>
                <a:cubicBezTo>
                  <a:pt x="13176" y="112486"/>
                  <a:pt x="0" y="106382"/>
                  <a:pt x="0" y="151781"/>
                </a:cubicBezTo>
                <a:lnTo>
                  <a:pt x="199876" y="151781"/>
                </a:lnTo>
                <a:cubicBezTo>
                  <a:pt x="199876" y="151781"/>
                  <a:pt x="189035" y="104914"/>
                  <a:pt x="159247" y="65286"/>
                </a:cubicBezTo>
                <a:cubicBezTo>
                  <a:pt x="133948" y="31695"/>
                  <a:pt x="102935" y="0"/>
                  <a:pt x="73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 rot="-7005916">
            <a:off x="-655991" y="5566553"/>
            <a:ext cx="1645176" cy="2406489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2140567" y="666099"/>
            <a:ext cx="79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/>
          <p:nvPr/>
        </p:nvSpPr>
        <p:spPr>
          <a:xfrm rot="-1205771">
            <a:off x="546477" y="-785762"/>
            <a:ext cx="1322203" cy="116949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 rot="-1205736">
            <a:off x="11088673" y="5283788"/>
            <a:ext cx="2771719" cy="245157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792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125867" y="2644567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1125873" y="3103367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2"/>
          </p:nvPr>
        </p:nvSpPr>
        <p:spPr>
          <a:xfrm>
            <a:off x="4578191" y="2644567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3"/>
          </p:nvPr>
        </p:nvSpPr>
        <p:spPr>
          <a:xfrm>
            <a:off x="4578193" y="3103367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4"/>
          </p:nvPr>
        </p:nvSpPr>
        <p:spPr>
          <a:xfrm>
            <a:off x="8030529" y="2644567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>
            <a:off x="8030527" y="3103367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6"/>
          </p:nvPr>
        </p:nvSpPr>
        <p:spPr>
          <a:xfrm>
            <a:off x="1125867" y="4826935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7"/>
          </p:nvPr>
        </p:nvSpPr>
        <p:spPr>
          <a:xfrm>
            <a:off x="1125873" y="5285735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8"/>
          </p:nvPr>
        </p:nvSpPr>
        <p:spPr>
          <a:xfrm>
            <a:off x="4578191" y="4826935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9"/>
          </p:nvPr>
        </p:nvSpPr>
        <p:spPr>
          <a:xfrm>
            <a:off x="4578193" y="5285735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13"/>
          </p:nvPr>
        </p:nvSpPr>
        <p:spPr>
          <a:xfrm>
            <a:off x="8030529" y="4826935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4"/>
          </p:nvPr>
        </p:nvSpPr>
        <p:spPr>
          <a:xfrm>
            <a:off x="8030527" y="5285735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 idx="15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12" name="Google Shape;112;p14"/>
          <p:cNvGrpSpPr/>
          <p:nvPr/>
        </p:nvGrpSpPr>
        <p:grpSpPr>
          <a:xfrm flipH="1">
            <a:off x="-2017786" y="-1662722"/>
            <a:ext cx="15212433" cy="9138756"/>
            <a:chOff x="-440954" y="-1247042"/>
            <a:chExt cx="11409325" cy="6854067"/>
          </a:xfrm>
        </p:grpSpPr>
        <p:sp>
          <p:nvSpPr>
            <p:cNvPr id="113" name="Google Shape;113;p14"/>
            <p:cNvSpPr/>
            <p:nvPr/>
          </p:nvSpPr>
          <p:spPr>
            <a:xfrm rot="4785726" flipH="1">
              <a:off x="438271" y="-313890"/>
              <a:ext cx="1262334" cy="1035318"/>
            </a:xfrm>
            <a:custGeom>
              <a:avLst/>
              <a:gdLst/>
              <a:ahLst/>
              <a:cxnLst/>
              <a:rect l="l" t="t" r="r" b="b"/>
              <a:pathLst>
                <a:path w="199877" h="151781" extrusionOk="0">
                  <a:moveTo>
                    <a:pt x="73377" y="0"/>
                  </a:moveTo>
                  <a:cubicBezTo>
                    <a:pt x="68094" y="0"/>
                    <a:pt x="62857" y="1013"/>
                    <a:pt x="57708" y="3208"/>
                  </a:cubicBezTo>
                  <a:cubicBezTo>
                    <a:pt x="30222" y="14883"/>
                    <a:pt x="33491" y="54178"/>
                    <a:pt x="23350" y="83332"/>
                  </a:cubicBezTo>
                  <a:cubicBezTo>
                    <a:pt x="13176" y="112486"/>
                    <a:pt x="0" y="106382"/>
                    <a:pt x="0" y="151781"/>
                  </a:cubicBezTo>
                  <a:lnTo>
                    <a:pt x="199876" y="151781"/>
                  </a:lnTo>
                  <a:cubicBezTo>
                    <a:pt x="199876" y="151781"/>
                    <a:pt x="189035" y="104914"/>
                    <a:pt x="159247" y="65286"/>
                  </a:cubicBezTo>
                  <a:cubicBezTo>
                    <a:pt x="133948" y="31695"/>
                    <a:pt x="102935" y="0"/>
                    <a:pt x="7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 rot="7005908" flipH="1">
              <a:off x="8591019" y="-1170433"/>
              <a:ext cx="1724969" cy="2523276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 rot="-7675260">
              <a:off x="-161990" y="4463488"/>
              <a:ext cx="725918" cy="1061879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4"/>
          <p:cNvSpPr/>
          <p:nvPr/>
        </p:nvSpPr>
        <p:spPr>
          <a:xfrm rot="6256118">
            <a:off x="11267325" y="-89286"/>
            <a:ext cx="1832296" cy="1620681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81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5"/>
          <p:cNvGrpSpPr/>
          <p:nvPr/>
        </p:nvGrpSpPr>
        <p:grpSpPr>
          <a:xfrm>
            <a:off x="-2559608" y="-1728715"/>
            <a:ext cx="16878541" cy="10766012"/>
            <a:chOff x="-1919706" y="-1296537"/>
            <a:chExt cx="12658906" cy="8074509"/>
          </a:xfrm>
        </p:grpSpPr>
        <p:grpSp>
          <p:nvGrpSpPr>
            <p:cNvPr id="119" name="Google Shape;119;p15"/>
            <p:cNvGrpSpPr/>
            <p:nvPr/>
          </p:nvGrpSpPr>
          <p:grpSpPr>
            <a:xfrm>
              <a:off x="-1919706" y="-1296537"/>
              <a:ext cx="11992156" cy="2643067"/>
              <a:chOff x="-1919706" y="-1296537"/>
              <a:chExt cx="11992156" cy="2643067"/>
            </a:xfrm>
          </p:grpSpPr>
          <p:sp>
            <p:nvSpPr>
              <p:cNvPr id="120" name="Google Shape;120;p15"/>
              <p:cNvSpPr/>
              <p:nvPr/>
            </p:nvSpPr>
            <p:spPr>
              <a:xfrm rot="-280773">
                <a:off x="-1831530" y="-1102960"/>
                <a:ext cx="3572380" cy="2307614"/>
              </a:xfrm>
              <a:custGeom>
                <a:avLst/>
                <a:gdLst/>
                <a:ahLst/>
                <a:cxnLst/>
                <a:rect l="l" t="t" r="r" b="b"/>
                <a:pathLst>
                  <a:path w="71345" h="46086" extrusionOk="0">
                    <a:moveTo>
                      <a:pt x="55310" y="0"/>
                    </a:moveTo>
                    <a:cubicBezTo>
                      <a:pt x="48274" y="0"/>
                      <a:pt x="43945" y="10017"/>
                      <a:pt x="26725" y="19097"/>
                    </a:cubicBezTo>
                    <a:cubicBezTo>
                      <a:pt x="10930" y="27392"/>
                      <a:pt x="1581" y="25781"/>
                      <a:pt x="865" y="30535"/>
                    </a:cubicBezTo>
                    <a:cubicBezTo>
                      <a:pt x="0" y="36383"/>
                      <a:pt x="13158" y="46086"/>
                      <a:pt x="24527" y="46086"/>
                    </a:cubicBezTo>
                    <a:cubicBezTo>
                      <a:pt x="26502" y="46086"/>
                      <a:pt x="28422" y="45793"/>
                      <a:pt x="30206" y="45136"/>
                    </a:cubicBezTo>
                    <a:cubicBezTo>
                      <a:pt x="35438" y="43187"/>
                      <a:pt x="34841" y="39825"/>
                      <a:pt x="41963" y="34195"/>
                    </a:cubicBezTo>
                    <a:cubicBezTo>
                      <a:pt x="54615" y="24130"/>
                      <a:pt x="65257" y="27850"/>
                      <a:pt x="68321" y="21086"/>
                    </a:cubicBezTo>
                    <a:cubicBezTo>
                      <a:pt x="71344" y="14422"/>
                      <a:pt x="64979" y="1969"/>
                      <a:pt x="57061" y="199"/>
                    </a:cubicBezTo>
                    <a:cubicBezTo>
                      <a:pt x="56455" y="64"/>
                      <a:pt x="55874" y="0"/>
                      <a:pt x="55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 rot="2146714">
                <a:off x="7853315" y="-856839"/>
                <a:ext cx="1977229" cy="1465779"/>
              </a:xfrm>
              <a:custGeom>
                <a:avLst/>
                <a:gdLst/>
                <a:ahLst/>
                <a:cxnLst/>
                <a:rect l="l" t="t" r="r" b="b"/>
                <a:pathLst>
                  <a:path w="57670" h="52485" extrusionOk="0">
                    <a:moveTo>
                      <a:pt x="28456" y="1"/>
                    </a:moveTo>
                    <a:cubicBezTo>
                      <a:pt x="26076" y="1"/>
                      <a:pt x="23754" y="372"/>
                      <a:pt x="21585" y="1167"/>
                    </a:cubicBezTo>
                    <a:cubicBezTo>
                      <a:pt x="6009" y="6876"/>
                      <a:pt x="1" y="33731"/>
                      <a:pt x="11817" y="45925"/>
                    </a:cubicBezTo>
                    <a:cubicBezTo>
                      <a:pt x="16187" y="50435"/>
                      <a:pt x="22550" y="52484"/>
                      <a:pt x="28928" y="52484"/>
                    </a:cubicBezTo>
                    <a:cubicBezTo>
                      <a:pt x="32565" y="52484"/>
                      <a:pt x="36208" y="51817"/>
                      <a:pt x="39488" y="50560"/>
                    </a:cubicBezTo>
                    <a:cubicBezTo>
                      <a:pt x="49574" y="46721"/>
                      <a:pt x="57670" y="36735"/>
                      <a:pt x="57391" y="26032"/>
                    </a:cubicBezTo>
                    <a:cubicBezTo>
                      <a:pt x="57003" y="11698"/>
                      <a:pt x="41812" y="1"/>
                      <a:pt x="284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" name="Google Shape;122;p15"/>
            <p:cNvSpPr/>
            <p:nvPr/>
          </p:nvSpPr>
          <p:spPr>
            <a:xfrm rot="-1581237">
              <a:off x="-1341996" y="4766852"/>
              <a:ext cx="2337650" cy="1574046"/>
            </a:xfrm>
            <a:custGeom>
              <a:avLst/>
              <a:gdLst/>
              <a:ahLst/>
              <a:cxnLst/>
              <a:rect l="l" t="t" r="r" b="b"/>
              <a:pathLst>
                <a:path w="64736" h="43587" extrusionOk="0">
                  <a:moveTo>
                    <a:pt x="45029" y="0"/>
                  </a:moveTo>
                  <a:cubicBezTo>
                    <a:pt x="44456" y="0"/>
                    <a:pt x="43894" y="47"/>
                    <a:pt x="43347" y="145"/>
                  </a:cubicBezTo>
                  <a:cubicBezTo>
                    <a:pt x="32824" y="2015"/>
                    <a:pt x="32306" y="21709"/>
                    <a:pt x="20968" y="23340"/>
                  </a:cubicBezTo>
                  <a:cubicBezTo>
                    <a:pt x="20481" y="23410"/>
                    <a:pt x="20004" y="23443"/>
                    <a:pt x="19535" y="23443"/>
                  </a:cubicBezTo>
                  <a:cubicBezTo>
                    <a:pt x="12649" y="23443"/>
                    <a:pt x="7652" y="16392"/>
                    <a:pt x="4557" y="16392"/>
                  </a:cubicBezTo>
                  <a:cubicBezTo>
                    <a:pt x="4200" y="16392"/>
                    <a:pt x="3868" y="16486"/>
                    <a:pt x="3562" y="16696"/>
                  </a:cubicBezTo>
                  <a:cubicBezTo>
                    <a:pt x="1" y="19143"/>
                    <a:pt x="2587" y="35176"/>
                    <a:pt x="12832" y="41244"/>
                  </a:cubicBezTo>
                  <a:cubicBezTo>
                    <a:pt x="15726" y="42946"/>
                    <a:pt x="18762" y="43587"/>
                    <a:pt x="21875" y="43587"/>
                  </a:cubicBezTo>
                  <a:cubicBezTo>
                    <a:pt x="26657" y="43587"/>
                    <a:pt x="31620" y="42073"/>
                    <a:pt x="36524" y="40567"/>
                  </a:cubicBezTo>
                  <a:cubicBezTo>
                    <a:pt x="45456" y="37862"/>
                    <a:pt x="63578" y="32312"/>
                    <a:pt x="64194" y="20356"/>
                  </a:cubicBezTo>
                  <a:cubicBezTo>
                    <a:pt x="64735" y="10712"/>
                    <a:pt x="53661" y="0"/>
                    <a:pt x="450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7166777" y="3934952"/>
              <a:ext cx="3572423" cy="2307641"/>
            </a:xfrm>
            <a:custGeom>
              <a:avLst/>
              <a:gdLst/>
              <a:ahLst/>
              <a:cxnLst/>
              <a:rect l="l" t="t" r="r" b="b"/>
              <a:pathLst>
                <a:path w="71345" h="46086" extrusionOk="0">
                  <a:moveTo>
                    <a:pt x="55310" y="0"/>
                  </a:moveTo>
                  <a:cubicBezTo>
                    <a:pt x="48274" y="0"/>
                    <a:pt x="43945" y="10017"/>
                    <a:pt x="26725" y="19097"/>
                  </a:cubicBezTo>
                  <a:cubicBezTo>
                    <a:pt x="10930" y="27392"/>
                    <a:pt x="1581" y="25781"/>
                    <a:pt x="865" y="30535"/>
                  </a:cubicBezTo>
                  <a:cubicBezTo>
                    <a:pt x="0" y="36383"/>
                    <a:pt x="13158" y="46086"/>
                    <a:pt x="24527" y="46086"/>
                  </a:cubicBezTo>
                  <a:cubicBezTo>
                    <a:pt x="26502" y="46086"/>
                    <a:pt x="28422" y="45793"/>
                    <a:pt x="30206" y="45136"/>
                  </a:cubicBezTo>
                  <a:cubicBezTo>
                    <a:pt x="35438" y="43187"/>
                    <a:pt x="34841" y="39825"/>
                    <a:pt x="41963" y="34195"/>
                  </a:cubicBezTo>
                  <a:cubicBezTo>
                    <a:pt x="54615" y="24130"/>
                    <a:pt x="65257" y="27850"/>
                    <a:pt x="68321" y="21086"/>
                  </a:cubicBezTo>
                  <a:cubicBezTo>
                    <a:pt x="71344" y="14422"/>
                    <a:pt x="64979" y="1969"/>
                    <a:pt x="57061" y="199"/>
                  </a:cubicBezTo>
                  <a:cubicBezTo>
                    <a:pt x="56455" y="64"/>
                    <a:pt x="55874" y="0"/>
                    <a:pt x="55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798700" y="2122131"/>
            <a:ext cx="25556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"/>
          </p:nvPr>
        </p:nvSpPr>
        <p:spPr>
          <a:xfrm>
            <a:off x="798700" y="2639564"/>
            <a:ext cx="2555600" cy="11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2"/>
          </p:nvPr>
        </p:nvSpPr>
        <p:spPr>
          <a:xfrm>
            <a:off x="798700" y="4450297"/>
            <a:ext cx="2555600" cy="6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3"/>
          </p:nvPr>
        </p:nvSpPr>
        <p:spPr>
          <a:xfrm>
            <a:off x="798700" y="5000573"/>
            <a:ext cx="2555600" cy="11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4"/>
          </p:nvPr>
        </p:nvSpPr>
        <p:spPr>
          <a:xfrm>
            <a:off x="8828801" y="2122131"/>
            <a:ext cx="25556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5"/>
          </p:nvPr>
        </p:nvSpPr>
        <p:spPr>
          <a:xfrm>
            <a:off x="8828800" y="2639564"/>
            <a:ext cx="2555600" cy="11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6"/>
          </p:nvPr>
        </p:nvSpPr>
        <p:spPr>
          <a:xfrm>
            <a:off x="8828800" y="4450297"/>
            <a:ext cx="2555600" cy="6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ubTitle" idx="7"/>
          </p:nvPr>
        </p:nvSpPr>
        <p:spPr>
          <a:xfrm>
            <a:off x="8828799" y="5000573"/>
            <a:ext cx="2555600" cy="11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 idx="8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3" name="Google Shape;133;p15"/>
          <p:cNvSpPr/>
          <p:nvPr/>
        </p:nvSpPr>
        <p:spPr>
          <a:xfrm rot="-1205781">
            <a:off x="307494" y="-741606"/>
            <a:ext cx="1414177" cy="1250852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 rot="-1205748">
            <a:off x="5306989" y="6228438"/>
            <a:ext cx="1758428" cy="1555324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38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6"/>
          <p:cNvGrpSpPr/>
          <p:nvPr/>
        </p:nvGrpSpPr>
        <p:grpSpPr>
          <a:xfrm>
            <a:off x="-518100" y="-1768983"/>
            <a:ext cx="13956867" cy="3245416"/>
            <a:chOff x="-388575" y="-1326737"/>
            <a:chExt cx="10467650" cy="2434062"/>
          </a:xfrm>
        </p:grpSpPr>
        <p:sp>
          <p:nvSpPr>
            <p:cNvPr id="137" name="Google Shape;137;p16"/>
            <p:cNvSpPr/>
            <p:nvPr/>
          </p:nvSpPr>
          <p:spPr>
            <a:xfrm rot="10798950">
              <a:off x="-388575" y="551"/>
              <a:ext cx="1635993" cy="728549"/>
            </a:xfrm>
            <a:custGeom>
              <a:avLst/>
              <a:gdLst/>
              <a:ahLst/>
              <a:cxnLst/>
              <a:rect l="l" t="t" r="r" b="b"/>
              <a:pathLst>
                <a:path w="199877" h="151781" extrusionOk="0">
                  <a:moveTo>
                    <a:pt x="73377" y="0"/>
                  </a:moveTo>
                  <a:cubicBezTo>
                    <a:pt x="68094" y="0"/>
                    <a:pt x="62857" y="1013"/>
                    <a:pt x="57708" y="3208"/>
                  </a:cubicBezTo>
                  <a:cubicBezTo>
                    <a:pt x="30222" y="14883"/>
                    <a:pt x="33491" y="54178"/>
                    <a:pt x="23350" y="83332"/>
                  </a:cubicBezTo>
                  <a:cubicBezTo>
                    <a:pt x="13176" y="112486"/>
                    <a:pt x="0" y="106382"/>
                    <a:pt x="0" y="151781"/>
                  </a:cubicBezTo>
                  <a:lnTo>
                    <a:pt x="199876" y="151781"/>
                  </a:lnTo>
                  <a:cubicBezTo>
                    <a:pt x="199876" y="151781"/>
                    <a:pt x="189035" y="104914"/>
                    <a:pt x="159247" y="65286"/>
                  </a:cubicBezTo>
                  <a:cubicBezTo>
                    <a:pt x="133948" y="31695"/>
                    <a:pt x="102935" y="0"/>
                    <a:pt x="73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 rot="7005908" flipH="1">
              <a:off x="7942055" y="-1102174"/>
              <a:ext cx="1724969" cy="1984935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933733" y="3790599"/>
            <a:ext cx="30944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1"/>
          </p:nvPr>
        </p:nvSpPr>
        <p:spPr>
          <a:xfrm>
            <a:off x="1096999" y="4319267"/>
            <a:ext cx="2608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 idx="2"/>
          </p:nvPr>
        </p:nvSpPr>
        <p:spPr>
          <a:xfrm>
            <a:off x="4548796" y="3790599"/>
            <a:ext cx="30944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3"/>
          </p:nvPr>
        </p:nvSpPr>
        <p:spPr>
          <a:xfrm>
            <a:off x="4798149" y="4319267"/>
            <a:ext cx="2608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title" idx="4"/>
          </p:nvPr>
        </p:nvSpPr>
        <p:spPr>
          <a:xfrm>
            <a:off x="8163872" y="3790599"/>
            <a:ext cx="30944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5"/>
          </p:nvPr>
        </p:nvSpPr>
        <p:spPr>
          <a:xfrm>
            <a:off x="8406867" y="4319267"/>
            <a:ext cx="2608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6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7" hasCustomPrompt="1"/>
          </p:nvPr>
        </p:nvSpPr>
        <p:spPr>
          <a:xfrm>
            <a:off x="1959900" y="2516335"/>
            <a:ext cx="20664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8" hasCustomPrompt="1"/>
          </p:nvPr>
        </p:nvSpPr>
        <p:spPr>
          <a:xfrm>
            <a:off x="5058295" y="2516345"/>
            <a:ext cx="20664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16"/>
          <p:cNvSpPr txBox="1">
            <a:spLocks noGrp="1"/>
          </p:cNvSpPr>
          <p:nvPr>
            <p:ph type="title" idx="9" hasCustomPrompt="1"/>
          </p:nvPr>
        </p:nvSpPr>
        <p:spPr>
          <a:xfrm>
            <a:off x="8156699" y="2516345"/>
            <a:ext cx="20664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9" name="Google Shape;149;p16"/>
          <p:cNvSpPr/>
          <p:nvPr/>
        </p:nvSpPr>
        <p:spPr>
          <a:xfrm rot="5400060">
            <a:off x="9420577" y="-1942611"/>
            <a:ext cx="2771720" cy="2451587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34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 rot="-1205736">
            <a:off x="-1041061" y="5349288"/>
            <a:ext cx="2771719" cy="245157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>
            <a:off x="798700" y="2394151"/>
            <a:ext cx="48524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667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2"/>
          </p:nvPr>
        </p:nvSpPr>
        <p:spPr>
          <a:xfrm>
            <a:off x="798700" y="2975367"/>
            <a:ext cx="3970800" cy="18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3"/>
          </p:nvPr>
        </p:nvSpPr>
        <p:spPr>
          <a:xfrm>
            <a:off x="798700" y="1674599"/>
            <a:ext cx="2911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798700" y="669033"/>
            <a:ext cx="52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17"/>
          <p:cNvSpPr/>
          <p:nvPr/>
        </p:nvSpPr>
        <p:spPr>
          <a:xfrm rot="4389316">
            <a:off x="908725" y="5655781"/>
            <a:ext cx="1681491" cy="2543635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/>
          <p:nvPr/>
        </p:nvSpPr>
        <p:spPr>
          <a:xfrm rot="10418717">
            <a:off x="10241855" y="-1077927"/>
            <a:ext cx="3447556" cy="211824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33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 rot="-1205736">
            <a:off x="8809539" y="5755122"/>
            <a:ext cx="2771719" cy="245157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-8760994">
            <a:off x="11150174" y="5849251"/>
            <a:ext cx="1907980" cy="2116795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 rot="10418703">
            <a:off x="-896052" y="-1680707"/>
            <a:ext cx="2771717" cy="2646281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1"/>
          </p:nvPr>
        </p:nvSpPr>
        <p:spPr>
          <a:xfrm>
            <a:off x="6532167" y="2394151"/>
            <a:ext cx="48524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667" b="1">
                <a:latin typeface="Ubuntu"/>
                <a:ea typeface="Ubuntu"/>
                <a:cs typeface="Ubuntu"/>
                <a:sym typeface="Ubuntu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2"/>
          </p:nvPr>
        </p:nvSpPr>
        <p:spPr>
          <a:xfrm>
            <a:off x="7413633" y="2975367"/>
            <a:ext cx="3970800" cy="18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3"/>
          </p:nvPr>
        </p:nvSpPr>
        <p:spPr>
          <a:xfrm>
            <a:off x="8472700" y="1674599"/>
            <a:ext cx="2911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6096000" y="669033"/>
            <a:ext cx="52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6" name="Google Shape;166;p18"/>
          <p:cNvSpPr/>
          <p:nvPr/>
        </p:nvSpPr>
        <p:spPr>
          <a:xfrm rot="4389343">
            <a:off x="7550756" y="5953017"/>
            <a:ext cx="1513569" cy="2289628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899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1704833" y="2885807"/>
            <a:ext cx="36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 idx="2"/>
          </p:nvPr>
        </p:nvSpPr>
        <p:spPr>
          <a:xfrm>
            <a:off x="6847800" y="2885807"/>
            <a:ext cx="36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1"/>
          </p:nvPr>
        </p:nvSpPr>
        <p:spPr>
          <a:xfrm>
            <a:off x="2037133" y="3501600"/>
            <a:ext cx="29748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3"/>
          </p:nvPr>
        </p:nvSpPr>
        <p:spPr>
          <a:xfrm>
            <a:off x="7180000" y="3501600"/>
            <a:ext cx="29748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 idx="4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3" name="Google Shape;173;p19"/>
          <p:cNvSpPr/>
          <p:nvPr/>
        </p:nvSpPr>
        <p:spPr>
          <a:xfrm rot="9899937">
            <a:off x="-639719" y="-1035165"/>
            <a:ext cx="2958699" cy="2155693"/>
          </a:xfrm>
          <a:custGeom>
            <a:avLst/>
            <a:gdLst/>
            <a:ahLst/>
            <a:cxnLst/>
            <a:rect l="l" t="t" r="r" b="b"/>
            <a:pathLst>
              <a:path w="71572" h="52147" extrusionOk="0">
                <a:moveTo>
                  <a:pt x="52882" y="1"/>
                </a:moveTo>
                <a:cubicBezTo>
                  <a:pt x="51233" y="1"/>
                  <a:pt x="49702" y="339"/>
                  <a:pt x="48496" y="1093"/>
                </a:cubicBezTo>
                <a:cubicBezTo>
                  <a:pt x="45552" y="2903"/>
                  <a:pt x="45850" y="6384"/>
                  <a:pt x="42349" y="8234"/>
                </a:cubicBezTo>
                <a:cubicBezTo>
                  <a:pt x="41142" y="8876"/>
                  <a:pt x="39883" y="9103"/>
                  <a:pt x="38665" y="9103"/>
                </a:cubicBezTo>
                <a:cubicBezTo>
                  <a:pt x="36331" y="9103"/>
                  <a:pt x="34146" y="8269"/>
                  <a:pt x="32761" y="7916"/>
                </a:cubicBezTo>
                <a:cubicBezTo>
                  <a:pt x="31721" y="7653"/>
                  <a:pt x="30607" y="7528"/>
                  <a:pt x="29440" y="7528"/>
                </a:cubicBezTo>
                <a:cubicBezTo>
                  <a:pt x="17482" y="7528"/>
                  <a:pt x="0" y="20625"/>
                  <a:pt x="435" y="31608"/>
                </a:cubicBezTo>
                <a:cubicBezTo>
                  <a:pt x="813" y="41774"/>
                  <a:pt x="16635" y="52146"/>
                  <a:pt x="31896" y="52146"/>
                </a:cubicBezTo>
                <a:cubicBezTo>
                  <a:pt x="34315" y="52146"/>
                  <a:pt x="36720" y="51885"/>
                  <a:pt x="39047" y="51322"/>
                </a:cubicBezTo>
                <a:cubicBezTo>
                  <a:pt x="60830" y="46031"/>
                  <a:pt x="71572" y="15257"/>
                  <a:pt x="64410" y="5390"/>
                </a:cubicBezTo>
                <a:cubicBezTo>
                  <a:pt x="62120" y="2227"/>
                  <a:pt x="57112" y="1"/>
                  <a:pt x="528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/>
          <p:nvPr/>
        </p:nvSpPr>
        <p:spPr>
          <a:xfrm rot="9150209">
            <a:off x="10818041" y="-1105723"/>
            <a:ext cx="2771697" cy="264629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/>
          <p:nvPr/>
        </p:nvSpPr>
        <p:spPr>
          <a:xfrm rot="10418703">
            <a:off x="-1699396" y="5898692"/>
            <a:ext cx="2771717" cy="245157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/>
          <p:nvPr/>
        </p:nvSpPr>
        <p:spPr>
          <a:xfrm rot="10418663">
            <a:off x="10851383" y="6214440"/>
            <a:ext cx="1681687" cy="148744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/>
          <p:nvPr/>
        </p:nvSpPr>
        <p:spPr>
          <a:xfrm flipH="1">
            <a:off x="11243600" y="5443200"/>
            <a:ext cx="2157867" cy="1906931"/>
          </a:xfrm>
          <a:custGeom>
            <a:avLst/>
            <a:gdLst/>
            <a:ahLst/>
            <a:cxnLst/>
            <a:rect l="l" t="t" r="r" b="b"/>
            <a:pathLst>
              <a:path w="64736" h="43587" extrusionOk="0">
                <a:moveTo>
                  <a:pt x="45029" y="0"/>
                </a:moveTo>
                <a:cubicBezTo>
                  <a:pt x="44456" y="0"/>
                  <a:pt x="43894" y="47"/>
                  <a:pt x="43347" y="145"/>
                </a:cubicBezTo>
                <a:cubicBezTo>
                  <a:pt x="32824" y="2015"/>
                  <a:pt x="32306" y="21709"/>
                  <a:pt x="20968" y="23340"/>
                </a:cubicBezTo>
                <a:cubicBezTo>
                  <a:pt x="20481" y="23410"/>
                  <a:pt x="20004" y="23443"/>
                  <a:pt x="19535" y="23443"/>
                </a:cubicBezTo>
                <a:cubicBezTo>
                  <a:pt x="12649" y="23443"/>
                  <a:pt x="7652" y="16392"/>
                  <a:pt x="4557" y="16392"/>
                </a:cubicBezTo>
                <a:cubicBezTo>
                  <a:pt x="4200" y="16392"/>
                  <a:pt x="3868" y="16486"/>
                  <a:pt x="3562" y="16696"/>
                </a:cubicBezTo>
                <a:cubicBezTo>
                  <a:pt x="1" y="19143"/>
                  <a:pt x="2587" y="35176"/>
                  <a:pt x="12832" y="41244"/>
                </a:cubicBezTo>
                <a:cubicBezTo>
                  <a:pt x="15726" y="42946"/>
                  <a:pt x="18762" y="43587"/>
                  <a:pt x="21875" y="43587"/>
                </a:cubicBezTo>
                <a:cubicBezTo>
                  <a:pt x="26657" y="43587"/>
                  <a:pt x="31620" y="42073"/>
                  <a:pt x="36524" y="40567"/>
                </a:cubicBezTo>
                <a:cubicBezTo>
                  <a:pt x="45456" y="37862"/>
                  <a:pt x="63578" y="32312"/>
                  <a:pt x="64194" y="20356"/>
                </a:cubicBezTo>
                <a:cubicBezTo>
                  <a:pt x="64735" y="10712"/>
                  <a:pt x="53661" y="0"/>
                  <a:pt x="450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063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/>
          <p:nvPr/>
        </p:nvSpPr>
        <p:spPr>
          <a:xfrm rot="-4741850">
            <a:off x="9529599" y="5886476"/>
            <a:ext cx="2771743" cy="2451581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0" name="Google Shape;180;p20"/>
          <p:cNvGrpSpPr/>
          <p:nvPr/>
        </p:nvGrpSpPr>
        <p:grpSpPr>
          <a:xfrm>
            <a:off x="-1619717" y="-1763301"/>
            <a:ext cx="17008919" cy="11407317"/>
            <a:chOff x="-1214788" y="-1322476"/>
            <a:chExt cx="12756689" cy="8555488"/>
          </a:xfrm>
        </p:grpSpPr>
        <p:sp>
          <p:nvSpPr>
            <p:cNvPr id="181" name="Google Shape;181;p20"/>
            <p:cNvSpPr/>
            <p:nvPr/>
          </p:nvSpPr>
          <p:spPr>
            <a:xfrm rot="3939088">
              <a:off x="-797708" y="-1036863"/>
              <a:ext cx="2085859" cy="2261040"/>
            </a:xfrm>
            <a:custGeom>
              <a:avLst/>
              <a:gdLst/>
              <a:ahLst/>
              <a:cxnLst/>
              <a:rect l="l" t="t" r="r" b="b"/>
              <a:pathLst>
                <a:path w="199877" h="151781" extrusionOk="0">
                  <a:moveTo>
                    <a:pt x="73377" y="0"/>
                  </a:moveTo>
                  <a:cubicBezTo>
                    <a:pt x="68094" y="0"/>
                    <a:pt x="62857" y="1013"/>
                    <a:pt x="57708" y="3208"/>
                  </a:cubicBezTo>
                  <a:cubicBezTo>
                    <a:pt x="30222" y="14883"/>
                    <a:pt x="33491" y="54178"/>
                    <a:pt x="23350" y="83332"/>
                  </a:cubicBezTo>
                  <a:cubicBezTo>
                    <a:pt x="13176" y="112486"/>
                    <a:pt x="0" y="106382"/>
                    <a:pt x="0" y="151781"/>
                  </a:cubicBezTo>
                  <a:lnTo>
                    <a:pt x="199876" y="151781"/>
                  </a:lnTo>
                  <a:cubicBezTo>
                    <a:pt x="199876" y="151781"/>
                    <a:pt x="189035" y="104914"/>
                    <a:pt x="159247" y="65286"/>
                  </a:cubicBezTo>
                  <a:cubicBezTo>
                    <a:pt x="133948" y="31695"/>
                    <a:pt x="102935" y="0"/>
                    <a:pt x="73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 rot="2980767">
              <a:off x="8072508" y="3994296"/>
              <a:ext cx="3044790" cy="2523262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 rot="2980732">
              <a:off x="7920062" y="-608649"/>
              <a:ext cx="1534802" cy="1271916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7197367" y="1613000"/>
            <a:ext cx="3730400" cy="20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5" name="Google Shape;185;p20"/>
          <p:cNvSpPr/>
          <p:nvPr/>
        </p:nvSpPr>
        <p:spPr>
          <a:xfrm rot="-1205736">
            <a:off x="-2048228" y="5312322"/>
            <a:ext cx="2771719" cy="245157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14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60633" y="2997200"/>
            <a:ext cx="5563200" cy="13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6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156600" y="863700"/>
            <a:ext cx="1878800" cy="17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0666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98733" y="4200533"/>
            <a:ext cx="5970400" cy="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-1262767" y="-2032090"/>
            <a:ext cx="15275861" cy="10428177"/>
            <a:chOff x="-947075" y="-1524068"/>
            <a:chExt cx="11456896" cy="7821133"/>
          </a:xfrm>
        </p:grpSpPr>
        <p:sp>
          <p:nvSpPr>
            <p:cNvPr id="22" name="Google Shape;22;p3"/>
            <p:cNvSpPr/>
            <p:nvPr/>
          </p:nvSpPr>
          <p:spPr>
            <a:xfrm>
              <a:off x="-947075" y="-204424"/>
              <a:ext cx="1658445" cy="1509337"/>
            </a:xfrm>
            <a:custGeom>
              <a:avLst/>
              <a:gdLst/>
              <a:ahLst/>
              <a:cxnLst/>
              <a:rect l="l" t="t" r="r" b="b"/>
              <a:pathLst>
                <a:path w="57670" h="52485" extrusionOk="0">
                  <a:moveTo>
                    <a:pt x="28456" y="1"/>
                  </a:moveTo>
                  <a:cubicBezTo>
                    <a:pt x="26076" y="1"/>
                    <a:pt x="23754" y="372"/>
                    <a:pt x="21585" y="1167"/>
                  </a:cubicBezTo>
                  <a:cubicBezTo>
                    <a:pt x="6009" y="6876"/>
                    <a:pt x="1" y="33731"/>
                    <a:pt x="11817" y="45925"/>
                  </a:cubicBezTo>
                  <a:cubicBezTo>
                    <a:pt x="16187" y="50435"/>
                    <a:pt x="22550" y="52484"/>
                    <a:pt x="28928" y="52484"/>
                  </a:cubicBezTo>
                  <a:cubicBezTo>
                    <a:pt x="32565" y="52484"/>
                    <a:pt x="36208" y="51817"/>
                    <a:pt x="39488" y="50560"/>
                  </a:cubicBezTo>
                  <a:cubicBezTo>
                    <a:pt x="49574" y="46721"/>
                    <a:pt x="57670" y="36735"/>
                    <a:pt x="57391" y="26032"/>
                  </a:cubicBezTo>
                  <a:cubicBezTo>
                    <a:pt x="57003" y="11698"/>
                    <a:pt x="41812" y="1"/>
                    <a:pt x="28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-7199660">
              <a:off x="-531894" y="4504616"/>
              <a:ext cx="1830052" cy="1333367"/>
            </a:xfrm>
            <a:custGeom>
              <a:avLst/>
              <a:gdLst/>
              <a:ahLst/>
              <a:cxnLst/>
              <a:rect l="l" t="t" r="r" b="b"/>
              <a:pathLst>
                <a:path w="71572" h="52147" extrusionOk="0">
                  <a:moveTo>
                    <a:pt x="52882" y="1"/>
                  </a:moveTo>
                  <a:cubicBezTo>
                    <a:pt x="51233" y="1"/>
                    <a:pt x="49702" y="339"/>
                    <a:pt x="48496" y="1093"/>
                  </a:cubicBezTo>
                  <a:cubicBezTo>
                    <a:pt x="45552" y="2903"/>
                    <a:pt x="45850" y="6384"/>
                    <a:pt x="42349" y="8234"/>
                  </a:cubicBezTo>
                  <a:cubicBezTo>
                    <a:pt x="41142" y="8876"/>
                    <a:pt x="39883" y="9103"/>
                    <a:pt x="38665" y="9103"/>
                  </a:cubicBezTo>
                  <a:cubicBezTo>
                    <a:pt x="36331" y="9103"/>
                    <a:pt x="34146" y="8269"/>
                    <a:pt x="32761" y="7916"/>
                  </a:cubicBezTo>
                  <a:cubicBezTo>
                    <a:pt x="31721" y="7653"/>
                    <a:pt x="30607" y="7528"/>
                    <a:pt x="29440" y="7528"/>
                  </a:cubicBezTo>
                  <a:cubicBezTo>
                    <a:pt x="17482" y="7528"/>
                    <a:pt x="0" y="20625"/>
                    <a:pt x="435" y="31608"/>
                  </a:cubicBezTo>
                  <a:cubicBezTo>
                    <a:pt x="813" y="41774"/>
                    <a:pt x="16635" y="52146"/>
                    <a:pt x="31896" y="52146"/>
                  </a:cubicBezTo>
                  <a:cubicBezTo>
                    <a:pt x="34315" y="52146"/>
                    <a:pt x="36720" y="51885"/>
                    <a:pt x="39047" y="51322"/>
                  </a:cubicBezTo>
                  <a:cubicBezTo>
                    <a:pt x="60830" y="46031"/>
                    <a:pt x="71572" y="15257"/>
                    <a:pt x="64410" y="5390"/>
                  </a:cubicBezTo>
                  <a:cubicBezTo>
                    <a:pt x="62120" y="2227"/>
                    <a:pt x="57112" y="1"/>
                    <a:pt x="5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9150209">
              <a:off x="8090280" y="-1156292"/>
              <a:ext cx="2078773" cy="1984720"/>
            </a:xfrm>
            <a:custGeom>
              <a:avLst/>
              <a:gdLst/>
              <a:ahLst/>
              <a:cxnLst/>
              <a:rect l="l" t="t" r="r" b="b"/>
              <a:pathLst>
                <a:path w="14476" h="11281" extrusionOk="0">
                  <a:moveTo>
                    <a:pt x="7119" y="1"/>
                  </a:moveTo>
                  <a:cubicBezTo>
                    <a:pt x="5870" y="1"/>
                    <a:pt x="4437" y="523"/>
                    <a:pt x="2884" y="1891"/>
                  </a:cubicBezTo>
                  <a:cubicBezTo>
                    <a:pt x="2884" y="1891"/>
                    <a:pt x="1078" y="3622"/>
                    <a:pt x="540" y="5578"/>
                  </a:cubicBezTo>
                  <a:cubicBezTo>
                    <a:pt x="0" y="7534"/>
                    <a:pt x="770" y="9587"/>
                    <a:pt x="2582" y="10720"/>
                  </a:cubicBezTo>
                  <a:cubicBezTo>
                    <a:pt x="3287" y="11161"/>
                    <a:pt x="4084" y="11280"/>
                    <a:pt x="4937" y="11280"/>
                  </a:cubicBezTo>
                  <a:cubicBezTo>
                    <a:pt x="5944" y="11280"/>
                    <a:pt x="7029" y="11114"/>
                    <a:pt x="8131" y="11114"/>
                  </a:cubicBezTo>
                  <a:cubicBezTo>
                    <a:pt x="8495" y="11114"/>
                    <a:pt x="8860" y="11132"/>
                    <a:pt x="9226" y="11180"/>
                  </a:cubicBezTo>
                  <a:cubicBezTo>
                    <a:pt x="9531" y="11221"/>
                    <a:pt x="9832" y="11241"/>
                    <a:pt x="10128" y="11241"/>
                  </a:cubicBezTo>
                  <a:cubicBezTo>
                    <a:pt x="12170" y="11241"/>
                    <a:pt x="13908" y="10269"/>
                    <a:pt x="14174" y="8185"/>
                  </a:cubicBezTo>
                  <a:cubicBezTo>
                    <a:pt x="14476" y="5800"/>
                    <a:pt x="12733" y="5495"/>
                    <a:pt x="11689" y="3179"/>
                  </a:cubicBezTo>
                  <a:cubicBezTo>
                    <a:pt x="11016" y="1689"/>
                    <a:pt x="9366" y="1"/>
                    <a:pt x="7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"/>
          <p:cNvSpPr/>
          <p:nvPr/>
        </p:nvSpPr>
        <p:spPr>
          <a:xfrm rot="8274980">
            <a:off x="-798518" y="-1733716"/>
            <a:ext cx="2771732" cy="2451592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049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subTitle" idx="1"/>
          </p:nvPr>
        </p:nvSpPr>
        <p:spPr>
          <a:xfrm>
            <a:off x="2761351" y="5545985"/>
            <a:ext cx="3151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2"/>
          </p:nvPr>
        </p:nvSpPr>
        <p:spPr>
          <a:xfrm>
            <a:off x="6261384" y="5545985"/>
            <a:ext cx="3151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title" hasCustomPrompt="1"/>
          </p:nvPr>
        </p:nvSpPr>
        <p:spPr>
          <a:xfrm>
            <a:off x="3302299" y="1963327"/>
            <a:ext cx="206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0" name="Google Shape;190;p21"/>
          <p:cNvSpPr txBox="1">
            <a:spLocks noGrp="1"/>
          </p:cNvSpPr>
          <p:nvPr>
            <p:ph type="title" idx="3" hasCustomPrompt="1"/>
          </p:nvPr>
        </p:nvSpPr>
        <p:spPr>
          <a:xfrm>
            <a:off x="6807689" y="2006779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1" name="Google Shape;191;p21"/>
          <p:cNvSpPr txBox="1">
            <a:spLocks noGrp="1"/>
          </p:cNvSpPr>
          <p:nvPr>
            <p:ph type="title" idx="4" hasCustomPrompt="1"/>
          </p:nvPr>
        </p:nvSpPr>
        <p:spPr>
          <a:xfrm>
            <a:off x="3303948" y="4491284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 idx="5" hasCustomPrompt="1"/>
          </p:nvPr>
        </p:nvSpPr>
        <p:spPr>
          <a:xfrm>
            <a:off x="6809340" y="4491284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6"/>
          </p:nvPr>
        </p:nvSpPr>
        <p:spPr>
          <a:xfrm>
            <a:off x="2600999" y="2692261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7"/>
          </p:nvPr>
        </p:nvSpPr>
        <p:spPr>
          <a:xfrm>
            <a:off x="6142532" y="2669383"/>
            <a:ext cx="33868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8"/>
          </p:nvPr>
        </p:nvSpPr>
        <p:spPr>
          <a:xfrm>
            <a:off x="6112424" y="5182185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9"/>
          </p:nvPr>
        </p:nvSpPr>
        <p:spPr>
          <a:xfrm>
            <a:off x="2758651" y="3052897"/>
            <a:ext cx="3151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13"/>
          </p:nvPr>
        </p:nvSpPr>
        <p:spPr>
          <a:xfrm>
            <a:off x="6265384" y="3027687"/>
            <a:ext cx="3151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14"/>
          </p:nvPr>
        </p:nvSpPr>
        <p:spPr>
          <a:xfrm>
            <a:off x="2600991" y="5182185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title" idx="15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0" name="Google Shape;200;p21"/>
          <p:cNvSpPr/>
          <p:nvPr/>
        </p:nvSpPr>
        <p:spPr>
          <a:xfrm rot="1213345">
            <a:off x="10700459" y="4677081"/>
            <a:ext cx="3856851" cy="4180380"/>
          </a:xfrm>
          <a:custGeom>
            <a:avLst/>
            <a:gdLst/>
            <a:ahLst/>
            <a:cxnLst/>
            <a:rect l="l" t="t" r="r" b="b"/>
            <a:pathLst>
              <a:path w="199877" h="151781" extrusionOk="0">
                <a:moveTo>
                  <a:pt x="73377" y="0"/>
                </a:moveTo>
                <a:cubicBezTo>
                  <a:pt x="68094" y="0"/>
                  <a:pt x="62857" y="1013"/>
                  <a:pt x="57708" y="3208"/>
                </a:cubicBezTo>
                <a:cubicBezTo>
                  <a:pt x="30222" y="14883"/>
                  <a:pt x="33491" y="54178"/>
                  <a:pt x="23350" y="83332"/>
                </a:cubicBezTo>
                <a:cubicBezTo>
                  <a:pt x="13176" y="112486"/>
                  <a:pt x="0" y="106382"/>
                  <a:pt x="0" y="151781"/>
                </a:cubicBezTo>
                <a:lnTo>
                  <a:pt x="199876" y="151781"/>
                </a:lnTo>
                <a:cubicBezTo>
                  <a:pt x="199876" y="151781"/>
                  <a:pt x="189035" y="104914"/>
                  <a:pt x="159247" y="65286"/>
                </a:cubicBezTo>
                <a:cubicBezTo>
                  <a:pt x="133948" y="31695"/>
                  <a:pt x="102935" y="0"/>
                  <a:pt x="73377" y="0"/>
                </a:cubicBezTo>
                <a:close/>
              </a:path>
            </a:pathLst>
          </a:custGeom>
          <a:solidFill>
            <a:srgbClr val="2CC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/>
          <p:nvPr/>
        </p:nvSpPr>
        <p:spPr>
          <a:xfrm rot="-1587102">
            <a:off x="-2311503" y="-1552942"/>
            <a:ext cx="4059721" cy="3364353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/>
          <p:nvPr/>
        </p:nvSpPr>
        <p:spPr>
          <a:xfrm rot="10614379">
            <a:off x="10963548" y="-800867"/>
            <a:ext cx="2771705" cy="245155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436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/>
          <p:nvPr/>
        </p:nvSpPr>
        <p:spPr>
          <a:xfrm rot="-6638496">
            <a:off x="11033602" y="5795909"/>
            <a:ext cx="1777807" cy="157244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808199" y="756332"/>
            <a:ext cx="48084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subTitle" idx="1"/>
          </p:nvPr>
        </p:nvSpPr>
        <p:spPr>
          <a:xfrm>
            <a:off x="814700" y="2041100"/>
            <a:ext cx="3929200" cy="13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834200" y="4732333"/>
            <a:ext cx="44832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A6E7C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A6E7C"/>
                </a:solidFill>
                <a:effectLst/>
                <a:uLnTx/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A6E7C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A6E7C"/>
                </a:solidFill>
                <a:effectLst/>
                <a:uLnTx/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A6E7C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A6E7C"/>
                </a:solidFill>
                <a:effectLst/>
                <a:uLnTx/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A6E7C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A6E7C"/>
                </a:solidFill>
                <a:effectLst/>
                <a:uLnTx/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Stories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A6E7C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8" name="Google Shape;208;p22"/>
          <p:cNvGrpSpPr/>
          <p:nvPr/>
        </p:nvGrpSpPr>
        <p:grpSpPr>
          <a:xfrm>
            <a:off x="-941130" y="-1676395"/>
            <a:ext cx="14572825" cy="10667493"/>
            <a:chOff x="-705848" y="-1257296"/>
            <a:chExt cx="10929619" cy="8000620"/>
          </a:xfrm>
        </p:grpSpPr>
        <p:sp>
          <p:nvSpPr>
            <p:cNvPr id="209" name="Google Shape;209;p22"/>
            <p:cNvSpPr/>
            <p:nvPr/>
          </p:nvSpPr>
          <p:spPr>
            <a:xfrm rot="-7578236">
              <a:off x="7798729" y="-767638"/>
              <a:ext cx="2130806" cy="1808803"/>
            </a:xfrm>
            <a:custGeom>
              <a:avLst/>
              <a:gdLst/>
              <a:ahLst/>
              <a:cxnLst/>
              <a:rect l="l" t="t" r="r" b="b"/>
              <a:pathLst>
                <a:path w="7513" h="4982" extrusionOk="0">
                  <a:moveTo>
                    <a:pt x="5336" y="1"/>
                  </a:moveTo>
                  <a:cubicBezTo>
                    <a:pt x="4958" y="1"/>
                    <a:pt x="4536" y="111"/>
                    <a:pt x="4071" y="365"/>
                  </a:cubicBezTo>
                  <a:cubicBezTo>
                    <a:pt x="2643" y="1148"/>
                    <a:pt x="0" y="1429"/>
                    <a:pt x="107" y="2807"/>
                  </a:cubicBezTo>
                  <a:cubicBezTo>
                    <a:pt x="207" y="4095"/>
                    <a:pt x="2519" y="4981"/>
                    <a:pt x="4201" y="4981"/>
                  </a:cubicBezTo>
                  <a:cubicBezTo>
                    <a:pt x="4319" y="4981"/>
                    <a:pt x="4429" y="4975"/>
                    <a:pt x="4539" y="4968"/>
                  </a:cubicBezTo>
                  <a:cubicBezTo>
                    <a:pt x="6228" y="4834"/>
                    <a:pt x="7513" y="3610"/>
                    <a:pt x="7403" y="2235"/>
                  </a:cubicBezTo>
                  <a:cubicBezTo>
                    <a:pt x="7323" y="1178"/>
                    <a:pt x="6577" y="1"/>
                    <a:pt x="5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 rot="-1587142">
              <a:off x="-470134" y="4623126"/>
              <a:ext cx="1282176" cy="1359730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 rot="-590105">
              <a:off x="6523492" y="4814042"/>
              <a:ext cx="3044800" cy="1681592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2"/>
          <p:cNvSpPr/>
          <p:nvPr/>
        </p:nvSpPr>
        <p:spPr>
          <a:xfrm rot="-2843613">
            <a:off x="-887783" y="-753840"/>
            <a:ext cx="1777784" cy="1572471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710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60633" y="2997200"/>
            <a:ext cx="5563200" cy="13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6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156600" y="863700"/>
            <a:ext cx="1878800" cy="17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0666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98733" y="4200533"/>
            <a:ext cx="5970400" cy="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-1262767" y="-2032090"/>
            <a:ext cx="15275861" cy="10428177"/>
            <a:chOff x="-947075" y="-1524068"/>
            <a:chExt cx="11456896" cy="7821133"/>
          </a:xfrm>
        </p:grpSpPr>
        <p:sp>
          <p:nvSpPr>
            <p:cNvPr id="22" name="Google Shape;22;p3"/>
            <p:cNvSpPr/>
            <p:nvPr/>
          </p:nvSpPr>
          <p:spPr>
            <a:xfrm>
              <a:off x="-947075" y="-204424"/>
              <a:ext cx="1658445" cy="1509337"/>
            </a:xfrm>
            <a:custGeom>
              <a:avLst/>
              <a:gdLst/>
              <a:ahLst/>
              <a:cxnLst/>
              <a:rect l="l" t="t" r="r" b="b"/>
              <a:pathLst>
                <a:path w="57670" h="52485" extrusionOk="0">
                  <a:moveTo>
                    <a:pt x="28456" y="1"/>
                  </a:moveTo>
                  <a:cubicBezTo>
                    <a:pt x="26076" y="1"/>
                    <a:pt x="23754" y="372"/>
                    <a:pt x="21585" y="1167"/>
                  </a:cubicBezTo>
                  <a:cubicBezTo>
                    <a:pt x="6009" y="6876"/>
                    <a:pt x="1" y="33731"/>
                    <a:pt x="11817" y="45925"/>
                  </a:cubicBezTo>
                  <a:cubicBezTo>
                    <a:pt x="16187" y="50435"/>
                    <a:pt x="22550" y="52484"/>
                    <a:pt x="28928" y="52484"/>
                  </a:cubicBezTo>
                  <a:cubicBezTo>
                    <a:pt x="32565" y="52484"/>
                    <a:pt x="36208" y="51817"/>
                    <a:pt x="39488" y="50560"/>
                  </a:cubicBezTo>
                  <a:cubicBezTo>
                    <a:pt x="49574" y="46721"/>
                    <a:pt x="57670" y="36735"/>
                    <a:pt x="57391" y="26032"/>
                  </a:cubicBezTo>
                  <a:cubicBezTo>
                    <a:pt x="57003" y="11698"/>
                    <a:pt x="41812" y="1"/>
                    <a:pt x="28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-7199660">
              <a:off x="-531894" y="4504616"/>
              <a:ext cx="1830052" cy="1333367"/>
            </a:xfrm>
            <a:custGeom>
              <a:avLst/>
              <a:gdLst/>
              <a:ahLst/>
              <a:cxnLst/>
              <a:rect l="l" t="t" r="r" b="b"/>
              <a:pathLst>
                <a:path w="71572" h="52147" extrusionOk="0">
                  <a:moveTo>
                    <a:pt x="52882" y="1"/>
                  </a:moveTo>
                  <a:cubicBezTo>
                    <a:pt x="51233" y="1"/>
                    <a:pt x="49702" y="339"/>
                    <a:pt x="48496" y="1093"/>
                  </a:cubicBezTo>
                  <a:cubicBezTo>
                    <a:pt x="45552" y="2903"/>
                    <a:pt x="45850" y="6384"/>
                    <a:pt x="42349" y="8234"/>
                  </a:cubicBezTo>
                  <a:cubicBezTo>
                    <a:pt x="41142" y="8876"/>
                    <a:pt x="39883" y="9103"/>
                    <a:pt x="38665" y="9103"/>
                  </a:cubicBezTo>
                  <a:cubicBezTo>
                    <a:pt x="36331" y="9103"/>
                    <a:pt x="34146" y="8269"/>
                    <a:pt x="32761" y="7916"/>
                  </a:cubicBezTo>
                  <a:cubicBezTo>
                    <a:pt x="31721" y="7653"/>
                    <a:pt x="30607" y="7528"/>
                    <a:pt x="29440" y="7528"/>
                  </a:cubicBezTo>
                  <a:cubicBezTo>
                    <a:pt x="17482" y="7528"/>
                    <a:pt x="0" y="20625"/>
                    <a:pt x="435" y="31608"/>
                  </a:cubicBezTo>
                  <a:cubicBezTo>
                    <a:pt x="813" y="41774"/>
                    <a:pt x="16635" y="52146"/>
                    <a:pt x="31896" y="52146"/>
                  </a:cubicBezTo>
                  <a:cubicBezTo>
                    <a:pt x="34315" y="52146"/>
                    <a:pt x="36720" y="51885"/>
                    <a:pt x="39047" y="51322"/>
                  </a:cubicBezTo>
                  <a:cubicBezTo>
                    <a:pt x="60830" y="46031"/>
                    <a:pt x="71572" y="15257"/>
                    <a:pt x="64410" y="5390"/>
                  </a:cubicBezTo>
                  <a:cubicBezTo>
                    <a:pt x="62120" y="2227"/>
                    <a:pt x="57112" y="1"/>
                    <a:pt x="5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9150209">
              <a:off x="8090280" y="-1156292"/>
              <a:ext cx="2078773" cy="1984720"/>
            </a:xfrm>
            <a:custGeom>
              <a:avLst/>
              <a:gdLst/>
              <a:ahLst/>
              <a:cxnLst/>
              <a:rect l="l" t="t" r="r" b="b"/>
              <a:pathLst>
                <a:path w="14476" h="11281" extrusionOk="0">
                  <a:moveTo>
                    <a:pt x="7119" y="1"/>
                  </a:moveTo>
                  <a:cubicBezTo>
                    <a:pt x="5870" y="1"/>
                    <a:pt x="4437" y="523"/>
                    <a:pt x="2884" y="1891"/>
                  </a:cubicBezTo>
                  <a:cubicBezTo>
                    <a:pt x="2884" y="1891"/>
                    <a:pt x="1078" y="3622"/>
                    <a:pt x="540" y="5578"/>
                  </a:cubicBezTo>
                  <a:cubicBezTo>
                    <a:pt x="0" y="7534"/>
                    <a:pt x="770" y="9587"/>
                    <a:pt x="2582" y="10720"/>
                  </a:cubicBezTo>
                  <a:cubicBezTo>
                    <a:pt x="3287" y="11161"/>
                    <a:pt x="4084" y="11280"/>
                    <a:pt x="4937" y="11280"/>
                  </a:cubicBezTo>
                  <a:cubicBezTo>
                    <a:pt x="5944" y="11280"/>
                    <a:pt x="7029" y="11114"/>
                    <a:pt x="8131" y="11114"/>
                  </a:cubicBezTo>
                  <a:cubicBezTo>
                    <a:pt x="8495" y="11114"/>
                    <a:pt x="8860" y="11132"/>
                    <a:pt x="9226" y="11180"/>
                  </a:cubicBezTo>
                  <a:cubicBezTo>
                    <a:pt x="9531" y="11221"/>
                    <a:pt x="9832" y="11241"/>
                    <a:pt x="10128" y="11241"/>
                  </a:cubicBezTo>
                  <a:cubicBezTo>
                    <a:pt x="12170" y="11241"/>
                    <a:pt x="13908" y="10269"/>
                    <a:pt x="14174" y="8185"/>
                  </a:cubicBezTo>
                  <a:cubicBezTo>
                    <a:pt x="14476" y="5800"/>
                    <a:pt x="12733" y="5495"/>
                    <a:pt x="11689" y="3179"/>
                  </a:cubicBezTo>
                  <a:cubicBezTo>
                    <a:pt x="11016" y="1689"/>
                    <a:pt x="9366" y="1"/>
                    <a:pt x="7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"/>
          <p:cNvSpPr/>
          <p:nvPr/>
        </p:nvSpPr>
        <p:spPr>
          <a:xfrm rot="8274980">
            <a:off x="-798518" y="-1733716"/>
            <a:ext cx="2771732" cy="2451592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90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14267" y="1722601"/>
            <a:ext cx="10563600" cy="45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600">
                <a:solidFill>
                  <a:srgbClr val="000000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rot="-4499959">
            <a:off x="10677254" y="-2340993"/>
            <a:ext cx="4989876" cy="4570181"/>
          </a:xfrm>
          <a:custGeom>
            <a:avLst/>
            <a:gdLst/>
            <a:ahLst/>
            <a:cxnLst/>
            <a:rect l="l" t="t" r="r" b="b"/>
            <a:pathLst>
              <a:path w="69029" h="47163" extrusionOk="0">
                <a:moveTo>
                  <a:pt x="49721" y="1"/>
                </a:moveTo>
                <a:cubicBezTo>
                  <a:pt x="45687" y="1"/>
                  <a:pt x="41583" y="1235"/>
                  <a:pt x="37957" y="3081"/>
                </a:cubicBezTo>
                <a:cubicBezTo>
                  <a:pt x="34762" y="4714"/>
                  <a:pt x="31698" y="6871"/>
                  <a:pt x="28119" y="7346"/>
                </a:cubicBezTo>
                <a:cubicBezTo>
                  <a:pt x="27557" y="7420"/>
                  <a:pt x="26998" y="7453"/>
                  <a:pt x="26440" y="7453"/>
                </a:cubicBezTo>
                <a:cubicBezTo>
                  <a:pt x="24560" y="7453"/>
                  <a:pt x="22694" y="7106"/>
                  <a:pt x="20823" y="6922"/>
                </a:cubicBezTo>
                <a:cubicBezTo>
                  <a:pt x="19960" y="6838"/>
                  <a:pt x="19084" y="6794"/>
                  <a:pt x="18201" y="6794"/>
                </a:cubicBezTo>
                <a:cubicBezTo>
                  <a:pt x="13150" y="6797"/>
                  <a:pt x="7908" y="8210"/>
                  <a:pt x="4382" y="11548"/>
                </a:cubicBezTo>
                <a:cubicBezTo>
                  <a:pt x="1720" y="14063"/>
                  <a:pt x="285" y="17468"/>
                  <a:pt x="121" y="20803"/>
                </a:cubicBezTo>
                <a:cubicBezTo>
                  <a:pt x="1" y="23245"/>
                  <a:pt x="466" y="25911"/>
                  <a:pt x="1583" y="28092"/>
                </a:cubicBezTo>
                <a:cubicBezTo>
                  <a:pt x="2837" y="30540"/>
                  <a:pt x="5858" y="32608"/>
                  <a:pt x="4924" y="35354"/>
                </a:cubicBezTo>
                <a:cubicBezTo>
                  <a:pt x="4915" y="35388"/>
                  <a:pt x="4901" y="35425"/>
                  <a:pt x="4891" y="35458"/>
                </a:cubicBezTo>
                <a:cubicBezTo>
                  <a:pt x="3731" y="38967"/>
                  <a:pt x="6417" y="42422"/>
                  <a:pt x="9909" y="42422"/>
                </a:cubicBezTo>
                <a:cubicBezTo>
                  <a:pt x="10257" y="42422"/>
                  <a:pt x="10615" y="42386"/>
                  <a:pt x="10979" y="42315"/>
                </a:cubicBezTo>
                <a:cubicBezTo>
                  <a:pt x="13826" y="41744"/>
                  <a:pt x="16716" y="41459"/>
                  <a:pt x="19599" y="41459"/>
                </a:cubicBezTo>
                <a:cubicBezTo>
                  <a:pt x="23289" y="41459"/>
                  <a:pt x="26972" y="41924"/>
                  <a:pt x="30564" y="42851"/>
                </a:cubicBezTo>
                <a:lnTo>
                  <a:pt x="46758" y="47035"/>
                </a:lnTo>
                <a:cubicBezTo>
                  <a:pt x="47584" y="47118"/>
                  <a:pt x="48410" y="47163"/>
                  <a:pt x="49236" y="47163"/>
                </a:cubicBezTo>
                <a:cubicBezTo>
                  <a:pt x="55512" y="47163"/>
                  <a:pt x="61579" y="44700"/>
                  <a:pt x="66095" y="40248"/>
                </a:cubicBezTo>
                <a:cubicBezTo>
                  <a:pt x="67807" y="37622"/>
                  <a:pt x="69029" y="36007"/>
                  <a:pt x="68915" y="31016"/>
                </a:cubicBezTo>
                <a:cubicBezTo>
                  <a:pt x="68798" y="26009"/>
                  <a:pt x="62814" y="19723"/>
                  <a:pt x="61931" y="17615"/>
                </a:cubicBezTo>
                <a:cubicBezTo>
                  <a:pt x="61057" y="15538"/>
                  <a:pt x="63276" y="11481"/>
                  <a:pt x="62924" y="9260"/>
                </a:cubicBezTo>
                <a:cubicBezTo>
                  <a:pt x="62148" y="4356"/>
                  <a:pt x="57559" y="867"/>
                  <a:pt x="52140" y="158"/>
                </a:cubicBezTo>
                <a:cubicBezTo>
                  <a:pt x="51340" y="51"/>
                  <a:pt x="50531" y="1"/>
                  <a:pt x="497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 rot="4641791" flipH="1">
            <a:off x="-1350886" y="6402655"/>
            <a:ext cx="3187180" cy="1424436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-1510799" flipH="1">
            <a:off x="10385377" y="6066207"/>
            <a:ext cx="3187151" cy="142443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 rot="9766545">
            <a:off x="10800437" y="-1238038"/>
            <a:ext cx="2771723" cy="2451564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799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12967" y="2702784"/>
            <a:ext cx="5283200" cy="3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101300" y="2804384"/>
            <a:ext cx="5283200" cy="3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600"/>
            </a:lvl1pPr>
            <a:lvl2pPr marL="1219170" lvl="1" indent="-414856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-616712" y="-1164938"/>
            <a:ext cx="14002715" cy="10059340"/>
            <a:chOff x="-462534" y="-873704"/>
            <a:chExt cx="10502036" cy="7544505"/>
          </a:xfrm>
        </p:grpSpPr>
        <p:sp>
          <p:nvSpPr>
            <p:cNvPr id="38" name="Google Shape;38;p5"/>
            <p:cNvSpPr/>
            <p:nvPr/>
          </p:nvSpPr>
          <p:spPr>
            <a:xfrm rot="-7005908">
              <a:off x="2656393" y="4070917"/>
              <a:ext cx="1724969" cy="2523276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8322249" y="-264727"/>
              <a:ext cx="1212600" cy="1212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7675267" flipH="1">
              <a:off x="-245645" y="-584696"/>
              <a:ext cx="1315461" cy="1192537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-8856605" flipH="1">
              <a:off x="8541996" y="4641136"/>
              <a:ext cx="1315458" cy="1061873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-173326" y="4729324"/>
              <a:ext cx="591900" cy="59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5"/>
          <p:cNvSpPr/>
          <p:nvPr/>
        </p:nvSpPr>
        <p:spPr>
          <a:xfrm rot="-1205741">
            <a:off x="-508167" y="6089224"/>
            <a:ext cx="1239936" cy="109668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 rot="-1205697">
            <a:off x="10908976" y="-555826"/>
            <a:ext cx="2078009" cy="183789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282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 rot="84">
            <a:off x="-431477" y="5909633"/>
            <a:ext cx="1896780" cy="1571863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-1154865">
            <a:off x="9236491" y="-2152767"/>
            <a:ext cx="4538416" cy="3076892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882100" y="2092967"/>
            <a:ext cx="4360800" cy="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6882133" y="2892233"/>
            <a:ext cx="4360800" cy="1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rot="9766545">
            <a:off x="10214437" y="6056662"/>
            <a:ext cx="2771723" cy="2451564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348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 rot="-6647802">
            <a:off x="6369366" y="-2599553"/>
            <a:ext cx="9579012" cy="8455001"/>
          </a:xfrm>
          <a:custGeom>
            <a:avLst/>
            <a:gdLst/>
            <a:ahLst/>
            <a:cxnLst/>
            <a:rect l="l" t="t" r="r" b="b"/>
            <a:pathLst>
              <a:path w="69029" h="47163" extrusionOk="0">
                <a:moveTo>
                  <a:pt x="49721" y="1"/>
                </a:moveTo>
                <a:cubicBezTo>
                  <a:pt x="45687" y="1"/>
                  <a:pt x="41583" y="1235"/>
                  <a:pt x="37957" y="3081"/>
                </a:cubicBezTo>
                <a:cubicBezTo>
                  <a:pt x="34762" y="4714"/>
                  <a:pt x="31698" y="6871"/>
                  <a:pt x="28119" y="7346"/>
                </a:cubicBezTo>
                <a:cubicBezTo>
                  <a:pt x="27557" y="7420"/>
                  <a:pt x="26998" y="7453"/>
                  <a:pt x="26440" y="7453"/>
                </a:cubicBezTo>
                <a:cubicBezTo>
                  <a:pt x="24560" y="7453"/>
                  <a:pt x="22694" y="7106"/>
                  <a:pt x="20823" y="6922"/>
                </a:cubicBezTo>
                <a:cubicBezTo>
                  <a:pt x="19960" y="6838"/>
                  <a:pt x="19084" y="6794"/>
                  <a:pt x="18201" y="6794"/>
                </a:cubicBezTo>
                <a:cubicBezTo>
                  <a:pt x="13150" y="6797"/>
                  <a:pt x="7908" y="8210"/>
                  <a:pt x="4382" y="11548"/>
                </a:cubicBezTo>
                <a:cubicBezTo>
                  <a:pt x="1720" y="14063"/>
                  <a:pt x="285" y="17468"/>
                  <a:pt x="121" y="20803"/>
                </a:cubicBezTo>
                <a:cubicBezTo>
                  <a:pt x="1" y="23245"/>
                  <a:pt x="466" y="25911"/>
                  <a:pt x="1583" y="28092"/>
                </a:cubicBezTo>
                <a:cubicBezTo>
                  <a:pt x="2837" y="30540"/>
                  <a:pt x="5858" y="32608"/>
                  <a:pt x="4924" y="35354"/>
                </a:cubicBezTo>
                <a:cubicBezTo>
                  <a:pt x="4915" y="35388"/>
                  <a:pt x="4901" y="35425"/>
                  <a:pt x="4891" y="35458"/>
                </a:cubicBezTo>
                <a:cubicBezTo>
                  <a:pt x="3731" y="38967"/>
                  <a:pt x="6417" y="42422"/>
                  <a:pt x="9909" y="42422"/>
                </a:cubicBezTo>
                <a:cubicBezTo>
                  <a:pt x="10257" y="42422"/>
                  <a:pt x="10615" y="42386"/>
                  <a:pt x="10979" y="42315"/>
                </a:cubicBezTo>
                <a:cubicBezTo>
                  <a:pt x="13826" y="41744"/>
                  <a:pt x="16716" y="41459"/>
                  <a:pt x="19599" y="41459"/>
                </a:cubicBezTo>
                <a:cubicBezTo>
                  <a:pt x="23289" y="41459"/>
                  <a:pt x="26972" y="41924"/>
                  <a:pt x="30564" y="42851"/>
                </a:cubicBezTo>
                <a:lnTo>
                  <a:pt x="46758" y="47035"/>
                </a:lnTo>
                <a:cubicBezTo>
                  <a:pt x="47584" y="47118"/>
                  <a:pt x="48410" y="47163"/>
                  <a:pt x="49236" y="47163"/>
                </a:cubicBezTo>
                <a:cubicBezTo>
                  <a:pt x="55512" y="47163"/>
                  <a:pt x="61579" y="44700"/>
                  <a:pt x="66095" y="40248"/>
                </a:cubicBezTo>
                <a:cubicBezTo>
                  <a:pt x="67807" y="37622"/>
                  <a:pt x="69029" y="36007"/>
                  <a:pt x="68915" y="31016"/>
                </a:cubicBezTo>
                <a:cubicBezTo>
                  <a:pt x="68798" y="26009"/>
                  <a:pt x="62814" y="19723"/>
                  <a:pt x="61931" y="17615"/>
                </a:cubicBezTo>
                <a:cubicBezTo>
                  <a:pt x="61057" y="15538"/>
                  <a:pt x="63276" y="11481"/>
                  <a:pt x="62924" y="9260"/>
                </a:cubicBezTo>
                <a:cubicBezTo>
                  <a:pt x="62148" y="4356"/>
                  <a:pt x="57559" y="867"/>
                  <a:pt x="52140" y="158"/>
                </a:cubicBezTo>
                <a:cubicBezTo>
                  <a:pt x="51340" y="51"/>
                  <a:pt x="50531" y="1"/>
                  <a:pt x="497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 rot="7027369">
            <a:off x="5349514" y="-794184"/>
            <a:ext cx="2906212" cy="197449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490203" y="481399"/>
            <a:ext cx="3904400" cy="31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3" name="Google Shape;63;p8"/>
          <p:cNvSpPr/>
          <p:nvPr/>
        </p:nvSpPr>
        <p:spPr>
          <a:xfrm rot="-1857959">
            <a:off x="8158649" y="4945436"/>
            <a:ext cx="2771713" cy="245159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 rot="1857981">
            <a:off x="9739278" y="4439775"/>
            <a:ext cx="5047413" cy="4037115"/>
          </a:xfrm>
          <a:custGeom>
            <a:avLst/>
            <a:gdLst/>
            <a:ahLst/>
            <a:cxnLst/>
            <a:rect l="l" t="t" r="r" b="b"/>
            <a:pathLst>
              <a:path w="199877" h="151781" extrusionOk="0">
                <a:moveTo>
                  <a:pt x="73377" y="0"/>
                </a:moveTo>
                <a:cubicBezTo>
                  <a:pt x="68094" y="0"/>
                  <a:pt x="62857" y="1013"/>
                  <a:pt x="57708" y="3208"/>
                </a:cubicBezTo>
                <a:cubicBezTo>
                  <a:pt x="30222" y="14883"/>
                  <a:pt x="33491" y="54178"/>
                  <a:pt x="23350" y="83332"/>
                </a:cubicBezTo>
                <a:cubicBezTo>
                  <a:pt x="13176" y="112486"/>
                  <a:pt x="0" y="106382"/>
                  <a:pt x="0" y="151781"/>
                </a:cubicBezTo>
                <a:lnTo>
                  <a:pt x="199876" y="151781"/>
                </a:lnTo>
                <a:cubicBezTo>
                  <a:pt x="199876" y="151781"/>
                  <a:pt x="189035" y="104914"/>
                  <a:pt x="159247" y="65286"/>
                </a:cubicBezTo>
                <a:cubicBezTo>
                  <a:pt x="133948" y="31695"/>
                  <a:pt x="102935" y="0"/>
                  <a:pt x="73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937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98700" y="949133"/>
            <a:ext cx="444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98700" y="3042333"/>
            <a:ext cx="444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5889491" y="-1487298"/>
            <a:ext cx="7172556" cy="9050092"/>
            <a:chOff x="4417118" y="-1115474"/>
            <a:chExt cx="5379417" cy="6787569"/>
          </a:xfrm>
        </p:grpSpPr>
        <p:sp>
          <p:nvSpPr>
            <p:cNvPr id="69" name="Google Shape;69;p9"/>
            <p:cNvSpPr/>
            <p:nvPr/>
          </p:nvSpPr>
          <p:spPr>
            <a:xfrm rot="-23">
              <a:off x="4417118" y="-828201"/>
              <a:ext cx="5099141" cy="6500278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 rot="2980710">
              <a:off x="7674495" y="-677896"/>
              <a:ext cx="1862306" cy="1543365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9"/>
          <p:cNvSpPr/>
          <p:nvPr/>
        </p:nvSpPr>
        <p:spPr>
          <a:xfrm rot="-6142614">
            <a:off x="9857737" y="5862016"/>
            <a:ext cx="2771720" cy="245157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719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2111767" y="2098551"/>
            <a:ext cx="7968800" cy="22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1897200" y="4228667"/>
            <a:ext cx="8397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75" name="Google Shape;75;p10"/>
          <p:cNvGrpSpPr/>
          <p:nvPr/>
        </p:nvGrpSpPr>
        <p:grpSpPr>
          <a:xfrm>
            <a:off x="-1241771" y="-1396661"/>
            <a:ext cx="14580827" cy="8953583"/>
            <a:chOff x="-931328" y="-1047496"/>
            <a:chExt cx="10935620" cy="6715187"/>
          </a:xfrm>
        </p:grpSpPr>
        <p:sp>
          <p:nvSpPr>
            <p:cNvPr id="76" name="Google Shape;76;p10"/>
            <p:cNvSpPr/>
            <p:nvPr/>
          </p:nvSpPr>
          <p:spPr>
            <a:xfrm rot="3939113">
              <a:off x="-595277" y="-817272"/>
              <a:ext cx="1681077" cy="1822046"/>
            </a:xfrm>
            <a:custGeom>
              <a:avLst/>
              <a:gdLst/>
              <a:ahLst/>
              <a:cxnLst/>
              <a:rect l="l" t="t" r="r" b="b"/>
              <a:pathLst>
                <a:path w="199877" h="151781" extrusionOk="0">
                  <a:moveTo>
                    <a:pt x="73377" y="0"/>
                  </a:moveTo>
                  <a:cubicBezTo>
                    <a:pt x="68094" y="0"/>
                    <a:pt x="62857" y="1013"/>
                    <a:pt x="57708" y="3208"/>
                  </a:cubicBezTo>
                  <a:cubicBezTo>
                    <a:pt x="30222" y="14883"/>
                    <a:pt x="33491" y="54178"/>
                    <a:pt x="23350" y="83332"/>
                  </a:cubicBezTo>
                  <a:cubicBezTo>
                    <a:pt x="13176" y="112486"/>
                    <a:pt x="0" y="106382"/>
                    <a:pt x="0" y="151781"/>
                  </a:cubicBezTo>
                  <a:lnTo>
                    <a:pt x="199876" y="151781"/>
                  </a:lnTo>
                  <a:cubicBezTo>
                    <a:pt x="199876" y="151781"/>
                    <a:pt x="189035" y="104914"/>
                    <a:pt x="159247" y="65286"/>
                  </a:cubicBezTo>
                  <a:cubicBezTo>
                    <a:pt x="133948" y="31695"/>
                    <a:pt x="102935" y="0"/>
                    <a:pt x="73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8587575" y="-269850"/>
              <a:ext cx="793500" cy="793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 rot="-9495882">
              <a:off x="8288530" y="4156805"/>
              <a:ext cx="1534800" cy="1271922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0"/>
          <p:cNvSpPr/>
          <p:nvPr/>
        </p:nvSpPr>
        <p:spPr>
          <a:xfrm>
            <a:off x="-322800" y="6282300"/>
            <a:ext cx="1058000" cy="105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 rot="-1205731">
            <a:off x="-659468" y="6045608"/>
            <a:ext cx="1731347" cy="153138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 rot="4500147">
            <a:off x="11228068" y="-720830"/>
            <a:ext cx="1731339" cy="1531380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028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6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14267" y="1722601"/>
            <a:ext cx="10563600" cy="45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600">
                <a:solidFill>
                  <a:srgbClr val="000000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rot="-4499959">
            <a:off x="10677254" y="-2340993"/>
            <a:ext cx="4989876" cy="4570181"/>
          </a:xfrm>
          <a:custGeom>
            <a:avLst/>
            <a:gdLst/>
            <a:ahLst/>
            <a:cxnLst/>
            <a:rect l="l" t="t" r="r" b="b"/>
            <a:pathLst>
              <a:path w="69029" h="47163" extrusionOk="0">
                <a:moveTo>
                  <a:pt x="49721" y="1"/>
                </a:moveTo>
                <a:cubicBezTo>
                  <a:pt x="45687" y="1"/>
                  <a:pt x="41583" y="1235"/>
                  <a:pt x="37957" y="3081"/>
                </a:cubicBezTo>
                <a:cubicBezTo>
                  <a:pt x="34762" y="4714"/>
                  <a:pt x="31698" y="6871"/>
                  <a:pt x="28119" y="7346"/>
                </a:cubicBezTo>
                <a:cubicBezTo>
                  <a:pt x="27557" y="7420"/>
                  <a:pt x="26998" y="7453"/>
                  <a:pt x="26440" y="7453"/>
                </a:cubicBezTo>
                <a:cubicBezTo>
                  <a:pt x="24560" y="7453"/>
                  <a:pt x="22694" y="7106"/>
                  <a:pt x="20823" y="6922"/>
                </a:cubicBezTo>
                <a:cubicBezTo>
                  <a:pt x="19960" y="6838"/>
                  <a:pt x="19084" y="6794"/>
                  <a:pt x="18201" y="6794"/>
                </a:cubicBezTo>
                <a:cubicBezTo>
                  <a:pt x="13150" y="6797"/>
                  <a:pt x="7908" y="8210"/>
                  <a:pt x="4382" y="11548"/>
                </a:cubicBezTo>
                <a:cubicBezTo>
                  <a:pt x="1720" y="14063"/>
                  <a:pt x="285" y="17468"/>
                  <a:pt x="121" y="20803"/>
                </a:cubicBezTo>
                <a:cubicBezTo>
                  <a:pt x="1" y="23245"/>
                  <a:pt x="466" y="25911"/>
                  <a:pt x="1583" y="28092"/>
                </a:cubicBezTo>
                <a:cubicBezTo>
                  <a:pt x="2837" y="30540"/>
                  <a:pt x="5858" y="32608"/>
                  <a:pt x="4924" y="35354"/>
                </a:cubicBezTo>
                <a:cubicBezTo>
                  <a:pt x="4915" y="35388"/>
                  <a:pt x="4901" y="35425"/>
                  <a:pt x="4891" y="35458"/>
                </a:cubicBezTo>
                <a:cubicBezTo>
                  <a:pt x="3731" y="38967"/>
                  <a:pt x="6417" y="42422"/>
                  <a:pt x="9909" y="42422"/>
                </a:cubicBezTo>
                <a:cubicBezTo>
                  <a:pt x="10257" y="42422"/>
                  <a:pt x="10615" y="42386"/>
                  <a:pt x="10979" y="42315"/>
                </a:cubicBezTo>
                <a:cubicBezTo>
                  <a:pt x="13826" y="41744"/>
                  <a:pt x="16716" y="41459"/>
                  <a:pt x="19599" y="41459"/>
                </a:cubicBezTo>
                <a:cubicBezTo>
                  <a:pt x="23289" y="41459"/>
                  <a:pt x="26972" y="41924"/>
                  <a:pt x="30564" y="42851"/>
                </a:cubicBezTo>
                <a:lnTo>
                  <a:pt x="46758" y="47035"/>
                </a:lnTo>
                <a:cubicBezTo>
                  <a:pt x="47584" y="47118"/>
                  <a:pt x="48410" y="47163"/>
                  <a:pt x="49236" y="47163"/>
                </a:cubicBezTo>
                <a:cubicBezTo>
                  <a:pt x="55512" y="47163"/>
                  <a:pt x="61579" y="44700"/>
                  <a:pt x="66095" y="40248"/>
                </a:cubicBezTo>
                <a:cubicBezTo>
                  <a:pt x="67807" y="37622"/>
                  <a:pt x="69029" y="36007"/>
                  <a:pt x="68915" y="31016"/>
                </a:cubicBezTo>
                <a:cubicBezTo>
                  <a:pt x="68798" y="26009"/>
                  <a:pt x="62814" y="19723"/>
                  <a:pt x="61931" y="17615"/>
                </a:cubicBezTo>
                <a:cubicBezTo>
                  <a:pt x="61057" y="15538"/>
                  <a:pt x="63276" y="11481"/>
                  <a:pt x="62924" y="9260"/>
                </a:cubicBezTo>
                <a:cubicBezTo>
                  <a:pt x="62148" y="4356"/>
                  <a:pt x="57559" y="867"/>
                  <a:pt x="52140" y="158"/>
                </a:cubicBezTo>
                <a:cubicBezTo>
                  <a:pt x="51340" y="51"/>
                  <a:pt x="50531" y="1"/>
                  <a:pt x="497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 rot="4641791" flipH="1">
            <a:off x="-1350886" y="6402655"/>
            <a:ext cx="3187180" cy="1424436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-1510799" flipH="1">
            <a:off x="10385377" y="6066207"/>
            <a:ext cx="3187151" cy="142443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 rot="9766545">
            <a:off x="10800437" y="-1238038"/>
            <a:ext cx="2771723" cy="2451564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665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 rot="-5961619">
            <a:off x="10649384" y="5760234"/>
            <a:ext cx="1581293" cy="2313089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rot="3293602" flipH="1">
            <a:off x="-259355" y="-1030761"/>
            <a:ext cx="1651467" cy="2415781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 rot="-4042362">
            <a:off x="10851582" y="-450171"/>
            <a:ext cx="1974169" cy="1619115"/>
          </a:xfrm>
          <a:custGeom>
            <a:avLst/>
            <a:gdLst/>
            <a:ahLst/>
            <a:cxnLst/>
            <a:rect l="l" t="t" r="r" b="b"/>
            <a:pathLst>
              <a:path w="199877" h="151781" extrusionOk="0">
                <a:moveTo>
                  <a:pt x="73377" y="0"/>
                </a:moveTo>
                <a:cubicBezTo>
                  <a:pt x="68094" y="0"/>
                  <a:pt x="62857" y="1013"/>
                  <a:pt x="57708" y="3208"/>
                </a:cubicBezTo>
                <a:cubicBezTo>
                  <a:pt x="30222" y="14883"/>
                  <a:pt x="33491" y="54178"/>
                  <a:pt x="23350" y="83332"/>
                </a:cubicBezTo>
                <a:cubicBezTo>
                  <a:pt x="13176" y="112486"/>
                  <a:pt x="0" y="106382"/>
                  <a:pt x="0" y="151781"/>
                </a:cubicBezTo>
                <a:lnTo>
                  <a:pt x="199876" y="151781"/>
                </a:lnTo>
                <a:cubicBezTo>
                  <a:pt x="199876" y="151781"/>
                  <a:pt x="189035" y="104914"/>
                  <a:pt x="159247" y="65286"/>
                </a:cubicBezTo>
                <a:cubicBezTo>
                  <a:pt x="133948" y="31695"/>
                  <a:pt x="102935" y="0"/>
                  <a:pt x="73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 rot="-7005916">
            <a:off x="-655991" y="5566553"/>
            <a:ext cx="1645176" cy="2406489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2140567" y="666099"/>
            <a:ext cx="79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/>
          <p:nvPr/>
        </p:nvSpPr>
        <p:spPr>
          <a:xfrm rot="-1205771">
            <a:off x="546477" y="-785762"/>
            <a:ext cx="1322203" cy="116949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 rot="-1205736">
            <a:off x="11088673" y="5283788"/>
            <a:ext cx="2771719" cy="245157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375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125867" y="2644567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1125873" y="3103367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2"/>
          </p:nvPr>
        </p:nvSpPr>
        <p:spPr>
          <a:xfrm>
            <a:off x="4578191" y="2644567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3"/>
          </p:nvPr>
        </p:nvSpPr>
        <p:spPr>
          <a:xfrm>
            <a:off x="4578193" y="3103367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4"/>
          </p:nvPr>
        </p:nvSpPr>
        <p:spPr>
          <a:xfrm>
            <a:off x="8030529" y="2644567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>
            <a:off x="8030527" y="3103367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6"/>
          </p:nvPr>
        </p:nvSpPr>
        <p:spPr>
          <a:xfrm>
            <a:off x="1125867" y="4826935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7"/>
          </p:nvPr>
        </p:nvSpPr>
        <p:spPr>
          <a:xfrm>
            <a:off x="1125873" y="5285735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8"/>
          </p:nvPr>
        </p:nvSpPr>
        <p:spPr>
          <a:xfrm>
            <a:off x="4578191" y="4826935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9"/>
          </p:nvPr>
        </p:nvSpPr>
        <p:spPr>
          <a:xfrm>
            <a:off x="4578193" y="5285735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13"/>
          </p:nvPr>
        </p:nvSpPr>
        <p:spPr>
          <a:xfrm>
            <a:off x="8030529" y="4826935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4"/>
          </p:nvPr>
        </p:nvSpPr>
        <p:spPr>
          <a:xfrm>
            <a:off x="8030527" y="5285735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 idx="15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12" name="Google Shape;112;p14"/>
          <p:cNvGrpSpPr/>
          <p:nvPr/>
        </p:nvGrpSpPr>
        <p:grpSpPr>
          <a:xfrm flipH="1">
            <a:off x="-2017786" y="-1662722"/>
            <a:ext cx="15212433" cy="9138756"/>
            <a:chOff x="-440954" y="-1247042"/>
            <a:chExt cx="11409325" cy="6854067"/>
          </a:xfrm>
        </p:grpSpPr>
        <p:sp>
          <p:nvSpPr>
            <p:cNvPr id="113" name="Google Shape;113;p14"/>
            <p:cNvSpPr/>
            <p:nvPr/>
          </p:nvSpPr>
          <p:spPr>
            <a:xfrm rot="4785726" flipH="1">
              <a:off x="438271" y="-313890"/>
              <a:ext cx="1262334" cy="1035318"/>
            </a:xfrm>
            <a:custGeom>
              <a:avLst/>
              <a:gdLst/>
              <a:ahLst/>
              <a:cxnLst/>
              <a:rect l="l" t="t" r="r" b="b"/>
              <a:pathLst>
                <a:path w="199877" h="151781" extrusionOk="0">
                  <a:moveTo>
                    <a:pt x="73377" y="0"/>
                  </a:moveTo>
                  <a:cubicBezTo>
                    <a:pt x="68094" y="0"/>
                    <a:pt x="62857" y="1013"/>
                    <a:pt x="57708" y="3208"/>
                  </a:cubicBezTo>
                  <a:cubicBezTo>
                    <a:pt x="30222" y="14883"/>
                    <a:pt x="33491" y="54178"/>
                    <a:pt x="23350" y="83332"/>
                  </a:cubicBezTo>
                  <a:cubicBezTo>
                    <a:pt x="13176" y="112486"/>
                    <a:pt x="0" y="106382"/>
                    <a:pt x="0" y="151781"/>
                  </a:cubicBezTo>
                  <a:lnTo>
                    <a:pt x="199876" y="151781"/>
                  </a:lnTo>
                  <a:cubicBezTo>
                    <a:pt x="199876" y="151781"/>
                    <a:pt x="189035" y="104914"/>
                    <a:pt x="159247" y="65286"/>
                  </a:cubicBezTo>
                  <a:cubicBezTo>
                    <a:pt x="133948" y="31695"/>
                    <a:pt x="102935" y="0"/>
                    <a:pt x="7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 rot="7005908" flipH="1">
              <a:off x="8591019" y="-1170433"/>
              <a:ext cx="1724969" cy="2523276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 rot="-7675260">
              <a:off x="-161990" y="4463488"/>
              <a:ext cx="725918" cy="1061879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4"/>
          <p:cNvSpPr/>
          <p:nvPr/>
        </p:nvSpPr>
        <p:spPr>
          <a:xfrm rot="6256118">
            <a:off x="11267325" y="-89286"/>
            <a:ext cx="1832296" cy="1620681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656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6"/>
          <p:cNvGrpSpPr/>
          <p:nvPr/>
        </p:nvGrpSpPr>
        <p:grpSpPr>
          <a:xfrm>
            <a:off x="-518100" y="-1768983"/>
            <a:ext cx="13956867" cy="3245416"/>
            <a:chOff x="-388575" y="-1326737"/>
            <a:chExt cx="10467650" cy="2434062"/>
          </a:xfrm>
        </p:grpSpPr>
        <p:sp>
          <p:nvSpPr>
            <p:cNvPr id="137" name="Google Shape;137;p16"/>
            <p:cNvSpPr/>
            <p:nvPr/>
          </p:nvSpPr>
          <p:spPr>
            <a:xfrm rot="10798950">
              <a:off x="-388575" y="551"/>
              <a:ext cx="1635993" cy="728549"/>
            </a:xfrm>
            <a:custGeom>
              <a:avLst/>
              <a:gdLst/>
              <a:ahLst/>
              <a:cxnLst/>
              <a:rect l="l" t="t" r="r" b="b"/>
              <a:pathLst>
                <a:path w="199877" h="151781" extrusionOk="0">
                  <a:moveTo>
                    <a:pt x="73377" y="0"/>
                  </a:moveTo>
                  <a:cubicBezTo>
                    <a:pt x="68094" y="0"/>
                    <a:pt x="62857" y="1013"/>
                    <a:pt x="57708" y="3208"/>
                  </a:cubicBezTo>
                  <a:cubicBezTo>
                    <a:pt x="30222" y="14883"/>
                    <a:pt x="33491" y="54178"/>
                    <a:pt x="23350" y="83332"/>
                  </a:cubicBezTo>
                  <a:cubicBezTo>
                    <a:pt x="13176" y="112486"/>
                    <a:pt x="0" y="106382"/>
                    <a:pt x="0" y="151781"/>
                  </a:cubicBezTo>
                  <a:lnTo>
                    <a:pt x="199876" y="151781"/>
                  </a:lnTo>
                  <a:cubicBezTo>
                    <a:pt x="199876" y="151781"/>
                    <a:pt x="189035" y="104914"/>
                    <a:pt x="159247" y="65286"/>
                  </a:cubicBezTo>
                  <a:cubicBezTo>
                    <a:pt x="133948" y="31695"/>
                    <a:pt x="102935" y="0"/>
                    <a:pt x="73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 rot="7005908" flipH="1">
              <a:off x="7942055" y="-1102174"/>
              <a:ext cx="1724969" cy="1984935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933733" y="3790599"/>
            <a:ext cx="30944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1"/>
          </p:nvPr>
        </p:nvSpPr>
        <p:spPr>
          <a:xfrm>
            <a:off x="1096999" y="4319267"/>
            <a:ext cx="2608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 idx="2"/>
          </p:nvPr>
        </p:nvSpPr>
        <p:spPr>
          <a:xfrm>
            <a:off x="4548796" y="3790599"/>
            <a:ext cx="30944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3"/>
          </p:nvPr>
        </p:nvSpPr>
        <p:spPr>
          <a:xfrm>
            <a:off x="4798149" y="4319267"/>
            <a:ext cx="2608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title" idx="4"/>
          </p:nvPr>
        </p:nvSpPr>
        <p:spPr>
          <a:xfrm>
            <a:off x="8163872" y="3790599"/>
            <a:ext cx="30944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5"/>
          </p:nvPr>
        </p:nvSpPr>
        <p:spPr>
          <a:xfrm>
            <a:off x="8406867" y="4319267"/>
            <a:ext cx="2608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6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7" hasCustomPrompt="1"/>
          </p:nvPr>
        </p:nvSpPr>
        <p:spPr>
          <a:xfrm>
            <a:off x="1959900" y="2516335"/>
            <a:ext cx="20664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8" hasCustomPrompt="1"/>
          </p:nvPr>
        </p:nvSpPr>
        <p:spPr>
          <a:xfrm>
            <a:off x="5058295" y="2516345"/>
            <a:ext cx="20664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16"/>
          <p:cNvSpPr txBox="1">
            <a:spLocks noGrp="1"/>
          </p:cNvSpPr>
          <p:nvPr>
            <p:ph type="title" idx="9" hasCustomPrompt="1"/>
          </p:nvPr>
        </p:nvSpPr>
        <p:spPr>
          <a:xfrm>
            <a:off x="8156699" y="2516345"/>
            <a:ext cx="20664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9" name="Google Shape;149;p16"/>
          <p:cNvSpPr/>
          <p:nvPr/>
        </p:nvSpPr>
        <p:spPr>
          <a:xfrm rot="5400060">
            <a:off x="9420577" y="-1942611"/>
            <a:ext cx="2771720" cy="2451587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325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1704833" y="2885807"/>
            <a:ext cx="36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 idx="2"/>
          </p:nvPr>
        </p:nvSpPr>
        <p:spPr>
          <a:xfrm>
            <a:off x="6847800" y="2885807"/>
            <a:ext cx="36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1"/>
          </p:nvPr>
        </p:nvSpPr>
        <p:spPr>
          <a:xfrm>
            <a:off x="2037133" y="3501600"/>
            <a:ext cx="29748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3"/>
          </p:nvPr>
        </p:nvSpPr>
        <p:spPr>
          <a:xfrm>
            <a:off x="7180000" y="3501600"/>
            <a:ext cx="29748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 idx="4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3" name="Google Shape;173;p19"/>
          <p:cNvSpPr/>
          <p:nvPr/>
        </p:nvSpPr>
        <p:spPr>
          <a:xfrm rot="9899937">
            <a:off x="-639719" y="-1035165"/>
            <a:ext cx="2958699" cy="2155693"/>
          </a:xfrm>
          <a:custGeom>
            <a:avLst/>
            <a:gdLst/>
            <a:ahLst/>
            <a:cxnLst/>
            <a:rect l="l" t="t" r="r" b="b"/>
            <a:pathLst>
              <a:path w="71572" h="52147" extrusionOk="0">
                <a:moveTo>
                  <a:pt x="52882" y="1"/>
                </a:moveTo>
                <a:cubicBezTo>
                  <a:pt x="51233" y="1"/>
                  <a:pt x="49702" y="339"/>
                  <a:pt x="48496" y="1093"/>
                </a:cubicBezTo>
                <a:cubicBezTo>
                  <a:pt x="45552" y="2903"/>
                  <a:pt x="45850" y="6384"/>
                  <a:pt x="42349" y="8234"/>
                </a:cubicBezTo>
                <a:cubicBezTo>
                  <a:pt x="41142" y="8876"/>
                  <a:pt x="39883" y="9103"/>
                  <a:pt x="38665" y="9103"/>
                </a:cubicBezTo>
                <a:cubicBezTo>
                  <a:pt x="36331" y="9103"/>
                  <a:pt x="34146" y="8269"/>
                  <a:pt x="32761" y="7916"/>
                </a:cubicBezTo>
                <a:cubicBezTo>
                  <a:pt x="31721" y="7653"/>
                  <a:pt x="30607" y="7528"/>
                  <a:pt x="29440" y="7528"/>
                </a:cubicBezTo>
                <a:cubicBezTo>
                  <a:pt x="17482" y="7528"/>
                  <a:pt x="0" y="20625"/>
                  <a:pt x="435" y="31608"/>
                </a:cubicBezTo>
                <a:cubicBezTo>
                  <a:pt x="813" y="41774"/>
                  <a:pt x="16635" y="52146"/>
                  <a:pt x="31896" y="52146"/>
                </a:cubicBezTo>
                <a:cubicBezTo>
                  <a:pt x="34315" y="52146"/>
                  <a:pt x="36720" y="51885"/>
                  <a:pt x="39047" y="51322"/>
                </a:cubicBezTo>
                <a:cubicBezTo>
                  <a:pt x="60830" y="46031"/>
                  <a:pt x="71572" y="15257"/>
                  <a:pt x="64410" y="5390"/>
                </a:cubicBezTo>
                <a:cubicBezTo>
                  <a:pt x="62120" y="2227"/>
                  <a:pt x="57112" y="1"/>
                  <a:pt x="528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/>
          <p:nvPr/>
        </p:nvSpPr>
        <p:spPr>
          <a:xfrm rot="9150209">
            <a:off x="10818041" y="-1105723"/>
            <a:ext cx="2771697" cy="264629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/>
          <p:nvPr/>
        </p:nvSpPr>
        <p:spPr>
          <a:xfrm rot="10418703">
            <a:off x="-1699396" y="5898692"/>
            <a:ext cx="2771717" cy="245157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/>
          <p:nvPr/>
        </p:nvSpPr>
        <p:spPr>
          <a:xfrm rot="10418663">
            <a:off x="10851383" y="6214440"/>
            <a:ext cx="1681687" cy="148744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/>
          <p:nvPr/>
        </p:nvSpPr>
        <p:spPr>
          <a:xfrm flipH="1">
            <a:off x="11243600" y="5443200"/>
            <a:ext cx="2157867" cy="1906931"/>
          </a:xfrm>
          <a:custGeom>
            <a:avLst/>
            <a:gdLst/>
            <a:ahLst/>
            <a:cxnLst/>
            <a:rect l="l" t="t" r="r" b="b"/>
            <a:pathLst>
              <a:path w="64736" h="43587" extrusionOk="0">
                <a:moveTo>
                  <a:pt x="45029" y="0"/>
                </a:moveTo>
                <a:cubicBezTo>
                  <a:pt x="44456" y="0"/>
                  <a:pt x="43894" y="47"/>
                  <a:pt x="43347" y="145"/>
                </a:cubicBezTo>
                <a:cubicBezTo>
                  <a:pt x="32824" y="2015"/>
                  <a:pt x="32306" y="21709"/>
                  <a:pt x="20968" y="23340"/>
                </a:cubicBezTo>
                <a:cubicBezTo>
                  <a:pt x="20481" y="23410"/>
                  <a:pt x="20004" y="23443"/>
                  <a:pt x="19535" y="23443"/>
                </a:cubicBezTo>
                <a:cubicBezTo>
                  <a:pt x="12649" y="23443"/>
                  <a:pt x="7652" y="16392"/>
                  <a:pt x="4557" y="16392"/>
                </a:cubicBezTo>
                <a:cubicBezTo>
                  <a:pt x="4200" y="16392"/>
                  <a:pt x="3868" y="16486"/>
                  <a:pt x="3562" y="16696"/>
                </a:cubicBezTo>
                <a:cubicBezTo>
                  <a:pt x="1" y="19143"/>
                  <a:pt x="2587" y="35176"/>
                  <a:pt x="12832" y="41244"/>
                </a:cubicBezTo>
                <a:cubicBezTo>
                  <a:pt x="15726" y="42946"/>
                  <a:pt x="18762" y="43587"/>
                  <a:pt x="21875" y="43587"/>
                </a:cubicBezTo>
                <a:cubicBezTo>
                  <a:pt x="26657" y="43587"/>
                  <a:pt x="31620" y="42073"/>
                  <a:pt x="36524" y="40567"/>
                </a:cubicBezTo>
                <a:cubicBezTo>
                  <a:pt x="45456" y="37862"/>
                  <a:pt x="63578" y="32312"/>
                  <a:pt x="64194" y="20356"/>
                </a:cubicBezTo>
                <a:cubicBezTo>
                  <a:pt x="64735" y="10712"/>
                  <a:pt x="53661" y="0"/>
                  <a:pt x="450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390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/>
          <p:nvPr/>
        </p:nvSpPr>
        <p:spPr>
          <a:xfrm rot="-4741850">
            <a:off x="9529599" y="5886476"/>
            <a:ext cx="2771743" cy="2451581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0" name="Google Shape;180;p20"/>
          <p:cNvGrpSpPr/>
          <p:nvPr/>
        </p:nvGrpSpPr>
        <p:grpSpPr>
          <a:xfrm>
            <a:off x="-1619717" y="-1763301"/>
            <a:ext cx="17008919" cy="11407317"/>
            <a:chOff x="-1214788" y="-1322476"/>
            <a:chExt cx="12756689" cy="8555488"/>
          </a:xfrm>
        </p:grpSpPr>
        <p:sp>
          <p:nvSpPr>
            <p:cNvPr id="181" name="Google Shape;181;p20"/>
            <p:cNvSpPr/>
            <p:nvPr/>
          </p:nvSpPr>
          <p:spPr>
            <a:xfrm rot="3939088">
              <a:off x="-797708" y="-1036863"/>
              <a:ext cx="2085859" cy="2261040"/>
            </a:xfrm>
            <a:custGeom>
              <a:avLst/>
              <a:gdLst/>
              <a:ahLst/>
              <a:cxnLst/>
              <a:rect l="l" t="t" r="r" b="b"/>
              <a:pathLst>
                <a:path w="199877" h="151781" extrusionOk="0">
                  <a:moveTo>
                    <a:pt x="73377" y="0"/>
                  </a:moveTo>
                  <a:cubicBezTo>
                    <a:pt x="68094" y="0"/>
                    <a:pt x="62857" y="1013"/>
                    <a:pt x="57708" y="3208"/>
                  </a:cubicBezTo>
                  <a:cubicBezTo>
                    <a:pt x="30222" y="14883"/>
                    <a:pt x="33491" y="54178"/>
                    <a:pt x="23350" y="83332"/>
                  </a:cubicBezTo>
                  <a:cubicBezTo>
                    <a:pt x="13176" y="112486"/>
                    <a:pt x="0" y="106382"/>
                    <a:pt x="0" y="151781"/>
                  </a:cubicBezTo>
                  <a:lnTo>
                    <a:pt x="199876" y="151781"/>
                  </a:lnTo>
                  <a:cubicBezTo>
                    <a:pt x="199876" y="151781"/>
                    <a:pt x="189035" y="104914"/>
                    <a:pt x="159247" y="65286"/>
                  </a:cubicBezTo>
                  <a:cubicBezTo>
                    <a:pt x="133948" y="31695"/>
                    <a:pt x="102935" y="0"/>
                    <a:pt x="73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 rot="2980767">
              <a:off x="8072508" y="3994296"/>
              <a:ext cx="3044790" cy="2523262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 rot="2980732">
              <a:off x="7920062" y="-608649"/>
              <a:ext cx="1534802" cy="1271916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7197367" y="1613000"/>
            <a:ext cx="3730400" cy="20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5" name="Google Shape;185;p20"/>
          <p:cNvSpPr/>
          <p:nvPr/>
        </p:nvSpPr>
        <p:spPr>
          <a:xfrm rot="-1205736">
            <a:off x="-2048228" y="5312322"/>
            <a:ext cx="2771719" cy="245157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804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subTitle" idx="1"/>
          </p:nvPr>
        </p:nvSpPr>
        <p:spPr>
          <a:xfrm>
            <a:off x="2761351" y="5545985"/>
            <a:ext cx="3151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2"/>
          </p:nvPr>
        </p:nvSpPr>
        <p:spPr>
          <a:xfrm>
            <a:off x="6261384" y="5545985"/>
            <a:ext cx="3151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title" hasCustomPrompt="1"/>
          </p:nvPr>
        </p:nvSpPr>
        <p:spPr>
          <a:xfrm>
            <a:off x="3302299" y="1963327"/>
            <a:ext cx="206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0" name="Google Shape;190;p21"/>
          <p:cNvSpPr txBox="1">
            <a:spLocks noGrp="1"/>
          </p:cNvSpPr>
          <p:nvPr>
            <p:ph type="title" idx="3" hasCustomPrompt="1"/>
          </p:nvPr>
        </p:nvSpPr>
        <p:spPr>
          <a:xfrm>
            <a:off x="6807689" y="2006779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1" name="Google Shape;191;p21"/>
          <p:cNvSpPr txBox="1">
            <a:spLocks noGrp="1"/>
          </p:cNvSpPr>
          <p:nvPr>
            <p:ph type="title" idx="4" hasCustomPrompt="1"/>
          </p:nvPr>
        </p:nvSpPr>
        <p:spPr>
          <a:xfrm>
            <a:off x="3303948" y="4491284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 idx="5" hasCustomPrompt="1"/>
          </p:nvPr>
        </p:nvSpPr>
        <p:spPr>
          <a:xfrm>
            <a:off x="6809340" y="4491284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6"/>
          </p:nvPr>
        </p:nvSpPr>
        <p:spPr>
          <a:xfrm>
            <a:off x="2600999" y="2692261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7"/>
          </p:nvPr>
        </p:nvSpPr>
        <p:spPr>
          <a:xfrm>
            <a:off x="6142532" y="2669383"/>
            <a:ext cx="33868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8"/>
          </p:nvPr>
        </p:nvSpPr>
        <p:spPr>
          <a:xfrm>
            <a:off x="6112424" y="5182185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9"/>
          </p:nvPr>
        </p:nvSpPr>
        <p:spPr>
          <a:xfrm>
            <a:off x="2758651" y="3052897"/>
            <a:ext cx="3151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13"/>
          </p:nvPr>
        </p:nvSpPr>
        <p:spPr>
          <a:xfrm>
            <a:off x="6265384" y="3027687"/>
            <a:ext cx="3151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14"/>
          </p:nvPr>
        </p:nvSpPr>
        <p:spPr>
          <a:xfrm>
            <a:off x="2600991" y="5182185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title" idx="15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0" name="Google Shape;200;p21"/>
          <p:cNvSpPr/>
          <p:nvPr/>
        </p:nvSpPr>
        <p:spPr>
          <a:xfrm rot="1213345">
            <a:off x="10700459" y="4677081"/>
            <a:ext cx="3856851" cy="4180380"/>
          </a:xfrm>
          <a:custGeom>
            <a:avLst/>
            <a:gdLst/>
            <a:ahLst/>
            <a:cxnLst/>
            <a:rect l="l" t="t" r="r" b="b"/>
            <a:pathLst>
              <a:path w="199877" h="151781" extrusionOk="0">
                <a:moveTo>
                  <a:pt x="73377" y="0"/>
                </a:moveTo>
                <a:cubicBezTo>
                  <a:pt x="68094" y="0"/>
                  <a:pt x="62857" y="1013"/>
                  <a:pt x="57708" y="3208"/>
                </a:cubicBezTo>
                <a:cubicBezTo>
                  <a:pt x="30222" y="14883"/>
                  <a:pt x="33491" y="54178"/>
                  <a:pt x="23350" y="83332"/>
                </a:cubicBezTo>
                <a:cubicBezTo>
                  <a:pt x="13176" y="112486"/>
                  <a:pt x="0" y="106382"/>
                  <a:pt x="0" y="151781"/>
                </a:cubicBezTo>
                <a:lnTo>
                  <a:pt x="199876" y="151781"/>
                </a:lnTo>
                <a:cubicBezTo>
                  <a:pt x="199876" y="151781"/>
                  <a:pt x="189035" y="104914"/>
                  <a:pt x="159247" y="65286"/>
                </a:cubicBezTo>
                <a:cubicBezTo>
                  <a:pt x="133948" y="31695"/>
                  <a:pt x="102935" y="0"/>
                  <a:pt x="73377" y="0"/>
                </a:cubicBezTo>
                <a:close/>
              </a:path>
            </a:pathLst>
          </a:custGeom>
          <a:solidFill>
            <a:srgbClr val="2CC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/>
          <p:nvPr/>
        </p:nvSpPr>
        <p:spPr>
          <a:xfrm rot="-1587102">
            <a:off x="-2311503" y="-1552942"/>
            <a:ext cx="4059721" cy="3364353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/>
          <p:nvPr/>
        </p:nvSpPr>
        <p:spPr>
          <a:xfrm rot="10614379">
            <a:off x="10963548" y="-800867"/>
            <a:ext cx="2771705" cy="245155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2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12967" y="2702784"/>
            <a:ext cx="5283200" cy="3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101300" y="2804384"/>
            <a:ext cx="5283200" cy="3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600"/>
            </a:lvl1pPr>
            <a:lvl2pPr marL="1219170" lvl="1" indent="-414856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98700" y="669028"/>
            <a:ext cx="105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-616712" y="-1164938"/>
            <a:ext cx="14002715" cy="10059340"/>
            <a:chOff x="-462534" y="-873704"/>
            <a:chExt cx="10502036" cy="7544505"/>
          </a:xfrm>
        </p:grpSpPr>
        <p:sp>
          <p:nvSpPr>
            <p:cNvPr id="38" name="Google Shape;38;p5"/>
            <p:cNvSpPr/>
            <p:nvPr/>
          </p:nvSpPr>
          <p:spPr>
            <a:xfrm rot="-7005908">
              <a:off x="2656393" y="4070917"/>
              <a:ext cx="1724969" cy="2523276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8322249" y="-264727"/>
              <a:ext cx="1212600" cy="1212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7675267" flipH="1">
              <a:off x="-245645" y="-584696"/>
              <a:ext cx="1315461" cy="1192537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-8856605" flipH="1">
              <a:off x="8541996" y="4641136"/>
              <a:ext cx="1315458" cy="1061873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-173326" y="4729324"/>
              <a:ext cx="591900" cy="59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5"/>
          <p:cNvSpPr/>
          <p:nvPr/>
        </p:nvSpPr>
        <p:spPr>
          <a:xfrm rot="-1205741">
            <a:off x="-508167" y="6089224"/>
            <a:ext cx="1239936" cy="109668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 rot="-1205697">
            <a:off x="10908976" y="-555826"/>
            <a:ext cx="2078009" cy="183789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85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-712644" y="-1519556"/>
            <a:ext cx="15001805" cy="9160623"/>
            <a:chOff x="-534483" y="-1139667"/>
            <a:chExt cx="11251354" cy="6870467"/>
          </a:xfrm>
        </p:grpSpPr>
        <p:sp>
          <p:nvSpPr>
            <p:cNvPr id="47" name="Google Shape;47;p6"/>
            <p:cNvSpPr/>
            <p:nvPr/>
          </p:nvSpPr>
          <p:spPr>
            <a:xfrm rot="4786237" flipH="1">
              <a:off x="273477" y="-371422"/>
              <a:ext cx="1153639" cy="946227"/>
            </a:xfrm>
            <a:custGeom>
              <a:avLst/>
              <a:gdLst/>
              <a:ahLst/>
              <a:cxnLst/>
              <a:rect l="l" t="t" r="r" b="b"/>
              <a:pathLst>
                <a:path w="199877" h="151781" extrusionOk="0">
                  <a:moveTo>
                    <a:pt x="73377" y="0"/>
                  </a:moveTo>
                  <a:cubicBezTo>
                    <a:pt x="68094" y="0"/>
                    <a:pt x="62857" y="1013"/>
                    <a:pt x="57708" y="3208"/>
                  </a:cubicBezTo>
                  <a:cubicBezTo>
                    <a:pt x="30222" y="14883"/>
                    <a:pt x="33491" y="54178"/>
                    <a:pt x="23350" y="83332"/>
                  </a:cubicBezTo>
                  <a:cubicBezTo>
                    <a:pt x="13176" y="112486"/>
                    <a:pt x="0" y="106382"/>
                    <a:pt x="0" y="151781"/>
                  </a:cubicBezTo>
                  <a:lnTo>
                    <a:pt x="199876" y="151781"/>
                  </a:lnTo>
                  <a:cubicBezTo>
                    <a:pt x="199876" y="151781"/>
                    <a:pt x="189035" y="104914"/>
                    <a:pt x="159247" y="65286"/>
                  </a:cubicBezTo>
                  <a:cubicBezTo>
                    <a:pt x="133948" y="31695"/>
                    <a:pt x="102935" y="0"/>
                    <a:pt x="73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 rot="7005908" flipH="1">
              <a:off x="8339519" y="-1063058"/>
              <a:ext cx="1724969" cy="2523276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 rot="-7675327">
              <a:off x="-245026" y="4544299"/>
              <a:ext cx="753196" cy="1101784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841433" y="666099"/>
            <a:ext cx="85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 rot="927170">
            <a:off x="-1687543" y="-836350"/>
            <a:ext cx="2771744" cy="2451596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/>
          <p:nvPr/>
        </p:nvSpPr>
        <p:spPr>
          <a:xfrm rot="8274948">
            <a:off x="11196443" y="6030355"/>
            <a:ext cx="1548779" cy="1369912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7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 rot="84">
            <a:off x="-431477" y="5909633"/>
            <a:ext cx="1896780" cy="1571863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-1154865">
            <a:off x="9236491" y="-2152767"/>
            <a:ext cx="4538416" cy="3076892"/>
          </a:xfrm>
          <a:custGeom>
            <a:avLst/>
            <a:gdLst/>
            <a:ahLst/>
            <a:cxnLst/>
            <a:rect l="l" t="t" r="r" b="b"/>
            <a:pathLst>
              <a:path w="13922" h="12620" extrusionOk="0">
                <a:moveTo>
                  <a:pt x="6171" y="1"/>
                </a:moveTo>
                <a:cubicBezTo>
                  <a:pt x="5351" y="1"/>
                  <a:pt x="4532" y="126"/>
                  <a:pt x="3768" y="367"/>
                </a:cubicBezTo>
                <a:cubicBezTo>
                  <a:pt x="2053" y="904"/>
                  <a:pt x="283" y="2265"/>
                  <a:pt x="119" y="4068"/>
                </a:cubicBezTo>
                <a:cubicBezTo>
                  <a:pt x="0" y="5392"/>
                  <a:pt x="1111" y="6218"/>
                  <a:pt x="1305" y="7454"/>
                </a:cubicBezTo>
                <a:cubicBezTo>
                  <a:pt x="1421" y="8202"/>
                  <a:pt x="1050" y="8850"/>
                  <a:pt x="992" y="9573"/>
                </a:cubicBezTo>
                <a:cubicBezTo>
                  <a:pt x="945" y="10188"/>
                  <a:pt x="1180" y="10778"/>
                  <a:pt x="1615" y="11235"/>
                </a:cubicBezTo>
                <a:cubicBezTo>
                  <a:pt x="2419" y="12082"/>
                  <a:pt x="3680" y="12619"/>
                  <a:pt x="4903" y="12619"/>
                </a:cubicBezTo>
                <a:cubicBezTo>
                  <a:pt x="5733" y="12619"/>
                  <a:pt x="6546" y="12372"/>
                  <a:pt x="7187" y="11806"/>
                </a:cubicBezTo>
                <a:cubicBezTo>
                  <a:pt x="7813" y="11255"/>
                  <a:pt x="8364" y="10499"/>
                  <a:pt x="9212" y="10227"/>
                </a:cubicBezTo>
                <a:cubicBezTo>
                  <a:pt x="10910" y="9684"/>
                  <a:pt x="13509" y="9545"/>
                  <a:pt x="13764" y="7420"/>
                </a:cubicBezTo>
                <a:cubicBezTo>
                  <a:pt x="13922" y="6124"/>
                  <a:pt x="13071" y="4921"/>
                  <a:pt x="12354" y="3885"/>
                </a:cubicBezTo>
                <a:cubicBezTo>
                  <a:pt x="11464" y="2594"/>
                  <a:pt x="10614" y="1248"/>
                  <a:pt x="9065" y="575"/>
                </a:cubicBezTo>
                <a:cubicBezTo>
                  <a:pt x="8167" y="187"/>
                  <a:pt x="7169" y="1"/>
                  <a:pt x="61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882100" y="2092967"/>
            <a:ext cx="4360800" cy="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6882133" y="2892233"/>
            <a:ext cx="4360800" cy="1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rot="9766545">
            <a:off x="10214437" y="6056662"/>
            <a:ext cx="2771723" cy="2451564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79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 rot="-6647802">
            <a:off x="6369366" y="-2599553"/>
            <a:ext cx="9579012" cy="8455001"/>
          </a:xfrm>
          <a:custGeom>
            <a:avLst/>
            <a:gdLst/>
            <a:ahLst/>
            <a:cxnLst/>
            <a:rect l="l" t="t" r="r" b="b"/>
            <a:pathLst>
              <a:path w="69029" h="47163" extrusionOk="0">
                <a:moveTo>
                  <a:pt x="49721" y="1"/>
                </a:moveTo>
                <a:cubicBezTo>
                  <a:pt x="45687" y="1"/>
                  <a:pt x="41583" y="1235"/>
                  <a:pt x="37957" y="3081"/>
                </a:cubicBezTo>
                <a:cubicBezTo>
                  <a:pt x="34762" y="4714"/>
                  <a:pt x="31698" y="6871"/>
                  <a:pt x="28119" y="7346"/>
                </a:cubicBezTo>
                <a:cubicBezTo>
                  <a:pt x="27557" y="7420"/>
                  <a:pt x="26998" y="7453"/>
                  <a:pt x="26440" y="7453"/>
                </a:cubicBezTo>
                <a:cubicBezTo>
                  <a:pt x="24560" y="7453"/>
                  <a:pt x="22694" y="7106"/>
                  <a:pt x="20823" y="6922"/>
                </a:cubicBezTo>
                <a:cubicBezTo>
                  <a:pt x="19960" y="6838"/>
                  <a:pt x="19084" y="6794"/>
                  <a:pt x="18201" y="6794"/>
                </a:cubicBezTo>
                <a:cubicBezTo>
                  <a:pt x="13150" y="6797"/>
                  <a:pt x="7908" y="8210"/>
                  <a:pt x="4382" y="11548"/>
                </a:cubicBezTo>
                <a:cubicBezTo>
                  <a:pt x="1720" y="14063"/>
                  <a:pt x="285" y="17468"/>
                  <a:pt x="121" y="20803"/>
                </a:cubicBezTo>
                <a:cubicBezTo>
                  <a:pt x="1" y="23245"/>
                  <a:pt x="466" y="25911"/>
                  <a:pt x="1583" y="28092"/>
                </a:cubicBezTo>
                <a:cubicBezTo>
                  <a:pt x="2837" y="30540"/>
                  <a:pt x="5858" y="32608"/>
                  <a:pt x="4924" y="35354"/>
                </a:cubicBezTo>
                <a:cubicBezTo>
                  <a:pt x="4915" y="35388"/>
                  <a:pt x="4901" y="35425"/>
                  <a:pt x="4891" y="35458"/>
                </a:cubicBezTo>
                <a:cubicBezTo>
                  <a:pt x="3731" y="38967"/>
                  <a:pt x="6417" y="42422"/>
                  <a:pt x="9909" y="42422"/>
                </a:cubicBezTo>
                <a:cubicBezTo>
                  <a:pt x="10257" y="42422"/>
                  <a:pt x="10615" y="42386"/>
                  <a:pt x="10979" y="42315"/>
                </a:cubicBezTo>
                <a:cubicBezTo>
                  <a:pt x="13826" y="41744"/>
                  <a:pt x="16716" y="41459"/>
                  <a:pt x="19599" y="41459"/>
                </a:cubicBezTo>
                <a:cubicBezTo>
                  <a:pt x="23289" y="41459"/>
                  <a:pt x="26972" y="41924"/>
                  <a:pt x="30564" y="42851"/>
                </a:cubicBezTo>
                <a:lnTo>
                  <a:pt x="46758" y="47035"/>
                </a:lnTo>
                <a:cubicBezTo>
                  <a:pt x="47584" y="47118"/>
                  <a:pt x="48410" y="47163"/>
                  <a:pt x="49236" y="47163"/>
                </a:cubicBezTo>
                <a:cubicBezTo>
                  <a:pt x="55512" y="47163"/>
                  <a:pt x="61579" y="44700"/>
                  <a:pt x="66095" y="40248"/>
                </a:cubicBezTo>
                <a:cubicBezTo>
                  <a:pt x="67807" y="37622"/>
                  <a:pt x="69029" y="36007"/>
                  <a:pt x="68915" y="31016"/>
                </a:cubicBezTo>
                <a:cubicBezTo>
                  <a:pt x="68798" y="26009"/>
                  <a:pt x="62814" y="19723"/>
                  <a:pt x="61931" y="17615"/>
                </a:cubicBezTo>
                <a:cubicBezTo>
                  <a:pt x="61057" y="15538"/>
                  <a:pt x="63276" y="11481"/>
                  <a:pt x="62924" y="9260"/>
                </a:cubicBezTo>
                <a:cubicBezTo>
                  <a:pt x="62148" y="4356"/>
                  <a:pt x="57559" y="867"/>
                  <a:pt x="52140" y="158"/>
                </a:cubicBezTo>
                <a:cubicBezTo>
                  <a:pt x="51340" y="51"/>
                  <a:pt x="50531" y="1"/>
                  <a:pt x="497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 rot="7027369">
            <a:off x="5349514" y="-794184"/>
            <a:ext cx="2906212" cy="197449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490203" y="481399"/>
            <a:ext cx="3904400" cy="31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3" name="Google Shape;63;p8"/>
          <p:cNvSpPr/>
          <p:nvPr/>
        </p:nvSpPr>
        <p:spPr>
          <a:xfrm rot="-1857959">
            <a:off x="8158649" y="4945436"/>
            <a:ext cx="2771713" cy="2451595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 rot="1857981">
            <a:off x="9739278" y="4439775"/>
            <a:ext cx="5047413" cy="4037115"/>
          </a:xfrm>
          <a:custGeom>
            <a:avLst/>
            <a:gdLst/>
            <a:ahLst/>
            <a:cxnLst/>
            <a:rect l="l" t="t" r="r" b="b"/>
            <a:pathLst>
              <a:path w="199877" h="151781" extrusionOk="0">
                <a:moveTo>
                  <a:pt x="73377" y="0"/>
                </a:moveTo>
                <a:cubicBezTo>
                  <a:pt x="68094" y="0"/>
                  <a:pt x="62857" y="1013"/>
                  <a:pt x="57708" y="3208"/>
                </a:cubicBezTo>
                <a:cubicBezTo>
                  <a:pt x="30222" y="14883"/>
                  <a:pt x="33491" y="54178"/>
                  <a:pt x="23350" y="83332"/>
                </a:cubicBezTo>
                <a:cubicBezTo>
                  <a:pt x="13176" y="112486"/>
                  <a:pt x="0" y="106382"/>
                  <a:pt x="0" y="151781"/>
                </a:cubicBezTo>
                <a:lnTo>
                  <a:pt x="199876" y="151781"/>
                </a:lnTo>
                <a:cubicBezTo>
                  <a:pt x="199876" y="151781"/>
                  <a:pt x="189035" y="104914"/>
                  <a:pt x="159247" y="65286"/>
                </a:cubicBezTo>
                <a:cubicBezTo>
                  <a:pt x="133948" y="31695"/>
                  <a:pt x="102935" y="0"/>
                  <a:pt x="73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97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98700" y="949133"/>
            <a:ext cx="444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98700" y="3042333"/>
            <a:ext cx="444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5889491" y="-1487298"/>
            <a:ext cx="7172556" cy="9050092"/>
            <a:chOff x="4417118" y="-1115474"/>
            <a:chExt cx="5379417" cy="6787569"/>
          </a:xfrm>
        </p:grpSpPr>
        <p:sp>
          <p:nvSpPr>
            <p:cNvPr id="69" name="Google Shape;69;p9"/>
            <p:cNvSpPr/>
            <p:nvPr/>
          </p:nvSpPr>
          <p:spPr>
            <a:xfrm rot="-23">
              <a:off x="4417118" y="-828201"/>
              <a:ext cx="5099141" cy="6500278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 rot="2980710">
              <a:off x="7674495" y="-677896"/>
              <a:ext cx="1862306" cy="1543365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9"/>
          <p:cNvSpPr/>
          <p:nvPr/>
        </p:nvSpPr>
        <p:spPr>
          <a:xfrm rot="-6142614">
            <a:off x="9857737" y="5862016"/>
            <a:ext cx="2771720" cy="2451573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70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2111767" y="2098551"/>
            <a:ext cx="7968800" cy="22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1897200" y="4228667"/>
            <a:ext cx="8397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75" name="Google Shape;75;p10"/>
          <p:cNvGrpSpPr/>
          <p:nvPr/>
        </p:nvGrpSpPr>
        <p:grpSpPr>
          <a:xfrm>
            <a:off x="-1241771" y="-1396661"/>
            <a:ext cx="14580827" cy="8953583"/>
            <a:chOff x="-931328" y="-1047496"/>
            <a:chExt cx="10935620" cy="6715187"/>
          </a:xfrm>
        </p:grpSpPr>
        <p:sp>
          <p:nvSpPr>
            <p:cNvPr id="76" name="Google Shape;76;p10"/>
            <p:cNvSpPr/>
            <p:nvPr/>
          </p:nvSpPr>
          <p:spPr>
            <a:xfrm rot="3939113">
              <a:off x="-595277" y="-817272"/>
              <a:ext cx="1681077" cy="1822046"/>
            </a:xfrm>
            <a:custGeom>
              <a:avLst/>
              <a:gdLst/>
              <a:ahLst/>
              <a:cxnLst/>
              <a:rect l="l" t="t" r="r" b="b"/>
              <a:pathLst>
                <a:path w="199877" h="151781" extrusionOk="0">
                  <a:moveTo>
                    <a:pt x="73377" y="0"/>
                  </a:moveTo>
                  <a:cubicBezTo>
                    <a:pt x="68094" y="0"/>
                    <a:pt x="62857" y="1013"/>
                    <a:pt x="57708" y="3208"/>
                  </a:cubicBezTo>
                  <a:cubicBezTo>
                    <a:pt x="30222" y="14883"/>
                    <a:pt x="33491" y="54178"/>
                    <a:pt x="23350" y="83332"/>
                  </a:cubicBezTo>
                  <a:cubicBezTo>
                    <a:pt x="13176" y="112486"/>
                    <a:pt x="0" y="106382"/>
                    <a:pt x="0" y="151781"/>
                  </a:cubicBezTo>
                  <a:lnTo>
                    <a:pt x="199876" y="151781"/>
                  </a:lnTo>
                  <a:cubicBezTo>
                    <a:pt x="199876" y="151781"/>
                    <a:pt x="189035" y="104914"/>
                    <a:pt x="159247" y="65286"/>
                  </a:cubicBezTo>
                  <a:cubicBezTo>
                    <a:pt x="133948" y="31695"/>
                    <a:pt x="102935" y="0"/>
                    <a:pt x="73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8587575" y="-269850"/>
              <a:ext cx="793500" cy="793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 rot="-9495882">
              <a:off x="8288530" y="4156805"/>
              <a:ext cx="1534800" cy="1271922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0"/>
          <p:cNvSpPr/>
          <p:nvPr/>
        </p:nvSpPr>
        <p:spPr>
          <a:xfrm>
            <a:off x="-322800" y="6282300"/>
            <a:ext cx="1058000" cy="105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 rot="-1205731">
            <a:off x="-659468" y="6045608"/>
            <a:ext cx="1731347" cy="1531389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 rot="4500147">
            <a:off x="11228068" y="-720830"/>
            <a:ext cx="1731339" cy="1531380"/>
          </a:xfrm>
          <a:custGeom>
            <a:avLst/>
            <a:gdLst/>
            <a:ahLst/>
            <a:cxnLst/>
            <a:rect l="l" t="t" r="r" b="b"/>
            <a:pathLst>
              <a:path w="14476" h="11281" extrusionOk="0">
                <a:moveTo>
                  <a:pt x="7119" y="1"/>
                </a:moveTo>
                <a:cubicBezTo>
                  <a:pt x="5870" y="1"/>
                  <a:pt x="4437" y="523"/>
                  <a:pt x="2884" y="1891"/>
                </a:cubicBezTo>
                <a:cubicBezTo>
                  <a:pt x="2884" y="1891"/>
                  <a:pt x="1078" y="3622"/>
                  <a:pt x="540" y="5578"/>
                </a:cubicBezTo>
                <a:cubicBezTo>
                  <a:pt x="0" y="7534"/>
                  <a:pt x="770" y="9587"/>
                  <a:pt x="2582" y="10720"/>
                </a:cubicBezTo>
                <a:cubicBezTo>
                  <a:pt x="3287" y="11161"/>
                  <a:pt x="4084" y="11280"/>
                  <a:pt x="4937" y="11280"/>
                </a:cubicBezTo>
                <a:cubicBezTo>
                  <a:pt x="5944" y="11280"/>
                  <a:pt x="7029" y="11114"/>
                  <a:pt x="8131" y="11114"/>
                </a:cubicBezTo>
                <a:cubicBezTo>
                  <a:pt x="8495" y="11114"/>
                  <a:pt x="8860" y="11132"/>
                  <a:pt x="9226" y="11180"/>
                </a:cubicBezTo>
                <a:cubicBezTo>
                  <a:pt x="9531" y="11221"/>
                  <a:pt x="9832" y="11241"/>
                  <a:pt x="10128" y="11241"/>
                </a:cubicBezTo>
                <a:cubicBezTo>
                  <a:pt x="12170" y="11241"/>
                  <a:pt x="13908" y="10269"/>
                  <a:pt x="14174" y="8185"/>
                </a:cubicBezTo>
                <a:cubicBezTo>
                  <a:pt x="14476" y="5800"/>
                  <a:pt x="12733" y="5495"/>
                  <a:pt x="11689" y="3179"/>
                </a:cubicBezTo>
                <a:cubicBezTo>
                  <a:pt x="11016" y="1689"/>
                  <a:pt x="9366" y="1"/>
                  <a:pt x="7119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5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98700" y="593367"/>
            <a:ext cx="1059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Ubuntu"/>
              <a:buNone/>
              <a:defRPr sz="35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98700" y="1536633"/>
            <a:ext cx="10594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077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>
          <p15:clr>
            <a:srgbClr val="EA4335"/>
          </p15:clr>
        </p15:guide>
        <p15:guide id="2" pos="448">
          <p15:clr>
            <a:srgbClr val="EA4335"/>
          </p15:clr>
        </p15:guide>
        <p15:guide id="3" orient="horz" pos="2792">
          <p15:clr>
            <a:srgbClr val="EA4335"/>
          </p15:clr>
        </p15:guide>
        <p15:guide id="4" pos="5312">
          <p15:clr>
            <a:srgbClr val="EA4335"/>
          </p15:clr>
        </p15:guide>
        <p15:guide id="5" pos="377">
          <p15:clr>
            <a:srgbClr val="EA4335"/>
          </p15:clr>
        </p15:guide>
        <p15:guide id="6" pos="2880">
          <p15:clr>
            <a:srgbClr val="EA4335"/>
          </p15:clr>
        </p15:guide>
        <p15:guide id="7" pos="537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98700" y="593367"/>
            <a:ext cx="1059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Ubuntu"/>
              <a:buNone/>
              <a:defRPr sz="35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98700" y="1536633"/>
            <a:ext cx="10594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805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3" r:id="rId8"/>
    <p:sldLayoutId id="2147483694" r:id="rId9"/>
    <p:sldLayoutId id="2147483695" r:id="rId10"/>
    <p:sldLayoutId id="2147483697" r:id="rId11"/>
    <p:sldLayoutId id="2147483700" r:id="rId12"/>
    <p:sldLayoutId id="2147483701" r:id="rId13"/>
    <p:sldLayoutId id="214748370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>
          <p15:clr>
            <a:srgbClr val="EA4335"/>
          </p15:clr>
        </p15:guide>
        <p15:guide id="2" pos="448">
          <p15:clr>
            <a:srgbClr val="EA4335"/>
          </p15:clr>
        </p15:guide>
        <p15:guide id="3" orient="horz" pos="2792">
          <p15:clr>
            <a:srgbClr val="EA4335"/>
          </p15:clr>
        </p15:guide>
        <p15:guide id="4" pos="5312">
          <p15:clr>
            <a:srgbClr val="EA4335"/>
          </p15:clr>
        </p15:guide>
        <p15:guide id="5" pos="377">
          <p15:clr>
            <a:srgbClr val="EA4335"/>
          </p15:clr>
        </p15:guide>
        <p15:guide id="6" pos="2880">
          <p15:clr>
            <a:srgbClr val="EA4335"/>
          </p15:clr>
        </p15:guide>
        <p15:guide id="7" pos="53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ctrTitle"/>
          </p:nvPr>
        </p:nvSpPr>
        <p:spPr>
          <a:xfrm>
            <a:off x="-37771" y="356451"/>
            <a:ext cx="6863529" cy="27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dirty="0" smtClean="0">
                <a:solidFill>
                  <a:schemeClr val="accent4"/>
                </a:solidFill>
              </a:rPr>
              <a:t>Unit 4: </a:t>
            </a:r>
            <a:br>
              <a:rPr lang="en-US" sz="6600" dirty="0" smtClean="0">
                <a:solidFill>
                  <a:schemeClr val="accent4"/>
                </a:solidFill>
              </a:rPr>
            </a:br>
            <a:r>
              <a:rPr lang="en-US" sz="6600" dirty="0" smtClean="0">
                <a:solidFill>
                  <a:schemeClr val="accent4"/>
                </a:solidFill>
              </a:rPr>
              <a:t>Life in the past</a:t>
            </a:r>
            <a:endParaRPr sz="12800" dirty="0">
              <a:solidFill>
                <a:schemeClr val="accent2"/>
              </a:solidFill>
            </a:endParaRPr>
          </a:p>
        </p:txBody>
      </p:sp>
      <p:sp>
        <p:nvSpPr>
          <p:cNvPr id="222" name="Google Shape;222;p25"/>
          <p:cNvSpPr txBox="1">
            <a:spLocks noGrp="1"/>
          </p:cNvSpPr>
          <p:nvPr>
            <p:ph type="subTitle" idx="1"/>
          </p:nvPr>
        </p:nvSpPr>
        <p:spPr>
          <a:xfrm>
            <a:off x="288538" y="5061850"/>
            <a:ext cx="5569311" cy="5858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TEACHER: NGUYEN THI HONG NGA</a:t>
            </a:r>
            <a:endParaRPr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23" name="Google Shape;223;p25"/>
          <p:cNvGrpSpPr/>
          <p:nvPr/>
        </p:nvGrpSpPr>
        <p:grpSpPr>
          <a:xfrm>
            <a:off x="5920999" y="949134"/>
            <a:ext cx="5458504" cy="4960629"/>
            <a:chOff x="4440749" y="711850"/>
            <a:chExt cx="4093878" cy="3720472"/>
          </a:xfrm>
        </p:grpSpPr>
        <p:sp>
          <p:nvSpPr>
            <p:cNvPr id="224" name="Google Shape;224;p25"/>
            <p:cNvSpPr/>
            <p:nvPr/>
          </p:nvSpPr>
          <p:spPr>
            <a:xfrm>
              <a:off x="4778826" y="1826482"/>
              <a:ext cx="3431726" cy="2605840"/>
            </a:xfrm>
            <a:custGeom>
              <a:avLst/>
              <a:gdLst/>
              <a:ahLst/>
              <a:cxnLst/>
              <a:rect l="l" t="t" r="r" b="b"/>
              <a:pathLst>
                <a:path w="148640" h="112868" extrusionOk="0">
                  <a:moveTo>
                    <a:pt x="54567" y="0"/>
                  </a:moveTo>
                  <a:cubicBezTo>
                    <a:pt x="50634" y="0"/>
                    <a:pt x="46734" y="754"/>
                    <a:pt x="42898" y="2389"/>
                  </a:cubicBezTo>
                  <a:cubicBezTo>
                    <a:pt x="22483" y="11062"/>
                    <a:pt x="24918" y="40283"/>
                    <a:pt x="17346" y="61965"/>
                  </a:cubicBezTo>
                  <a:cubicBezTo>
                    <a:pt x="9774" y="83647"/>
                    <a:pt x="1" y="79110"/>
                    <a:pt x="1" y="112868"/>
                  </a:cubicBezTo>
                  <a:lnTo>
                    <a:pt x="148640" y="112868"/>
                  </a:lnTo>
                  <a:cubicBezTo>
                    <a:pt x="148640" y="112868"/>
                    <a:pt x="140601" y="78010"/>
                    <a:pt x="118418" y="48555"/>
                  </a:cubicBezTo>
                  <a:cubicBezTo>
                    <a:pt x="99601" y="23570"/>
                    <a:pt x="76560" y="0"/>
                    <a:pt x="54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645594" y="3948556"/>
              <a:ext cx="334261" cy="483660"/>
            </a:xfrm>
            <a:custGeom>
              <a:avLst/>
              <a:gdLst/>
              <a:ahLst/>
              <a:cxnLst/>
              <a:rect l="l" t="t" r="r" b="b"/>
              <a:pathLst>
                <a:path w="14478" h="20949" extrusionOk="0">
                  <a:moveTo>
                    <a:pt x="1" y="1"/>
                  </a:moveTo>
                  <a:lnTo>
                    <a:pt x="1635" y="20949"/>
                  </a:lnTo>
                  <a:lnTo>
                    <a:pt x="12843" y="20949"/>
                  </a:lnTo>
                  <a:lnTo>
                    <a:pt x="14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4645594" y="3948556"/>
              <a:ext cx="334261" cy="47006"/>
            </a:xfrm>
            <a:custGeom>
              <a:avLst/>
              <a:gdLst/>
              <a:ahLst/>
              <a:cxnLst/>
              <a:rect l="l" t="t" r="r" b="b"/>
              <a:pathLst>
                <a:path w="14478" h="2036" extrusionOk="0">
                  <a:moveTo>
                    <a:pt x="1" y="1"/>
                  </a:moveTo>
                  <a:lnTo>
                    <a:pt x="168" y="2035"/>
                  </a:lnTo>
                  <a:lnTo>
                    <a:pt x="14311" y="2035"/>
                  </a:lnTo>
                  <a:lnTo>
                    <a:pt x="14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658684" y="4117986"/>
              <a:ext cx="308080" cy="110150"/>
            </a:xfrm>
            <a:custGeom>
              <a:avLst/>
              <a:gdLst/>
              <a:ahLst/>
              <a:cxnLst/>
              <a:rect l="l" t="t" r="r" b="b"/>
              <a:pathLst>
                <a:path w="13344" h="4771" extrusionOk="0">
                  <a:moveTo>
                    <a:pt x="1" y="0"/>
                  </a:moveTo>
                  <a:lnTo>
                    <a:pt x="368" y="4770"/>
                  </a:lnTo>
                  <a:lnTo>
                    <a:pt x="12977" y="4770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630196" y="2799133"/>
              <a:ext cx="399922" cy="1149504"/>
            </a:xfrm>
            <a:custGeom>
              <a:avLst/>
              <a:gdLst/>
              <a:ahLst/>
              <a:cxnLst/>
              <a:rect l="l" t="t" r="r" b="b"/>
              <a:pathLst>
                <a:path w="17322" h="49789" extrusionOk="0">
                  <a:moveTo>
                    <a:pt x="11424" y="0"/>
                  </a:moveTo>
                  <a:cubicBezTo>
                    <a:pt x="9714" y="0"/>
                    <a:pt x="7811" y="622"/>
                    <a:pt x="6005" y="2121"/>
                  </a:cubicBezTo>
                  <a:cubicBezTo>
                    <a:pt x="668" y="6491"/>
                    <a:pt x="3703" y="16431"/>
                    <a:pt x="1869" y="25004"/>
                  </a:cubicBezTo>
                  <a:cubicBezTo>
                    <a:pt x="1" y="33577"/>
                    <a:pt x="5771" y="36112"/>
                    <a:pt x="6639" y="40882"/>
                  </a:cubicBezTo>
                  <a:cubicBezTo>
                    <a:pt x="7506" y="45652"/>
                    <a:pt x="3503" y="46419"/>
                    <a:pt x="3603" y="49789"/>
                  </a:cubicBezTo>
                  <a:lnTo>
                    <a:pt x="12176" y="49789"/>
                  </a:lnTo>
                  <a:cubicBezTo>
                    <a:pt x="11942" y="47020"/>
                    <a:pt x="12409" y="47387"/>
                    <a:pt x="14277" y="41950"/>
                  </a:cubicBezTo>
                  <a:cubicBezTo>
                    <a:pt x="16145" y="36512"/>
                    <a:pt x="11742" y="33777"/>
                    <a:pt x="11475" y="25871"/>
                  </a:cubicBezTo>
                  <a:cubicBezTo>
                    <a:pt x="11175" y="17966"/>
                    <a:pt x="16112" y="15731"/>
                    <a:pt x="17079" y="5123"/>
                  </a:cubicBezTo>
                  <a:cubicBezTo>
                    <a:pt x="17321" y="2330"/>
                    <a:pt x="14735" y="0"/>
                    <a:pt x="11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30196" y="2746427"/>
              <a:ext cx="402808" cy="1202212"/>
            </a:xfrm>
            <a:custGeom>
              <a:avLst/>
              <a:gdLst/>
              <a:ahLst/>
              <a:cxnLst/>
              <a:rect l="l" t="t" r="r" b="b"/>
              <a:pathLst>
                <a:path w="17447" h="52072" fill="none" extrusionOk="0">
                  <a:moveTo>
                    <a:pt x="3603" y="52072"/>
                  </a:moveTo>
                  <a:cubicBezTo>
                    <a:pt x="3503" y="48702"/>
                    <a:pt x="7506" y="47935"/>
                    <a:pt x="6639" y="43165"/>
                  </a:cubicBezTo>
                  <a:cubicBezTo>
                    <a:pt x="5771" y="38395"/>
                    <a:pt x="1" y="35860"/>
                    <a:pt x="1869" y="27287"/>
                  </a:cubicBezTo>
                  <a:cubicBezTo>
                    <a:pt x="3703" y="18714"/>
                    <a:pt x="668" y="8774"/>
                    <a:pt x="6005" y="4404"/>
                  </a:cubicBezTo>
                  <a:cubicBezTo>
                    <a:pt x="11309" y="1"/>
                    <a:pt x="17446" y="3170"/>
                    <a:pt x="17079" y="7406"/>
                  </a:cubicBezTo>
                  <a:cubicBezTo>
                    <a:pt x="16112" y="18014"/>
                    <a:pt x="11175" y="20249"/>
                    <a:pt x="11475" y="28154"/>
                  </a:cubicBezTo>
                  <a:cubicBezTo>
                    <a:pt x="11742" y="36060"/>
                    <a:pt x="16145" y="38795"/>
                    <a:pt x="14277" y="44233"/>
                  </a:cubicBezTo>
                  <a:cubicBezTo>
                    <a:pt x="12409" y="49670"/>
                    <a:pt x="11942" y="49303"/>
                    <a:pt x="12176" y="5207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884331" y="3948556"/>
              <a:ext cx="95513" cy="47006"/>
            </a:xfrm>
            <a:custGeom>
              <a:avLst/>
              <a:gdLst/>
              <a:ahLst/>
              <a:cxnLst/>
              <a:rect l="l" t="t" r="r" b="b"/>
              <a:pathLst>
                <a:path w="4137" h="2036" extrusionOk="0">
                  <a:moveTo>
                    <a:pt x="167" y="1"/>
                  </a:moveTo>
                  <a:lnTo>
                    <a:pt x="0" y="2035"/>
                  </a:lnTo>
                  <a:lnTo>
                    <a:pt x="3970" y="2035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867385" y="4117986"/>
              <a:ext cx="99369" cy="110150"/>
            </a:xfrm>
            <a:custGeom>
              <a:avLst/>
              <a:gdLst/>
              <a:ahLst/>
              <a:cxnLst/>
              <a:rect l="l" t="t" r="r" b="b"/>
              <a:pathLst>
                <a:path w="4304" h="4771" extrusionOk="0">
                  <a:moveTo>
                    <a:pt x="368" y="0"/>
                  </a:moveTo>
                  <a:lnTo>
                    <a:pt x="1" y="4770"/>
                  </a:lnTo>
                  <a:lnTo>
                    <a:pt x="3937" y="4770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5594" y="3948556"/>
              <a:ext cx="334261" cy="483660"/>
            </a:xfrm>
            <a:custGeom>
              <a:avLst/>
              <a:gdLst/>
              <a:ahLst/>
              <a:cxnLst/>
              <a:rect l="l" t="t" r="r" b="b"/>
              <a:pathLst>
                <a:path w="14478" h="20949" fill="none" extrusionOk="0">
                  <a:moveTo>
                    <a:pt x="12843" y="20949"/>
                  </a:moveTo>
                  <a:lnTo>
                    <a:pt x="1635" y="20949"/>
                  </a:lnTo>
                  <a:lnTo>
                    <a:pt x="1" y="1"/>
                  </a:lnTo>
                  <a:lnTo>
                    <a:pt x="14478" y="1"/>
                  </a:lnTo>
                  <a:close/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7174591" y="1699068"/>
              <a:ext cx="1279209" cy="1087652"/>
            </a:xfrm>
            <a:custGeom>
              <a:avLst/>
              <a:gdLst/>
              <a:ahLst/>
              <a:cxnLst/>
              <a:rect l="l" t="t" r="r" b="b"/>
              <a:pathLst>
                <a:path w="55407" h="47110" extrusionOk="0">
                  <a:moveTo>
                    <a:pt x="41944" y="0"/>
                  </a:moveTo>
                  <a:cubicBezTo>
                    <a:pt x="41873" y="0"/>
                    <a:pt x="41802" y="1"/>
                    <a:pt x="41730" y="2"/>
                  </a:cubicBezTo>
                  <a:cubicBezTo>
                    <a:pt x="34192" y="102"/>
                    <a:pt x="22784" y="1236"/>
                    <a:pt x="10308" y="5906"/>
                  </a:cubicBezTo>
                  <a:cubicBezTo>
                    <a:pt x="4037" y="8241"/>
                    <a:pt x="1" y="14379"/>
                    <a:pt x="501" y="21051"/>
                  </a:cubicBezTo>
                  <a:cubicBezTo>
                    <a:pt x="868" y="26321"/>
                    <a:pt x="1769" y="33059"/>
                    <a:pt x="3803" y="40264"/>
                  </a:cubicBezTo>
                  <a:cubicBezTo>
                    <a:pt x="4904" y="44167"/>
                    <a:pt x="8407" y="46902"/>
                    <a:pt x="12443" y="47036"/>
                  </a:cubicBezTo>
                  <a:cubicBezTo>
                    <a:pt x="13823" y="47080"/>
                    <a:pt x="15379" y="47109"/>
                    <a:pt x="17068" y="47109"/>
                  </a:cubicBezTo>
                  <a:cubicBezTo>
                    <a:pt x="23098" y="47109"/>
                    <a:pt x="30831" y="46734"/>
                    <a:pt x="38361" y="45301"/>
                  </a:cubicBezTo>
                  <a:cubicBezTo>
                    <a:pt x="47201" y="43633"/>
                    <a:pt x="53906" y="36428"/>
                    <a:pt x="54840" y="27488"/>
                  </a:cubicBezTo>
                  <a:cubicBezTo>
                    <a:pt x="55374" y="22318"/>
                    <a:pt x="55407" y="16147"/>
                    <a:pt x="54139" y="9843"/>
                  </a:cubicBezTo>
                  <a:cubicBezTo>
                    <a:pt x="52953" y="4075"/>
                    <a:pt x="47826" y="0"/>
                    <a:pt x="4194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7174591" y="1696806"/>
              <a:ext cx="1279209" cy="1092824"/>
            </a:xfrm>
            <a:custGeom>
              <a:avLst/>
              <a:gdLst/>
              <a:ahLst/>
              <a:cxnLst/>
              <a:rect l="l" t="t" r="r" b="b"/>
              <a:pathLst>
                <a:path w="55407" h="47334" fill="none" extrusionOk="0">
                  <a:moveTo>
                    <a:pt x="501" y="21149"/>
                  </a:moveTo>
                  <a:cubicBezTo>
                    <a:pt x="868" y="26419"/>
                    <a:pt x="1769" y="33157"/>
                    <a:pt x="3803" y="40362"/>
                  </a:cubicBezTo>
                  <a:cubicBezTo>
                    <a:pt x="4904" y="44265"/>
                    <a:pt x="8407" y="47000"/>
                    <a:pt x="12443" y="47134"/>
                  </a:cubicBezTo>
                  <a:cubicBezTo>
                    <a:pt x="18747" y="47334"/>
                    <a:pt x="28721" y="47234"/>
                    <a:pt x="38361" y="45399"/>
                  </a:cubicBezTo>
                  <a:cubicBezTo>
                    <a:pt x="47201" y="43731"/>
                    <a:pt x="53906" y="36526"/>
                    <a:pt x="54840" y="27586"/>
                  </a:cubicBezTo>
                  <a:cubicBezTo>
                    <a:pt x="55374" y="22416"/>
                    <a:pt x="55407" y="16245"/>
                    <a:pt x="54139" y="9941"/>
                  </a:cubicBezTo>
                  <a:cubicBezTo>
                    <a:pt x="52938" y="4103"/>
                    <a:pt x="47701" y="0"/>
                    <a:pt x="41730" y="100"/>
                  </a:cubicBezTo>
                  <a:cubicBezTo>
                    <a:pt x="34192" y="200"/>
                    <a:pt x="22784" y="1334"/>
                    <a:pt x="10308" y="6004"/>
                  </a:cubicBezTo>
                  <a:cubicBezTo>
                    <a:pt x="4037" y="8339"/>
                    <a:pt x="1" y="14477"/>
                    <a:pt x="501" y="2114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7431034" y="2043332"/>
              <a:ext cx="802498" cy="23"/>
            </a:xfrm>
            <a:custGeom>
              <a:avLst/>
              <a:gdLst/>
              <a:ahLst/>
              <a:cxnLst/>
              <a:rect l="l" t="t" r="r" b="b"/>
              <a:pathLst>
                <a:path w="34759" h="1" fill="none" extrusionOk="0">
                  <a:moveTo>
                    <a:pt x="1" y="1"/>
                  </a:moveTo>
                  <a:lnTo>
                    <a:pt x="34759" y="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7870761" y="2184274"/>
              <a:ext cx="362751" cy="23"/>
            </a:xfrm>
            <a:custGeom>
              <a:avLst/>
              <a:gdLst/>
              <a:ahLst/>
              <a:cxnLst/>
              <a:rect l="l" t="t" r="r" b="b"/>
              <a:pathLst>
                <a:path w="15712" h="1" fill="none" extrusionOk="0">
                  <a:moveTo>
                    <a:pt x="1" y="0"/>
                  </a:moveTo>
                  <a:lnTo>
                    <a:pt x="15712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7431034" y="2184274"/>
              <a:ext cx="321170" cy="23"/>
            </a:xfrm>
            <a:custGeom>
              <a:avLst/>
              <a:gdLst/>
              <a:ahLst/>
              <a:cxnLst/>
              <a:rect l="l" t="t" r="r" b="b"/>
              <a:pathLst>
                <a:path w="13911" h="1" fill="none" extrusionOk="0">
                  <a:moveTo>
                    <a:pt x="1" y="0"/>
                  </a:moveTo>
                  <a:lnTo>
                    <a:pt x="13911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7431034" y="2324431"/>
              <a:ext cx="512935" cy="23"/>
            </a:xfrm>
            <a:custGeom>
              <a:avLst/>
              <a:gdLst/>
              <a:ahLst/>
              <a:cxnLst/>
              <a:rect l="l" t="t" r="r" b="b"/>
              <a:pathLst>
                <a:path w="22217" h="1" fill="none" extrusionOk="0">
                  <a:moveTo>
                    <a:pt x="1" y="0"/>
                  </a:moveTo>
                  <a:lnTo>
                    <a:pt x="22216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7919288" y="2465350"/>
              <a:ext cx="184077" cy="23"/>
            </a:xfrm>
            <a:custGeom>
              <a:avLst/>
              <a:gdLst/>
              <a:ahLst/>
              <a:cxnLst/>
              <a:rect l="l" t="t" r="r" b="b"/>
              <a:pathLst>
                <a:path w="7973" h="1" fill="none" extrusionOk="0">
                  <a:moveTo>
                    <a:pt x="0" y="1"/>
                  </a:moveTo>
                  <a:lnTo>
                    <a:pt x="7972" y="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6794174" y="2457639"/>
              <a:ext cx="427442" cy="80137"/>
            </a:xfrm>
            <a:custGeom>
              <a:avLst/>
              <a:gdLst/>
              <a:ahLst/>
              <a:cxnLst/>
              <a:rect l="l" t="t" r="r" b="b"/>
              <a:pathLst>
                <a:path w="18514" h="3471" fill="none" extrusionOk="0">
                  <a:moveTo>
                    <a:pt x="0" y="3470"/>
                  </a:moveTo>
                  <a:cubicBezTo>
                    <a:pt x="10308" y="2169"/>
                    <a:pt x="18513" y="1"/>
                    <a:pt x="18513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5086105" y="2317482"/>
              <a:ext cx="847935" cy="560703"/>
            </a:xfrm>
            <a:custGeom>
              <a:avLst/>
              <a:gdLst/>
              <a:ahLst/>
              <a:cxnLst/>
              <a:rect l="l" t="t" r="r" b="b"/>
              <a:pathLst>
                <a:path w="36727" h="24286" fill="none" extrusionOk="0">
                  <a:moveTo>
                    <a:pt x="31623" y="22550"/>
                  </a:moveTo>
                  <a:cubicBezTo>
                    <a:pt x="18513" y="24285"/>
                    <a:pt x="0" y="23017"/>
                    <a:pt x="167" y="12777"/>
                  </a:cubicBezTo>
                  <a:cubicBezTo>
                    <a:pt x="400" y="1"/>
                    <a:pt x="20381" y="902"/>
                    <a:pt x="36726" y="5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5198536" y="725217"/>
              <a:ext cx="1526430" cy="1027486"/>
            </a:xfrm>
            <a:custGeom>
              <a:avLst/>
              <a:gdLst/>
              <a:ahLst/>
              <a:cxnLst/>
              <a:rect l="l" t="t" r="r" b="b"/>
              <a:pathLst>
                <a:path w="66115" h="44504" extrusionOk="0">
                  <a:moveTo>
                    <a:pt x="42598" y="0"/>
                  </a:moveTo>
                  <a:cubicBezTo>
                    <a:pt x="25041" y="0"/>
                    <a:pt x="16597" y="4639"/>
                    <a:pt x="7739" y="8094"/>
                  </a:cubicBezTo>
                  <a:cubicBezTo>
                    <a:pt x="2869" y="9995"/>
                    <a:pt x="0" y="15066"/>
                    <a:pt x="901" y="20236"/>
                  </a:cubicBezTo>
                  <a:cubicBezTo>
                    <a:pt x="2102" y="27074"/>
                    <a:pt x="3770" y="32211"/>
                    <a:pt x="5404" y="36014"/>
                  </a:cubicBezTo>
                  <a:cubicBezTo>
                    <a:pt x="7636" y="41211"/>
                    <a:pt x="12753" y="44503"/>
                    <a:pt x="18292" y="44503"/>
                  </a:cubicBezTo>
                  <a:cubicBezTo>
                    <a:pt x="18796" y="44503"/>
                    <a:pt x="19305" y="44476"/>
                    <a:pt x="19814" y="44420"/>
                  </a:cubicBezTo>
                  <a:cubicBezTo>
                    <a:pt x="36626" y="42652"/>
                    <a:pt x="49936" y="38783"/>
                    <a:pt x="57675" y="36114"/>
                  </a:cubicBezTo>
                  <a:cubicBezTo>
                    <a:pt x="62345" y="34480"/>
                    <a:pt x="65547" y="30210"/>
                    <a:pt x="65814" y="25240"/>
                  </a:cubicBezTo>
                  <a:cubicBezTo>
                    <a:pt x="66114" y="18902"/>
                    <a:pt x="66047" y="13631"/>
                    <a:pt x="65080" y="9729"/>
                  </a:cubicBezTo>
                  <a:cubicBezTo>
                    <a:pt x="63045" y="1356"/>
                    <a:pt x="51537" y="222"/>
                    <a:pt x="45966" y="55"/>
                  </a:cubicBezTo>
                  <a:cubicBezTo>
                    <a:pt x="44807" y="18"/>
                    <a:pt x="43685" y="0"/>
                    <a:pt x="4259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5198536" y="711850"/>
              <a:ext cx="1526430" cy="1054337"/>
            </a:xfrm>
            <a:custGeom>
              <a:avLst/>
              <a:gdLst/>
              <a:ahLst/>
              <a:cxnLst/>
              <a:rect l="l" t="t" r="r" b="b"/>
              <a:pathLst>
                <a:path w="66115" h="45667" fill="none" extrusionOk="0">
                  <a:moveTo>
                    <a:pt x="7739" y="8673"/>
                  </a:moveTo>
                  <a:cubicBezTo>
                    <a:pt x="17146" y="5004"/>
                    <a:pt x="26086" y="0"/>
                    <a:pt x="45966" y="634"/>
                  </a:cubicBezTo>
                  <a:cubicBezTo>
                    <a:pt x="51537" y="801"/>
                    <a:pt x="63045" y="1935"/>
                    <a:pt x="65080" y="10308"/>
                  </a:cubicBezTo>
                  <a:cubicBezTo>
                    <a:pt x="66047" y="14210"/>
                    <a:pt x="66114" y="19481"/>
                    <a:pt x="65814" y="25819"/>
                  </a:cubicBezTo>
                  <a:cubicBezTo>
                    <a:pt x="65547" y="30789"/>
                    <a:pt x="62345" y="35059"/>
                    <a:pt x="57675" y="36693"/>
                  </a:cubicBezTo>
                  <a:cubicBezTo>
                    <a:pt x="49936" y="39362"/>
                    <a:pt x="36626" y="43231"/>
                    <a:pt x="19814" y="44999"/>
                  </a:cubicBezTo>
                  <a:cubicBezTo>
                    <a:pt x="13710" y="45666"/>
                    <a:pt x="7839" y="42264"/>
                    <a:pt x="5404" y="36593"/>
                  </a:cubicBezTo>
                  <a:cubicBezTo>
                    <a:pt x="3770" y="32790"/>
                    <a:pt x="2102" y="27653"/>
                    <a:pt x="901" y="20815"/>
                  </a:cubicBezTo>
                  <a:cubicBezTo>
                    <a:pt x="0" y="15645"/>
                    <a:pt x="2869" y="10574"/>
                    <a:pt x="7739" y="867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5471925" y="965984"/>
              <a:ext cx="747042" cy="134785"/>
            </a:xfrm>
            <a:custGeom>
              <a:avLst/>
              <a:gdLst/>
              <a:ahLst/>
              <a:cxnLst/>
              <a:rect l="l" t="t" r="r" b="b"/>
              <a:pathLst>
                <a:path w="32357" h="5838" fill="none" extrusionOk="0">
                  <a:moveTo>
                    <a:pt x="0" y="5838"/>
                  </a:moveTo>
                  <a:lnTo>
                    <a:pt x="32356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5507339" y="1073013"/>
              <a:ext cx="911864" cy="164060"/>
            </a:xfrm>
            <a:custGeom>
              <a:avLst/>
              <a:gdLst/>
              <a:ahLst/>
              <a:cxnLst/>
              <a:rect l="l" t="t" r="r" b="b"/>
              <a:pathLst>
                <a:path w="39496" h="7106" fill="none" extrusionOk="0">
                  <a:moveTo>
                    <a:pt x="0" y="7106"/>
                  </a:moveTo>
                  <a:lnTo>
                    <a:pt x="39495" y="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5521191" y="1286331"/>
              <a:ext cx="506009" cy="90895"/>
            </a:xfrm>
            <a:custGeom>
              <a:avLst/>
              <a:gdLst/>
              <a:ahLst/>
              <a:cxnLst/>
              <a:rect l="l" t="t" r="r" b="b"/>
              <a:pathLst>
                <a:path w="21917" h="3937" fill="none" extrusionOk="0">
                  <a:moveTo>
                    <a:pt x="1" y="3937"/>
                  </a:moveTo>
                  <a:lnTo>
                    <a:pt x="21917" y="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5561246" y="1352565"/>
              <a:ext cx="891062" cy="160204"/>
            </a:xfrm>
            <a:custGeom>
              <a:avLst/>
              <a:gdLst/>
              <a:ahLst/>
              <a:cxnLst/>
              <a:rect l="l" t="t" r="r" b="b"/>
              <a:pathLst>
                <a:path w="38595" h="6939" fill="none" extrusionOk="0">
                  <a:moveTo>
                    <a:pt x="0" y="6939"/>
                  </a:moveTo>
                  <a:lnTo>
                    <a:pt x="38595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6228142" y="1648278"/>
              <a:ext cx="528334" cy="591479"/>
            </a:xfrm>
            <a:custGeom>
              <a:avLst/>
              <a:gdLst/>
              <a:ahLst/>
              <a:cxnLst/>
              <a:rect l="l" t="t" r="r" b="b"/>
              <a:pathLst>
                <a:path w="22884" h="25619" fill="none" extrusionOk="0">
                  <a:moveTo>
                    <a:pt x="20916" y="25619"/>
                  </a:moveTo>
                  <a:cubicBezTo>
                    <a:pt x="22050" y="23317"/>
                    <a:pt x="22884" y="20215"/>
                    <a:pt x="22050" y="16746"/>
                  </a:cubicBezTo>
                  <a:cubicBezTo>
                    <a:pt x="19348" y="5304"/>
                    <a:pt x="1969" y="9107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4621723" y="1796146"/>
              <a:ext cx="334261" cy="335023"/>
            </a:xfrm>
            <a:custGeom>
              <a:avLst/>
              <a:gdLst/>
              <a:ahLst/>
              <a:cxnLst/>
              <a:rect l="l" t="t" r="r" b="b"/>
              <a:pathLst>
                <a:path w="14478" h="14511" extrusionOk="0">
                  <a:moveTo>
                    <a:pt x="7239" y="0"/>
                  </a:moveTo>
                  <a:cubicBezTo>
                    <a:pt x="3236" y="0"/>
                    <a:pt x="1" y="3269"/>
                    <a:pt x="1" y="7272"/>
                  </a:cubicBezTo>
                  <a:cubicBezTo>
                    <a:pt x="1" y="11275"/>
                    <a:pt x="3236" y="14511"/>
                    <a:pt x="7239" y="14511"/>
                  </a:cubicBezTo>
                  <a:cubicBezTo>
                    <a:pt x="11242" y="14511"/>
                    <a:pt x="14478" y="11275"/>
                    <a:pt x="14478" y="7272"/>
                  </a:cubicBezTo>
                  <a:cubicBezTo>
                    <a:pt x="14478" y="3269"/>
                    <a:pt x="11242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4621723" y="1796146"/>
              <a:ext cx="334261" cy="335023"/>
            </a:xfrm>
            <a:custGeom>
              <a:avLst/>
              <a:gdLst/>
              <a:ahLst/>
              <a:cxnLst/>
              <a:rect l="l" t="t" r="r" b="b"/>
              <a:pathLst>
                <a:path w="14478" h="14511" fill="none" extrusionOk="0">
                  <a:moveTo>
                    <a:pt x="14478" y="7272"/>
                  </a:moveTo>
                  <a:cubicBezTo>
                    <a:pt x="14478" y="11275"/>
                    <a:pt x="11242" y="14511"/>
                    <a:pt x="7239" y="14511"/>
                  </a:cubicBezTo>
                  <a:cubicBezTo>
                    <a:pt x="3236" y="14511"/>
                    <a:pt x="1" y="11275"/>
                    <a:pt x="1" y="7272"/>
                  </a:cubicBezTo>
                  <a:cubicBezTo>
                    <a:pt x="1" y="3269"/>
                    <a:pt x="3236" y="0"/>
                    <a:pt x="7239" y="0"/>
                  </a:cubicBezTo>
                  <a:cubicBezTo>
                    <a:pt x="11242" y="0"/>
                    <a:pt x="14478" y="3269"/>
                    <a:pt x="14478" y="727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8165712" y="3773723"/>
              <a:ext cx="368915" cy="334792"/>
            </a:xfrm>
            <a:custGeom>
              <a:avLst/>
              <a:gdLst/>
              <a:ahLst/>
              <a:cxnLst/>
              <a:rect l="l" t="t" r="r" b="b"/>
              <a:pathLst>
                <a:path w="15979" h="14501" extrusionOk="0">
                  <a:moveTo>
                    <a:pt x="8003" y="0"/>
                  </a:moveTo>
                  <a:cubicBezTo>
                    <a:pt x="7443" y="0"/>
                    <a:pt x="6874" y="65"/>
                    <a:pt x="6305" y="202"/>
                  </a:cubicBezTo>
                  <a:cubicBezTo>
                    <a:pt x="2435" y="1102"/>
                    <a:pt x="0" y="5038"/>
                    <a:pt x="934" y="8908"/>
                  </a:cubicBezTo>
                  <a:cubicBezTo>
                    <a:pt x="1736" y="12257"/>
                    <a:pt x="4724" y="14501"/>
                    <a:pt x="8022" y="14501"/>
                  </a:cubicBezTo>
                  <a:cubicBezTo>
                    <a:pt x="8567" y="14501"/>
                    <a:pt x="9120" y="14439"/>
                    <a:pt x="9674" y="14312"/>
                  </a:cubicBezTo>
                  <a:cubicBezTo>
                    <a:pt x="13577" y="13378"/>
                    <a:pt x="15978" y="9475"/>
                    <a:pt x="15044" y="5572"/>
                  </a:cubicBezTo>
                  <a:cubicBezTo>
                    <a:pt x="14247" y="2239"/>
                    <a:pt x="11283" y="0"/>
                    <a:pt x="800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8165712" y="3756800"/>
              <a:ext cx="368915" cy="368153"/>
            </a:xfrm>
            <a:custGeom>
              <a:avLst/>
              <a:gdLst/>
              <a:ahLst/>
              <a:cxnLst/>
              <a:rect l="l" t="t" r="r" b="b"/>
              <a:pathLst>
                <a:path w="15979" h="15946" fill="none" extrusionOk="0">
                  <a:moveTo>
                    <a:pt x="15044" y="6305"/>
                  </a:moveTo>
                  <a:cubicBezTo>
                    <a:pt x="15978" y="10208"/>
                    <a:pt x="13577" y="14111"/>
                    <a:pt x="9674" y="15045"/>
                  </a:cubicBezTo>
                  <a:cubicBezTo>
                    <a:pt x="5771" y="15945"/>
                    <a:pt x="1868" y="13544"/>
                    <a:pt x="934" y="9641"/>
                  </a:cubicBezTo>
                  <a:cubicBezTo>
                    <a:pt x="0" y="5771"/>
                    <a:pt x="2435" y="1835"/>
                    <a:pt x="6305" y="935"/>
                  </a:cubicBezTo>
                  <a:cubicBezTo>
                    <a:pt x="10208" y="1"/>
                    <a:pt x="14110" y="2402"/>
                    <a:pt x="15044" y="6305"/>
                  </a:cubicBezTo>
                  <a:close/>
                </a:path>
              </a:pathLst>
            </a:custGeom>
            <a:noFill/>
            <a:ln w="10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5570481" y="2012142"/>
              <a:ext cx="1251504" cy="1688135"/>
            </a:xfrm>
            <a:custGeom>
              <a:avLst/>
              <a:gdLst/>
              <a:ahLst/>
              <a:cxnLst/>
              <a:rect l="l" t="t" r="r" b="b"/>
              <a:pathLst>
                <a:path w="54207" h="73119" extrusionOk="0">
                  <a:moveTo>
                    <a:pt x="32032" y="1"/>
                  </a:moveTo>
                  <a:cubicBezTo>
                    <a:pt x="20108" y="1"/>
                    <a:pt x="14908" y="7806"/>
                    <a:pt x="16546" y="18197"/>
                  </a:cubicBezTo>
                  <a:cubicBezTo>
                    <a:pt x="18280" y="29205"/>
                    <a:pt x="16246" y="34009"/>
                    <a:pt x="8140" y="42481"/>
                  </a:cubicBezTo>
                  <a:cubicBezTo>
                    <a:pt x="1" y="50954"/>
                    <a:pt x="2336" y="64330"/>
                    <a:pt x="11042" y="70335"/>
                  </a:cubicBezTo>
                  <a:cubicBezTo>
                    <a:pt x="13544" y="72084"/>
                    <a:pt x="15771" y="73118"/>
                    <a:pt x="18705" y="73118"/>
                  </a:cubicBezTo>
                  <a:cubicBezTo>
                    <a:pt x="21364" y="73118"/>
                    <a:pt x="24604" y="72269"/>
                    <a:pt x="29155" y="70335"/>
                  </a:cubicBezTo>
                  <a:cubicBezTo>
                    <a:pt x="38695" y="66265"/>
                    <a:pt x="48135" y="49219"/>
                    <a:pt x="51171" y="32841"/>
                  </a:cubicBezTo>
                  <a:cubicBezTo>
                    <a:pt x="54206" y="16463"/>
                    <a:pt x="47701" y="1085"/>
                    <a:pt x="34225" y="84"/>
                  </a:cubicBezTo>
                  <a:cubicBezTo>
                    <a:pt x="33470" y="28"/>
                    <a:pt x="32739" y="1"/>
                    <a:pt x="32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6690216" y="3005501"/>
              <a:ext cx="633821" cy="1426761"/>
            </a:xfrm>
            <a:custGeom>
              <a:avLst/>
              <a:gdLst/>
              <a:ahLst/>
              <a:cxnLst/>
              <a:rect l="l" t="t" r="r" b="b"/>
              <a:pathLst>
                <a:path w="27453" h="61798" extrusionOk="0">
                  <a:moveTo>
                    <a:pt x="15216" y="1"/>
                  </a:moveTo>
                  <a:cubicBezTo>
                    <a:pt x="15001" y="1"/>
                    <a:pt x="14788" y="8"/>
                    <a:pt x="14577" y="20"/>
                  </a:cubicBezTo>
                  <a:cubicBezTo>
                    <a:pt x="10841" y="254"/>
                    <a:pt x="7906" y="3489"/>
                    <a:pt x="4770" y="10895"/>
                  </a:cubicBezTo>
                  <a:cubicBezTo>
                    <a:pt x="1601" y="18300"/>
                    <a:pt x="0" y="44252"/>
                    <a:pt x="867" y="61798"/>
                  </a:cubicBezTo>
                  <a:lnTo>
                    <a:pt x="23016" y="61798"/>
                  </a:lnTo>
                  <a:cubicBezTo>
                    <a:pt x="23016" y="61798"/>
                    <a:pt x="27453" y="45653"/>
                    <a:pt x="26719" y="24171"/>
                  </a:cubicBezTo>
                  <a:cubicBezTo>
                    <a:pt x="26016" y="3588"/>
                    <a:pt x="20137" y="1"/>
                    <a:pt x="15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5044504" y="3505760"/>
              <a:ext cx="176389" cy="210258"/>
            </a:xfrm>
            <a:custGeom>
              <a:avLst/>
              <a:gdLst/>
              <a:ahLst/>
              <a:cxnLst/>
              <a:rect l="l" t="t" r="r" b="b"/>
              <a:pathLst>
                <a:path w="7640" h="9107" extrusionOk="0">
                  <a:moveTo>
                    <a:pt x="5405" y="0"/>
                  </a:moveTo>
                  <a:lnTo>
                    <a:pt x="1" y="7339"/>
                  </a:lnTo>
                  <a:lnTo>
                    <a:pt x="2402" y="9107"/>
                  </a:lnTo>
                  <a:lnTo>
                    <a:pt x="7640" y="143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5052215" y="2903529"/>
              <a:ext cx="1178317" cy="1528739"/>
            </a:xfrm>
            <a:custGeom>
              <a:avLst/>
              <a:gdLst/>
              <a:ahLst/>
              <a:cxnLst/>
              <a:rect l="l" t="t" r="r" b="b"/>
              <a:pathLst>
                <a:path w="51037" h="66215" extrusionOk="0">
                  <a:moveTo>
                    <a:pt x="51037" y="1"/>
                  </a:moveTo>
                  <a:cubicBezTo>
                    <a:pt x="38861" y="3003"/>
                    <a:pt x="30522" y="13677"/>
                    <a:pt x="28654" y="20816"/>
                  </a:cubicBezTo>
                  <a:cubicBezTo>
                    <a:pt x="27553" y="25019"/>
                    <a:pt x="26453" y="29389"/>
                    <a:pt x="25652" y="32724"/>
                  </a:cubicBezTo>
                  <a:cubicBezTo>
                    <a:pt x="25179" y="34640"/>
                    <a:pt x="23482" y="35818"/>
                    <a:pt x="21690" y="35818"/>
                  </a:cubicBezTo>
                  <a:cubicBezTo>
                    <a:pt x="20954" y="35818"/>
                    <a:pt x="20203" y="35620"/>
                    <a:pt x="19514" y="35193"/>
                  </a:cubicBezTo>
                  <a:lnTo>
                    <a:pt x="7339" y="27521"/>
                  </a:lnTo>
                  <a:lnTo>
                    <a:pt x="0" y="37261"/>
                  </a:lnTo>
                  <a:cubicBezTo>
                    <a:pt x="0" y="37261"/>
                    <a:pt x="3836" y="42231"/>
                    <a:pt x="13777" y="48536"/>
                  </a:cubicBezTo>
                  <a:cubicBezTo>
                    <a:pt x="18412" y="51482"/>
                    <a:pt x="22383" y="52468"/>
                    <a:pt x="25621" y="52468"/>
                  </a:cubicBezTo>
                  <a:cubicBezTo>
                    <a:pt x="32171" y="52468"/>
                    <a:pt x="35726" y="48435"/>
                    <a:pt x="35726" y="48435"/>
                  </a:cubicBezTo>
                  <a:lnTo>
                    <a:pt x="35726" y="66215"/>
                  </a:lnTo>
                  <a:lnTo>
                    <a:pt x="51037" y="66215"/>
                  </a:lnTo>
                  <a:lnTo>
                    <a:pt x="510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5876975" y="3283969"/>
              <a:ext cx="54717" cy="737807"/>
            </a:xfrm>
            <a:custGeom>
              <a:avLst/>
              <a:gdLst/>
              <a:ahLst/>
              <a:cxnLst/>
              <a:rect l="l" t="t" r="r" b="b"/>
              <a:pathLst>
                <a:path w="2370" h="31957" fill="none" extrusionOk="0">
                  <a:moveTo>
                    <a:pt x="1" y="31956"/>
                  </a:moveTo>
                  <a:cubicBezTo>
                    <a:pt x="1" y="15978"/>
                    <a:pt x="2369" y="0"/>
                    <a:pt x="2369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4702595" y="3232071"/>
              <a:ext cx="466714" cy="413890"/>
            </a:xfrm>
            <a:custGeom>
              <a:avLst/>
              <a:gdLst/>
              <a:ahLst/>
              <a:cxnLst/>
              <a:rect l="l" t="t" r="r" b="b"/>
              <a:pathLst>
                <a:path w="20215" h="17927" extrusionOk="0">
                  <a:moveTo>
                    <a:pt x="5494" y="1"/>
                  </a:moveTo>
                  <a:cubicBezTo>
                    <a:pt x="4385" y="1"/>
                    <a:pt x="4035" y="1641"/>
                    <a:pt x="4870" y="2282"/>
                  </a:cubicBezTo>
                  <a:cubicBezTo>
                    <a:pt x="4870" y="2282"/>
                    <a:pt x="3917" y="1662"/>
                    <a:pt x="3085" y="1662"/>
                  </a:cubicBezTo>
                  <a:cubicBezTo>
                    <a:pt x="2711" y="1662"/>
                    <a:pt x="2362" y="1787"/>
                    <a:pt x="2135" y="2148"/>
                  </a:cubicBezTo>
                  <a:cubicBezTo>
                    <a:pt x="1375" y="3339"/>
                    <a:pt x="3138" y="4431"/>
                    <a:pt x="3169" y="4450"/>
                  </a:cubicBezTo>
                  <a:lnTo>
                    <a:pt x="3169" y="4450"/>
                  </a:lnTo>
                  <a:cubicBezTo>
                    <a:pt x="3151" y="4439"/>
                    <a:pt x="2550" y="4074"/>
                    <a:pt x="1930" y="4074"/>
                  </a:cubicBezTo>
                  <a:cubicBezTo>
                    <a:pt x="1551" y="4074"/>
                    <a:pt x="1164" y="4211"/>
                    <a:pt x="901" y="4650"/>
                  </a:cubicBezTo>
                  <a:cubicBezTo>
                    <a:pt x="0" y="6118"/>
                    <a:pt x="5738" y="9820"/>
                    <a:pt x="5738" y="9820"/>
                  </a:cubicBezTo>
                  <a:cubicBezTo>
                    <a:pt x="5738" y="9820"/>
                    <a:pt x="4136" y="9520"/>
                    <a:pt x="2869" y="9520"/>
                  </a:cubicBezTo>
                  <a:cubicBezTo>
                    <a:pt x="2856" y="9520"/>
                    <a:pt x="2843" y="9520"/>
                    <a:pt x="2831" y="9520"/>
                  </a:cubicBezTo>
                  <a:cubicBezTo>
                    <a:pt x="1596" y="9520"/>
                    <a:pt x="1346" y="11125"/>
                    <a:pt x="2502" y="11455"/>
                  </a:cubicBezTo>
                  <a:cubicBezTo>
                    <a:pt x="3669" y="11755"/>
                    <a:pt x="5904" y="11989"/>
                    <a:pt x="6605" y="13123"/>
                  </a:cubicBezTo>
                  <a:cubicBezTo>
                    <a:pt x="7250" y="14220"/>
                    <a:pt x="10985" y="17002"/>
                    <a:pt x="14338" y="17002"/>
                  </a:cubicBezTo>
                  <a:cubicBezTo>
                    <a:pt x="14452" y="17002"/>
                    <a:pt x="14565" y="16999"/>
                    <a:pt x="14677" y="16992"/>
                  </a:cubicBezTo>
                  <a:lnTo>
                    <a:pt x="15745" y="17926"/>
                  </a:lnTo>
                  <a:lnTo>
                    <a:pt x="20215" y="11855"/>
                  </a:lnTo>
                  <a:cubicBezTo>
                    <a:pt x="19614" y="11121"/>
                    <a:pt x="18780" y="9887"/>
                    <a:pt x="17780" y="7719"/>
                  </a:cubicBezTo>
                  <a:cubicBezTo>
                    <a:pt x="15955" y="3741"/>
                    <a:pt x="14104" y="1212"/>
                    <a:pt x="12947" y="1212"/>
                  </a:cubicBezTo>
                  <a:cubicBezTo>
                    <a:pt x="12814" y="1212"/>
                    <a:pt x="12690" y="1245"/>
                    <a:pt x="12576" y="1314"/>
                  </a:cubicBezTo>
                  <a:cubicBezTo>
                    <a:pt x="11475" y="1981"/>
                    <a:pt x="12542" y="4650"/>
                    <a:pt x="12542" y="4650"/>
                  </a:cubicBezTo>
                  <a:cubicBezTo>
                    <a:pt x="12542" y="4650"/>
                    <a:pt x="7906" y="1114"/>
                    <a:pt x="6238" y="213"/>
                  </a:cubicBezTo>
                  <a:cubicBezTo>
                    <a:pt x="5963" y="65"/>
                    <a:pt x="5714" y="1"/>
                    <a:pt x="5494" y="1"/>
                  </a:cubicBezTo>
                  <a:close/>
                </a:path>
              </a:pathLst>
            </a:custGeom>
            <a:solidFill>
              <a:srgbClr val="FFC7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4775755" y="3334782"/>
              <a:ext cx="125550" cy="93989"/>
            </a:xfrm>
            <a:custGeom>
              <a:avLst/>
              <a:gdLst/>
              <a:ahLst/>
              <a:cxnLst/>
              <a:rect l="l" t="t" r="r" b="b"/>
              <a:pathLst>
                <a:path w="5438" h="4071" fill="none" extrusionOk="0">
                  <a:moveTo>
                    <a:pt x="0" y="1"/>
                  </a:moveTo>
                  <a:cubicBezTo>
                    <a:pt x="0" y="1"/>
                    <a:pt x="3803" y="2536"/>
                    <a:pt x="5437" y="4070"/>
                  </a:cubicBezTo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4835041" y="3458779"/>
              <a:ext cx="30822" cy="20040"/>
            </a:xfrm>
            <a:custGeom>
              <a:avLst/>
              <a:gdLst/>
              <a:ahLst/>
              <a:cxnLst/>
              <a:rect l="l" t="t" r="r" b="b"/>
              <a:pathLst>
                <a:path w="1335" h="868" fill="none" extrusionOk="0">
                  <a:moveTo>
                    <a:pt x="1" y="0"/>
                  </a:moveTo>
                  <a:cubicBezTo>
                    <a:pt x="1" y="0"/>
                    <a:pt x="734" y="401"/>
                    <a:pt x="1335" y="868"/>
                  </a:cubicBezTo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151911" y="2884991"/>
              <a:ext cx="432059" cy="1547278"/>
            </a:xfrm>
            <a:custGeom>
              <a:avLst/>
              <a:gdLst/>
              <a:ahLst/>
              <a:cxnLst/>
              <a:rect l="l" t="t" r="r" b="b"/>
              <a:pathLst>
                <a:path w="18714" h="67018" extrusionOk="0">
                  <a:moveTo>
                    <a:pt x="10369" y="1"/>
                  </a:moveTo>
                  <a:cubicBezTo>
                    <a:pt x="10227" y="1"/>
                    <a:pt x="10084" y="2"/>
                    <a:pt x="9941" y="3"/>
                  </a:cubicBezTo>
                  <a:cubicBezTo>
                    <a:pt x="6372" y="3"/>
                    <a:pt x="3036" y="704"/>
                    <a:pt x="0" y="1871"/>
                  </a:cubicBezTo>
                  <a:lnTo>
                    <a:pt x="2102" y="67018"/>
                  </a:lnTo>
                  <a:lnTo>
                    <a:pt x="17813" y="67018"/>
                  </a:lnTo>
                  <a:lnTo>
                    <a:pt x="18714" y="937"/>
                  </a:lnTo>
                  <a:cubicBezTo>
                    <a:pt x="16135" y="332"/>
                    <a:pt x="13344" y="1"/>
                    <a:pt x="10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540039" y="2898150"/>
              <a:ext cx="633844" cy="1534118"/>
            </a:xfrm>
            <a:custGeom>
              <a:avLst/>
              <a:gdLst/>
              <a:ahLst/>
              <a:cxnLst/>
              <a:rect l="l" t="t" r="r" b="b"/>
              <a:pathLst>
                <a:path w="27454" h="66448" extrusionOk="0">
                  <a:moveTo>
                    <a:pt x="0" y="0"/>
                  </a:moveTo>
                  <a:lnTo>
                    <a:pt x="0" y="66448"/>
                  </a:lnTo>
                  <a:lnTo>
                    <a:pt x="24518" y="66448"/>
                  </a:lnTo>
                  <a:cubicBezTo>
                    <a:pt x="24518" y="66448"/>
                    <a:pt x="27453" y="53772"/>
                    <a:pt x="26820" y="34759"/>
                  </a:cubicBezTo>
                  <a:cubicBezTo>
                    <a:pt x="26219" y="17846"/>
                    <a:pt x="17313" y="30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101075" y="2903529"/>
              <a:ext cx="129405" cy="1528739"/>
            </a:xfrm>
            <a:custGeom>
              <a:avLst/>
              <a:gdLst/>
              <a:ahLst/>
              <a:cxnLst/>
              <a:rect l="l" t="t" r="r" b="b"/>
              <a:pathLst>
                <a:path w="5605" h="66215" extrusionOk="0">
                  <a:moveTo>
                    <a:pt x="5605" y="1"/>
                  </a:moveTo>
                  <a:cubicBezTo>
                    <a:pt x="3637" y="501"/>
                    <a:pt x="1769" y="1168"/>
                    <a:pt x="1" y="2036"/>
                  </a:cubicBezTo>
                  <a:lnTo>
                    <a:pt x="3403" y="66215"/>
                  </a:lnTo>
                  <a:lnTo>
                    <a:pt x="5605" y="6621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313275" y="3538103"/>
              <a:ext cx="361204" cy="211805"/>
            </a:xfrm>
            <a:custGeom>
              <a:avLst/>
              <a:gdLst/>
              <a:ahLst/>
              <a:cxnLst/>
              <a:rect l="l" t="t" r="r" b="b"/>
              <a:pathLst>
                <a:path w="15645" h="9174" fill="none" extrusionOk="0">
                  <a:moveTo>
                    <a:pt x="15645" y="0"/>
                  </a:moveTo>
                  <a:cubicBezTo>
                    <a:pt x="15178" y="1902"/>
                    <a:pt x="14711" y="3669"/>
                    <a:pt x="14344" y="5237"/>
                  </a:cubicBezTo>
                  <a:cubicBezTo>
                    <a:pt x="13677" y="7939"/>
                    <a:pt x="10575" y="9173"/>
                    <a:pt x="8206" y="7706"/>
                  </a:cubicBezTo>
                  <a:lnTo>
                    <a:pt x="0" y="2535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052215" y="3763726"/>
              <a:ext cx="824824" cy="668499"/>
            </a:xfrm>
            <a:custGeom>
              <a:avLst/>
              <a:gdLst/>
              <a:ahLst/>
              <a:cxnLst/>
              <a:rect l="l" t="t" r="r" b="b"/>
              <a:pathLst>
                <a:path w="35726" h="28955" fill="none" extrusionOk="0">
                  <a:moveTo>
                    <a:pt x="0" y="1"/>
                  </a:moveTo>
                  <a:cubicBezTo>
                    <a:pt x="0" y="1"/>
                    <a:pt x="3836" y="4971"/>
                    <a:pt x="13777" y="11276"/>
                  </a:cubicBezTo>
                  <a:cubicBezTo>
                    <a:pt x="27787" y="20182"/>
                    <a:pt x="35726" y="11175"/>
                    <a:pt x="35726" y="11175"/>
                  </a:cubicBezTo>
                  <a:lnTo>
                    <a:pt x="35726" y="28955"/>
                  </a:lnTo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540039" y="2898150"/>
              <a:ext cx="118624" cy="1534118"/>
            </a:xfrm>
            <a:custGeom>
              <a:avLst/>
              <a:gdLst/>
              <a:ahLst/>
              <a:cxnLst/>
              <a:rect l="l" t="t" r="r" b="b"/>
              <a:pathLst>
                <a:path w="5138" h="66448" extrusionOk="0">
                  <a:moveTo>
                    <a:pt x="0" y="0"/>
                  </a:moveTo>
                  <a:lnTo>
                    <a:pt x="0" y="66448"/>
                  </a:lnTo>
                  <a:lnTo>
                    <a:pt x="1935" y="66448"/>
                  </a:lnTo>
                  <a:lnTo>
                    <a:pt x="5137" y="1301"/>
                  </a:lnTo>
                  <a:cubicBezTo>
                    <a:pt x="3503" y="768"/>
                    <a:pt x="1802" y="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728345" y="4257359"/>
              <a:ext cx="176389" cy="174842"/>
            </a:xfrm>
            <a:custGeom>
              <a:avLst/>
              <a:gdLst/>
              <a:ahLst/>
              <a:cxnLst/>
              <a:rect l="l" t="t" r="r" b="b"/>
              <a:pathLst>
                <a:path w="7640" h="7573" extrusionOk="0">
                  <a:moveTo>
                    <a:pt x="7640" y="1"/>
                  </a:moveTo>
                  <a:cubicBezTo>
                    <a:pt x="3737" y="1569"/>
                    <a:pt x="635" y="3670"/>
                    <a:pt x="1" y="7573"/>
                  </a:cubicBezTo>
                  <a:lnTo>
                    <a:pt x="7640" y="7573"/>
                  </a:lnTo>
                  <a:lnTo>
                    <a:pt x="7640" y="1"/>
                  </a:lnTo>
                  <a:close/>
                </a:path>
              </a:pathLst>
            </a:custGeom>
            <a:solidFill>
              <a:srgbClr val="FFC7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768400" y="4257359"/>
              <a:ext cx="136332" cy="87063"/>
            </a:xfrm>
            <a:custGeom>
              <a:avLst/>
              <a:gdLst/>
              <a:ahLst/>
              <a:cxnLst/>
              <a:rect l="l" t="t" r="r" b="b"/>
              <a:pathLst>
                <a:path w="5905" h="3771" fill="none" extrusionOk="0">
                  <a:moveTo>
                    <a:pt x="5905" y="1"/>
                  </a:moveTo>
                  <a:cubicBezTo>
                    <a:pt x="3503" y="968"/>
                    <a:pt x="1402" y="2102"/>
                    <a:pt x="1" y="3770"/>
                  </a:cubicBez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904702" y="2995944"/>
              <a:ext cx="1269212" cy="1436320"/>
            </a:xfrm>
            <a:custGeom>
              <a:avLst/>
              <a:gdLst/>
              <a:ahLst/>
              <a:cxnLst/>
              <a:rect l="l" t="t" r="r" b="b"/>
              <a:pathLst>
                <a:path w="54974" h="62212" extrusionOk="0">
                  <a:moveTo>
                    <a:pt x="38795" y="1"/>
                  </a:moveTo>
                  <a:lnTo>
                    <a:pt x="38795" y="46501"/>
                  </a:lnTo>
                  <a:cubicBezTo>
                    <a:pt x="38795" y="46501"/>
                    <a:pt x="15845" y="48936"/>
                    <a:pt x="1" y="54640"/>
                  </a:cubicBezTo>
                  <a:lnTo>
                    <a:pt x="1" y="62212"/>
                  </a:lnTo>
                  <a:lnTo>
                    <a:pt x="52038" y="62212"/>
                  </a:lnTo>
                  <a:cubicBezTo>
                    <a:pt x="52038" y="62212"/>
                    <a:pt x="54973" y="49536"/>
                    <a:pt x="54340" y="30523"/>
                  </a:cubicBezTo>
                  <a:cubicBezTo>
                    <a:pt x="53906" y="17780"/>
                    <a:pt x="48702" y="6205"/>
                    <a:pt x="38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904702" y="3341731"/>
              <a:ext cx="895703" cy="915696"/>
            </a:xfrm>
            <a:custGeom>
              <a:avLst/>
              <a:gdLst/>
              <a:ahLst/>
              <a:cxnLst/>
              <a:rect l="l" t="t" r="r" b="b"/>
              <a:pathLst>
                <a:path w="38796" h="39662" fill="none" extrusionOk="0">
                  <a:moveTo>
                    <a:pt x="38795" y="0"/>
                  </a:moveTo>
                  <a:lnTo>
                    <a:pt x="38795" y="31523"/>
                  </a:lnTo>
                  <a:cubicBezTo>
                    <a:pt x="38795" y="31523"/>
                    <a:pt x="15845" y="33958"/>
                    <a:pt x="1" y="3966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904702" y="4235796"/>
              <a:ext cx="62406" cy="196405"/>
            </a:xfrm>
            <a:custGeom>
              <a:avLst/>
              <a:gdLst/>
              <a:ahLst/>
              <a:cxnLst/>
              <a:rect l="l" t="t" r="r" b="b"/>
              <a:pathLst>
                <a:path w="2703" h="8507" extrusionOk="0">
                  <a:moveTo>
                    <a:pt x="2703" y="1"/>
                  </a:moveTo>
                  <a:cubicBezTo>
                    <a:pt x="1769" y="301"/>
                    <a:pt x="868" y="601"/>
                    <a:pt x="1" y="935"/>
                  </a:cubicBezTo>
                  <a:lnTo>
                    <a:pt x="1" y="8507"/>
                  </a:lnTo>
                  <a:lnTo>
                    <a:pt x="2703" y="8507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904702" y="4235796"/>
              <a:ext cx="62406" cy="21587"/>
            </a:xfrm>
            <a:custGeom>
              <a:avLst/>
              <a:gdLst/>
              <a:ahLst/>
              <a:cxnLst/>
              <a:rect l="l" t="t" r="r" b="b"/>
              <a:pathLst>
                <a:path w="2703" h="935" fill="none" extrusionOk="0">
                  <a:moveTo>
                    <a:pt x="2703" y="1"/>
                  </a:moveTo>
                  <a:cubicBezTo>
                    <a:pt x="1769" y="301"/>
                    <a:pt x="868" y="601"/>
                    <a:pt x="1" y="935"/>
                  </a:cubicBez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7510359" y="4019408"/>
              <a:ext cx="501368" cy="412804"/>
            </a:xfrm>
            <a:custGeom>
              <a:avLst/>
              <a:gdLst/>
              <a:ahLst/>
              <a:cxnLst/>
              <a:rect l="l" t="t" r="r" b="b"/>
              <a:pathLst>
                <a:path w="21716" h="17880" extrusionOk="0">
                  <a:moveTo>
                    <a:pt x="0" y="0"/>
                  </a:moveTo>
                  <a:lnTo>
                    <a:pt x="3836" y="17880"/>
                  </a:lnTo>
                  <a:lnTo>
                    <a:pt x="17880" y="17880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7846127" y="4019408"/>
              <a:ext cx="165584" cy="412804"/>
            </a:xfrm>
            <a:custGeom>
              <a:avLst/>
              <a:gdLst/>
              <a:ahLst/>
              <a:cxnLst/>
              <a:rect l="l" t="t" r="r" b="b"/>
              <a:pathLst>
                <a:path w="7172" h="17880" extrusionOk="0">
                  <a:moveTo>
                    <a:pt x="2202" y="0"/>
                  </a:moveTo>
                  <a:lnTo>
                    <a:pt x="0" y="17880"/>
                  </a:lnTo>
                  <a:lnTo>
                    <a:pt x="3336" y="17880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7532684" y="4124912"/>
              <a:ext cx="455170" cy="23"/>
            </a:xfrm>
            <a:custGeom>
              <a:avLst/>
              <a:gdLst/>
              <a:ahLst/>
              <a:cxnLst/>
              <a:rect l="l" t="t" r="r" b="b"/>
              <a:pathLst>
                <a:path w="19715" h="1" fill="none" extrusionOk="0">
                  <a:moveTo>
                    <a:pt x="1" y="0"/>
                  </a:moveTo>
                  <a:lnTo>
                    <a:pt x="19715" y="0"/>
                  </a:lnTo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7110896" y="3349211"/>
              <a:ext cx="582451" cy="393180"/>
            </a:xfrm>
            <a:custGeom>
              <a:avLst/>
              <a:gdLst/>
              <a:ahLst/>
              <a:cxnLst/>
              <a:rect l="l" t="t" r="r" b="b"/>
              <a:pathLst>
                <a:path w="25228" h="17030" extrusionOk="0">
                  <a:moveTo>
                    <a:pt x="11492" y="0"/>
                  </a:moveTo>
                  <a:cubicBezTo>
                    <a:pt x="10311" y="0"/>
                    <a:pt x="9090" y="270"/>
                    <a:pt x="7863" y="877"/>
                  </a:cubicBezTo>
                  <a:cubicBezTo>
                    <a:pt x="0" y="4738"/>
                    <a:pt x="9772" y="17029"/>
                    <a:pt x="16929" y="17029"/>
                  </a:cubicBezTo>
                  <a:cubicBezTo>
                    <a:pt x="18182" y="17029"/>
                    <a:pt x="19355" y="16652"/>
                    <a:pt x="20339" y="15788"/>
                  </a:cubicBezTo>
                  <a:cubicBezTo>
                    <a:pt x="25228" y="11506"/>
                    <a:pt x="19204" y="0"/>
                    <a:pt x="11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7411019" y="3352512"/>
              <a:ext cx="274949" cy="390156"/>
            </a:xfrm>
            <a:custGeom>
              <a:avLst/>
              <a:gdLst/>
              <a:ahLst/>
              <a:cxnLst/>
              <a:rect l="l" t="t" r="r" b="b"/>
              <a:pathLst>
                <a:path w="11909" h="16899" extrusionOk="0">
                  <a:moveTo>
                    <a:pt x="0" y="0"/>
                  </a:moveTo>
                  <a:lnTo>
                    <a:pt x="0" y="0"/>
                  </a:lnTo>
                  <a:cubicBezTo>
                    <a:pt x="3970" y="3302"/>
                    <a:pt x="8340" y="9240"/>
                    <a:pt x="2469" y="16745"/>
                  </a:cubicBezTo>
                  <a:cubicBezTo>
                    <a:pt x="2959" y="16845"/>
                    <a:pt x="3441" y="16898"/>
                    <a:pt x="3911" y="16898"/>
                  </a:cubicBezTo>
                  <a:cubicBezTo>
                    <a:pt x="5171" y="16898"/>
                    <a:pt x="6343" y="16519"/>
                    <a:pt x="7339" y="15645"/>
                  </a:cubicBezTo>
                  <a:cubicBezTo>
                    <a:pt x="11909" y="11675"/>
                    <a:pt x="6939" y="13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7423347" y="3521920"/>
              <a:ext cx="204093" cy="499844"/>
            </a:xfrm>
            <a:custGeom>
              <a:avLst/>
              <a:gdLst/>
              <a:ahLst/>
              <a:cxnLst/>
              <a:rect l="l" t="t" r="r" b="b"/>
              <a:pathLst>
                <a:path w="8840" h="21650" fill="none" extrusionOk="0">
                  <a:moveTo>
                    <a:pt x="0" y="1"/>
                  </a:moveTo>
                  <a:cubicBezTo>
                    <a:pt x="0" y="1"/>
                    <a:pt x="8840" y="9674"/>
                    <a:pt x="8806" y="2164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7286606" y="2998252"/>
              <a:ext cx="537939" cy="428458"/>
            </a:xfrm>
            <a:custGeom>
              <a:avLst/>
              <a:gdLst/>
              <a:ahLst/>
              <a:cxnLst/>
              <a:rect l="l" t="t" r="r" b="b"/>
              <a:pathLst>
                <a:path w="23300" h="18558" extrusionOk="0">
                  <a:moveTo>
                    <a:pt x="10672" y="1"/>
                  </a:moveTo>
                  <a:cubicBezTo>
                    <a:pt x="10246" y="1"/>
                    <a:pt x="9809" y="33"/>
                    <a:pt x="9359" y="101"/>
                  </a:cubicBezTo>
                  <a:cubicBezTo>
                    <a:pt x="1" y="1512"/>
                    <a:pt x="7265" y="18558"/>
                    <a:pt x="14772" y="18558"/>
                  </a:cubicBezTo>
                  <a:cubicBezTo>
                    <a:pt x="15427" y="18558"/>
                    <a:pt x="16083" y="18428"/>
                    <a:pt x="16731" y="18147"/>
                  </a:cubicBezTo>
                  <a:cubicBezTo>
                    <a:pt x="23300" y="15277"/>
                    <a:pt x="19901" y="1"/>
                    <a:pt x="10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7540395" y="2998252"/>
              <a:ext cx="281875" cy="428296"/>
            </a:xfrm>
            <a:custGeom>
              <a:avLst/>
              <a:gdLst/>
              <a:ahLst/>
              <a:cxnLst/>
              <a:rect l="l" t="t" r="r" b="b"/>
              <a:pathLst>
                <a:path w="12209" h="18551" extrusionOk="0">
                  <a:moveTo>
                    <a:pt x="0" y="1"/>
                  </a:moveTo>
                  <a:lnTo>
                    <a:pt x="0" y="1"/>
                  </a:lnTo>
                  <a:cubicBezTo>
                    <a:pt x="1702" y="1769"/>
                    <a:pt x="4837" y="5705"/>
                    <a:pt x="4971" y="10675"/>
                  </a:cubicBezTo>
                  <a:cubicBezTo>
                    <a:pt x="5104" y="15045"/>
                    <a:pt x="3002" y="17146"/>
                    <a:pt x="1501" y="18047"/>
                  </a:cubicBezTo>
                  <a:cubicBezTo>
                    <a:pt x="2260" y="18372"/>
                    <a:pt x="3028" y="18550"/>
                    <a:pt x="3796" y="18550"/>
                  </a:cubicBezTo>
                  <a:cubicBezTo>
                    <a:pt x="4446" y="18550"/>
                    <a:pt x="5095" y="18422"/>
                    <a:pt x="5738" y="18147"/>
                  </a:cubicBezTo>
                  <a:cubicBezTo>
                    <a:pt x="12209" y="15312"/>
                    <a:pt x="8973" y="3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7545012" y="3173062"/>
              <a:ext cx="180221" cy="846411"/>
            </a:xfrm>
            <a:custGeom>
              <a:avLst/>
              <a:gdLst/>
              <a:ahLst/>
              <a:cxnLst/>
              <a:rect l="l" t="t" r="r" b="b"/>
              <a:pathLst>
                <a:path w="7806" h="36661" fill="none" extrusionOk="0">
                  <a:moveTo>
                    <a:pt x="0" y="1"/>
                  </a:moveTo>
                  <a:cubicBezTo>
                    <a:pt x="0" y="1"/>
                    <a:pt x="7806" y="11776"/>
                    <a:pt x="6605" y="3666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7520102" y="2561736"/>
              <a:ext cx="460826" cy="449098"/>
            </a:xfrm>
            <a:custGeom>
              <a:avLst/>
              <a:gdLst/>
              <a:ahLst/>
              <a:cxnLst/>
              <a:rect l="l" t="t" r="r" b="b"/>
              <a:pathLst>
                <a:path w="19960" h="19452" extrusionOk="0">
                  <a:moveTo>
                    <a:pt x="8860" y="0"/>
                  </a:moveTo>
                  <a:cubicBezTo>
                    <a:pt x="0" y="0"/>
                    <a:pt x="3136" y="19452"/>
                    <a:pt x="11134" y="19452"/>
                  </a:cubicBezTo>
                  <a:cubicBezTo>
                    <a:pt x="11348" y="19452"/>
                    <a:pt x="11566" y="19438"/>
                    <a:pt x="11787" y="19409"/>
                  </a:cubicBezTo>
                  <a:cubicBezTo>
                    <a:pt x="19226" y="18475"/>
                    <a:pt x="19960" y="1430"/>
                    <a:pt x="9752" y="62"/>
                  </a:cubicBezTo>
                  <a:cubicBezTo>
                    <a:pt x="9442" y="20"/>
                    <a:pt x="9145" y="0"/>
                    <a:pt x="8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7726748" y="2594726"/>
              <a:ext cx="246459" cy="416152"/>
            </a:xfrm>
            <a:custGeom>
              <a:avLst/>
              <a:gdLst/>
              <a:ahLst/>
              <a:cxnLst/>
              <a:rect l="l" t="t" r="r" b="b"/>
              <a:pathLst>
                <a:path w="10675" h="18025" extrusionOk="0">
                  <a:moveTo>
                    <a:pt x="4371" y="1"/>
                  </a:moveTo>
                  <a:lnTo>
                    <a:pt x="4371" y="1"/>
                  </a:lnTo>
                  <a:cubicBezTo>
                    <a:pt x="4938" y="4070"/>
                    <a:pt x="5738" y="12376"/>
                    <a:pt x="3336" y="15278"/>
                  </a:cubicBezTo>
                  <a:cubicBezTo>
                    <a:pt x="2402" y="16446"/>
                    <a:pt x="1202" y="17113"/>
                    <a:pt x="1" y="17513"/>
                  </a:cubicBezTo>
                  <a:cubicBezTo>
                    <a:pt x="673" y="17849"/>
                    <a:pt x="1385" y="18025"/>
                    <a:pt x="2153" y="18025"/>
                  </a:cubicBezTo>
                  <a:cubicBezTo>
                    <a:pt x="2376" y="18025"/>
                    <a:pt x="2603" y="18010"/>
                    <a:pt x="2836" y="17980"/>
                  </a:cubicBezTo>
                  <a:cubicBezTo>
                    <a:pt x="9241" y="17180"/>
                    <a:pt x="10675" y="4337"/>
                    <a:pt x="4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5"/>
            <p:cNvSpPr/>
            <p:nvPr/>
          </p:nvSpPr>
          <p:spPr>
            <a:xfrm>
              <a:off x="7761400" y="2819587"/>
              <a:ext cx="57026" cy="1199904"/>
            </a:xfrm>
            <a:custGeom>
              <a:avLst/>
              <a:gdLst/>
              <a:ahLst/>
              <a:cxnLst/>
              <a:rect l="l" t="t" r="r" b="b"/>
              <a:pathLst>
                <a:path w="2470" h="51972" fill="none" extrusionOk="0">
                  <a:moveTo>
                    <a:pt x="1" y="1"/>
                  </a:moveTo>
                  <a:cubicBezTo>
                    <a:pt x="1" y="1"/>
                    <a:pt x="2469" y="21783"/>
                    <a:pt x="535" y="5197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7813622" y="2831523"/>
              <a:ext cx="534429" cy="404493"/>
            </a:xfrm>
            <a:custGeom>
              <a:avLst/>
              <a:gdLst/>
              <a:ahLst/>
              <a:cxnLst/>
              <a:rect l="l" t="t" r="r" b="b"/>
              <a:pathLst>
                <a:path w="23148" h="17520" extrusionOk="0">
                  <a:moveTo>
                    <a:pt x="14809" y="1"/>
                  </a:moveTo>
                  <a:cubicBezTo>
                    <a:pt x="8519" y="1"/>
                    <a:pt x="0" y="11040"/>
                    <a:pt x="4877" y="15996"/>
                  </a:cubicBezTo>
                  <a:cubicBezTo>
                    <a:pt x="5920" y="17052"/>
                    <a:pt x="7306" y="17519"/>
                    <a:pt x="8818" y="17519"/>
                  </a:cubicBezTo>
                  <a:cubicBezTo>
                    <a:pt x="14945" y="17519"/>
                    <a:pt x="23148" y="9850"/>
                    <a:pt x="19054" y="2653"/>
                  </a:cubicBezTo>
                  <a:cubicBezTo>
                    <a:pt x="17991" y="778"/>
                    <a:pt x="16478" y="1"/>
                    <a:pt x="1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7920050" y="2845005"/>
              <a:ext cx="428042" cy="391703"/>
            </a:xfrm>
            <a:custGeom>
              <a:avLst/>
              <a:gdLst/>
              <a:ahLst/>
              <a:cxnLst/>
              <a:rect l="l" t="t" r="r" b="b"/>
              <a:pathLst>
                <a:path w="18540" h="16966" extrusionOk="0">
                  <a:moveTo>
                    <a:pt x="12476" y="1"/>
                  </a:moveTo>
                  <a:lnTo>
                    <a:pt x="12476" y="1"/>
                  </a:lnTo>
                  <a:cubicBezTo>
                    <a:pt x="12543" y="2769"/>
                    <a:pt x="12209" y="6939"/>
                    <a:pt x="10274" y="10642"/>
                  </a:cubicBezTo>
                  <a:cubicBezTo>
                    <a:pt x="8310" y="14421"/>
                    <a:pt x="4063" y="15174"/>
                    <a:pt x="1038" y="15174"/>
                  </a:cubicBezTo>
                  <a:cubicBezTo>
                    <a:pt x="672" y="15174"/>
                    <a:pt x="324" y="15163"/>
                    <a:pt x="0" y="15145"/>
                  </a:cubicBezTo>
                  <a:lnTo>
                    <a:pt x="0" y="15145"/>
                  </a:lnTo>
                  <a:cubicBezTo>
                    <a:pt x="100" y="15245"/>
                    <a:pt x="167" y="15345"/>
                    <a:pt x="267" y="15445"/>
                  </a:cubicBezTo>
                  <a:cubicBezTo>
                    <a:pt x="1308" y="16499"/>
                    <a:pt x="2690" y="16965"/>
                    <a:pt x="4198" y="16965"/>
                  </a:cubicBezTo>
                  <a:cubicBezTo>
                    <a:pt x="10326" y="16965"/>
                    <a:pt x="18540" y="9270"/>
                    <a:pt x="14444" y="2069"/>
                  </a:cubicBezTo>
                  <a:cubicBezTo>
                    <a:pt x="13910" y="1101"/>
                    <a:pt x="13210" y="434"/>
                    <a:pt x="1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7819162" y="3033690"/>
              <a:ext cx="267261" cy="985790"/>
            </a:xfrm>
            <a:custGeom>
              <a:avLst/>
              <a:gdLst/>
              <a:ahLst/>
              <a:cxnLst/>
              <a:rect l="l" t="t" r="r" b="b"/>
              <a:pathLst>
                <a:path w="11576" h="42698" fill="none" extrusionOk="0">
                  <a:moveTo>
                    <a:pt x="11576" y="0"/>
                  </a:moveTo>
                  <a:cubicBezTo>
                    <a:pt x="11576" y="0"/>
                    <a:pt x="1" y="10408"/>
                    <a:pt x="1" y="4269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7917072" y="3210393"/>
              <a:ext cx="510765" cy="365591"/>
            </a:xfrm>
            <a:custGeom>
              <a:avLst/>
              <a:gdLst/>
              <a:ahLst/>
              <a:cxnLst/>
              <a:rect l="l" t="t" r="r" b="b"/>
              <a:pathLst>
                <a:path w="22123" h="15835" extrusionOk="0">
                  <a:moveTo>
                    <a:pt x="15223" y="0"/>
                  </a:moveTo>
                  <a:cubicBezTo>
                    <a:pt x="9007" y="0"/>
                    <a:pt x="1" y="7522"/>
                    <a:pt x="3132" y="13061"/>
                  </a:cubicBezTo>
                  <a:cubicBezTo>
                    <a:pt x="4213" y="14977"/>
                    <a:pt x="6371" y="15834"/>
                    <a:pt x="8812" y="15834"/>
                  </a:cubicBezTo>
                  <a:cubicBezTo>
                    <a:pt x="14656" y="15834"/>
                    <a:pt x="22122" y="10923"/>
                    <a:pt x="20310" y="3888"/>
                  </a:cubicBezTo>
                  <a:cubicBezTo>
                    <a:pt x="19596" y="1115"/>
                    <a:pt x="17617" y="0"/>
                    <a:pt x="15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7992426" y="3243914"/>
              <a:ext cx="435823" cy="332275"/>
            </a:xfrm>
            <a:custGeom>
              <a:avLst/>
              <a:gdLst/>
              <a:ahLst/>
              <a:cxnLst/>
              <a:rect l="l" t="t" r="r" b="b"/>
              <a:pathLst>
                <a:path w="18877" h="14392" extrusionOk="0">
                  <a:moveTo>
                    <a:pt x="15779" y="1"/>
                  </a:moveTo>
                  <a:cubicBezTo>
                    <a:pt x="14912" y="2436"/>
                    <a:pt x="13310" y="5905"/>
                    <a:pt x="10542" y="8540"/>
                  </a:cubicBezTo>
                  <a:cubicBezTo>
                    <a:pt x="7621" y="11359"/>
                    <a:pt x="4070" y="11914"/>
                    <a:pt x="1733" y="11914"/>
                  </a:cubicBezTo>
                  <a:cubicBezTo>
                    <a:pt x="1028" y="11914"/>
                    <a:pt x="434" y="11863"/>
                    <a:pt x="1" y="11809"/>
                  </a:cubicBezTo>
                  <a:lnTo>
                    <a:pt x="1" y="11809"/>
                  </a:lnTo>
                  <a:cubicBezTo>
                    <a:pt x="1122" y="13592"/>
                    <a:pt x="3219" y="14391"/>
                    <a:pt x="5576" y="14391"/>
                  </a:cubicBezTo>
                  <a:cubicBezTo>
                    <a:pt x="11423" y="14391"/>
                    <a:pt x="18877" y="9472"/>
                    <a:pt x="17046" y="2436"/>
                  </a:cubicBezTo>
                  <a:cubicBezTo>
                    <a:pt x="16780" y="1402"/>
                    <a:pt x="16346" y="601"/>
                    <a:pt x="15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7854600" y="3393329"/>
              <a:ext cx="328858" cy="626133"/>
            </a:xfrm>
            <a:custGeom>
              <a:avLst/>
              <a:gdLst/>
              <a:ahLst/>
              <a:cxnLst/>
              <a:rect l="l" t="t" r="r" b="b"/>
              <a:pathLst>
                <a:path w="14244" h="27120" fill="none" extrusionOk="0">
                  <a:moveTo>
                    <a:pt x="14244" y="0"/>
                  </a:moveTo>
                  <a:cubicBezTo>
                    <a:pt x="14244" y="0"/>
                    <a:pt x="3703" y="3769"/>
                    <a:pt x="0" y="2711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5964773" y="2235087"/>
              <a:ext cx="676210" cy="711603"/>
            </a:xfrm>
            <a:custGeom>
              <a:avLst/>
              <a:gdLst/>
              <a:ahLst/>
              <a:cxnLst/>
              <a:rect l="l" t="t" r="r" b="b"/>
              <a:pathLst>
                <a:path w="29289" h="30822" extrusionOk="0">
                  <a:moveTo>
                    <a:pt x="15645" y="1"/>
                  </a:moveTo>
                  <a:cubicBezTo>
                    <a:pt x="11280" y="4336"/>
                    <a:pt x="6174" y="4574"/>
                    <a:pt x="5106" y="4574"/>
                  </a:cubicBezTo>
                  <a:cubicBezTo>
                    <a:pt x="4974" y="4574"/>
                    <a:pt x="4904" y="4571"/>
                    <a:pt x="4904" y="4571"/>
                  </a:cubicBezTo>
                  <a:lnTo>
                    <a:pt x="4904" y="4571"/>
                  </a:lnTo>
                  <a:cubicBezTo>
                    <a:pt x="1" y="22717"/>
                    <a:pt x="14011" y="23251"/>
                    <a:pt x="14011" y="23251"/>
                  </a:cubicBezTo>
                  <a:lnTo>
                    <a:pt x="14011" y="28521"/>
                  </a:lnTo>
                  <a:cubicBezTo>
                    <a:pt x="15404" y="30242"/>
                    <a:pt x="16784" y="30821"/>
                    <a:pt x="18010" y="30821"/>
                  </a:cubicBezTo>
                  <a:cubicBezTo>
                    <a:pt x="20540" y="30821"/>
                    <a:pt x="22417" y="28354"/>
                    <a:pt x="22417" y="28354"/>
                  </a:cubicBezTo>
                  <a:lnTo>
                    <a:pt x="22417" y="24618"/>
                  </a:lnTo>
                  <a:cubicBezTo>
                    <a:pt x="19081" y="18614"/>
                    <a:pt x="24985" y="14978"/>
                    <a:pt x="24985" y="14978"/>
                  </a:cubicBezTo>
                  <a:cubicBezTo>
                    <a:pt x="27887" y="14344"/>
                    <a:pt x="29288" y="9941"/>
                    <a:pt x="26886" y="8040"/>
                  </a:cubicBezTo>
                  <a:cubicBezTo>
                    <a:pt x="26312" y="7579"/>
                    <a:pt x="25802" y="7404"/>
                    <a:pt x="25360" y="7404"/>
                  </a:cubicBezTo>
                  <a:cubicBezTo>
                    <a:pt x="23978" y="7404"/>
                    <a:pt x="23251" y="9107"/>
                    <a:pt x="23251" y="9107"/>
                  </a:cubicBezTo>
                  <a:cubicBezTo>
                    <a:pt x="17713" y="7039"/>
                    <a:pt x="15645" y="1"/>
                    <a:pt x="15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6188110" y="2491048"/>
              <a:ext cx="42366" cy="56241"/>
            </a:xfrm>
            <a:custGeom>
              <a:avLst/>
              <a:gdLst/>
              <a:ahLst/>
              <a:cxnLst/>
              <a:rect l="l" t="t" r="r" b="b"/>
              <a:pathLst>
                <a:path w="1835" h="2436" fill="none" extrusionOk="0">
                  <a:moveTo>
                    <a:pt x="1201" y="0"/>
                  </a:moveTo>
                  <a:cubicBezTo>
                    <a:pt x="1201" y="0"/>
                    <a:pt x="0" y="1568"/>
                    <a:pt x="1835" y="2436"/>
                  </a:cubicBez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6206579" y="2561176"/>
              <a:ext cx="129890" cy="73580"/>
            </a:xfrm>
            <a:custGeom>
              <a:avLst/>
              <a:gdLst/>
              <a:ahLst/>
              <a:cxnLst/>
              <a:rect l="l" t="t" r="r" b="b"/>
              <a:pathLst>
                <a:path w="5626" h="3187" extrusionOk="0">
                  <a:moveTo>
                    <a:pt x="5093" y="0"/>
                  </a:moveTo>
                  <a:cubicBezTo>
                    <a:pt x="5053" y="0"/>
                    <a:pt x="5012" y="6"/>
                    <a:pt x="4971" y="18"/>
                  </a:cubicBezTo>
                  <a:lnTo>
                    <a:pt x="468" y="1152"/>
                  </a:lnTo>
                  <a:cubicBezTo>
                    <a:pt x="134" y="1252"/>
                    <a:pt x="1" y="1619"/>
                    <a:pt x="201" y="1920"/>
                  </a:cubicBezTo>
                  <a:cubicBezTo>
                    <a:pt x="579" y="2448"/>
                    <a:pt x="1317" y="3186"/>
                    <a:pt x="2389" y="3186"/>
                  </a:cubicBezTo>
                  <a:cubicBezTo>
                    <a:pt x="2737" y="3186"/>
                    <a:pt x="3120" y="3108"/>
                    <a:pt x="3537" y="2920"/>
                  </a:cubicBezTo>
                  <a:cubicBezTo>
                    <a:pt x="4704" y="2353"/>
                    <a:pt x="5271" y="1319"/>
                    <a:pt x="5538" y="619"/>
                  </a:cubicBezTo>
                  <a:cubicBezTo>
                    <a:pt x="5626" y="297"/>
                    <a:pt x="5380" y="0"/>
                    <a:pt x="5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6435296" y="2297466"/>
              <a:ext cx="252623" cy="328881"/>
            </a:xfrm>
            <a:custGeom>
              <a:avLst/>
              <a:gdLst/>
              <a:ahLst/>
              <a:cxnLst/>
              <a:rect l="l" t="t" r="r" b="b"/>
              <a:pathLst>
                <a:path w="10942" h="14245" extrusionOk="0">
                  <a:moveTo>
                    <a:pt x="5471" y="1"/>
                  </a:moveTo>
                  <a:cubicBezTo>
                    <a:pt x="2436" y="1"/>
                    <a:pt x="1" y="3203"/>
                    <a:pt x="1" y="7139"/>
                  </a:cubicBezTo>
                  <a:cubicBezTo>
                    <a:pt x="1" y="11042"/>
                    <a:pt x="2436" y="14244"/>
                    <a:pt x="5471" y="14244"/>
                  </a:cubicBezTo>
                  <a:cubicBezTo>
                    <a:pt x="8474" y="14244"/>
                    <a:pt x="10942" y="11042"/>
                    <a:pt x="10942" y="7139"/>
                  </a:cubicBezTo>
                  <a:cubicBezTo>
                    <a:pt x="10942" y="3203"/>
                    <a:pt x="8474" y="1"/>
                    <a:pt x="5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6226618" y="1992077"/>
              <a:ext cx="385838" cy="318861"/>
            </a:xfrm>
            <a:custGeom>
              <a:avLst/>
              <a:gdLst/>
              <a:ahLst/>
              <a:cxnLst/>
              <a:rect l="l" t="t" r="r" b="b"/>
              <a:pathLst>
                <a:path w="16712" h="13811" fill="none" extrusionOk="0">
                  <a:moveTo>
                    <a:pt x="0" y="968"/>
                  </a:moveTo>
                  <a:cubicBezTo>
                    <a:pt x="2335" y="1"/>
                    <a:pt x="6638" y="1"/>
                    <a:pt x="10641" y="1369"/>
                  </a:cubicBezTo>
                  <a:cubicBezTo>
                    <a:pt x="16712" y="3403"/>
                    <a:pt x="15678" y="11643"/>
                    <a:pt x="15278" y="13811"/>
                  </a:cubicBezTo>
                </a:path>
              </a:pathLst>
            </a:custGeom>
            <a:noFill/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6241232" y="2700138"/>
              <a:ext cx="93989" cy="54025"/>
            </a:xfrm>
            <a:custGeom>
              <a:avLst/>
              <a:gdLst/>
              <a:ahLst/>
              <a:cxnLst/>
              <a:rect l="l" t="t" r="r" b="b"/>
              <a:pathLst>
                <a:path w="4071" h="2340" extrusionOk="0">
                  <a:moveTo>
                    <a:pt x="3151" y="0"/>
                  </a:moveTo>
                  <a:cubicBezTo>
                    <a:pt x="3069" y="0"/>
                    <a:pt x="2985" y="13"/>
                    <a:pt x="2903" y="38"/>
                  </a:cubicBezTo>
                  <a:lnTo>
                    <a:pt x="668" y="705"/>
                  </a:lnTo>
                  <a:cubicBezTo>
                    <a:pt x="268" y="872"/>
                    <a:pt x="1" y="1305"/>
                    <a:pt x="134" y="1739"/>
                  </a:cubicBezTo>
                  <a:cubicBezTo>
                    <a:pt x="268" y="2106"/>
                    <a:pt x="568" y="2340"/>
                    <a:pt x="935" y="2340"/>
                  </a:cubicBezTo>
                  <a:cubicBezTo>
                    <a:pt x="1002" y="2340"/>
                    <a:pt x="1102" y="2306"/>
                    <a:pt x="1168" y="2306"/>
                  </a:cubicBezTo>
                  <a:lnTo>
                    <a:pt x="3370" y="1606"/>
                  </a:lnTo>
                  <a:cubicBezTo>
                    <a:pt x="3804" y="1472"/>
                    <a:pt x="4070" y="1005"/>
                    <a:pt x="3937" y="572"/>
                  </a:cubicBezTo>
                  <a:cubicBezTo>
                    <a:pt x="3829" y="220"/>
                    <a:pt x="3502" y="0"/>
                    <a:pt x="3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6313631" y="2575472"/>
              <a:ext cx="248006" cy="143281"/>
            </a:xfrm>
            <a:custGeom>
              <a:avLst/>
              <a:gdLst/>
              <a:ahLst/>
              <a:cxnLst/>
              <a:rect l="l" t="t" r="r" b="b"/>
              <a:pathLst>
                <a:path w="10742" h="6206" fill="none" extrusionOk="0">
                  <a:moveTo>
                    <a:pt x="10741" y="1"/>
                  </a:moveTo>
                  <a:lnTo>
                    <a:pt x="10041" y="2636"/>
                  </a:lnTo>
                  <a:cubicBezTo>
                    <a:pt x="9874" y="3303"/>
                    <a:pt x="9374" y="3803"/>
                    <a:pt x="8707" y="3970"/>
                  </a:cubicBezTo>
                  <a:lnTo>
                    <a:pt x="0" y="6205"/>
                  </a:lnTo>
                </a:path>
              </a:pathLst>
            </a:custGeom>
            <a:noFill/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6486132" y="2348302"/>
              <a:ext cx="150969" cy="227204"/>
            </a:xfrm>
            <a:custGeom>
              <a:avLst/>
              <a:gdLst/>
              <a:ahLst/>
              <a:cxnLst/>
              <a:rect l="l" t="t" r="r" b="b"/>
              <a:pathLst>
                <a:path w="6539" h="9841" extrusionOk="0">
                  <a:moveTo>
                    <a:pt x="3269" y="0"/>
                  </a:moveTo>
                  <a:cubicBezTo>
                    <a:pt x="1468" y="0"/>
                    <a:pt x="0" y="2202"/>
                    <a:pt x="0" y="4937"/>
                  </a:cubicBezTo>
                  <a:cubicBezTo>
                    <a:pt x="0" y="7639"/>
                    <a:pt x="1468" y="9841"/>
                    <a:pt x="3269" y="9841"/>
                  </a:cubicBezTo>
                  <a:cubicBezTo>
                    <a:pt x="5071" y="9841"/>
                    <a:pt x="6538" y="7639"/>
                    <a:pt x="6538" y="4937"/>
                  </a:cubicBezTo>
                  <a:cubicBezTo>
                    <a:pt x="6538" y="2202"/>
                    <a:pt x="5071" y="0"/>
                    <a:pt x="3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6288213" y="2771845"/>
              <a:ext cx="65476" cy="2332"/>
            </a:xfrm>
            <a:custGeom>
              <a:avLst/>
              <a:gdLst/>
              <a:ahLst/>
              <a:cxnLst/>
              <a:rect l="l" t="t" r="r" b="b"/>
              <a:pathLst>
                <a:path w="2836" h="101" fill="none" extrusionOk="0">
                  <a:moveTo>
                    <a:pt x="1" y="1"/>
                  </a:moveTo>
                  <a:cubicBezTo>
                    <a:pt x="1" y="1"/>
                    <a:pt x="1368" y="101"/>
                    <a:pt x="2836" y="67"/>
                  </a:cubicBezTo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4440749" y="4432168"/>
              <a:ext cx="3909984" cy="23"/>
            </a:xfrm>
            <a:custGeom>
              <a:avLst/>
              <a:gdLst/>
              <a:ahLst/>
              <a:cxnLst/>
              <a:rect l="l" t="t" r="r" b="b"/>
              <a:pathLst>
                <a:path w="169355" h="1" fill="none" extrusionOk="0">
                  <a:moveTo>
                    <a:pt x="1" y="1"/>
                  </a:moveTo>
                  <a:lnTo>
                    <a:pt x="169355" y="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6955112" y="1352573"/>
              <a:ext cx="368915" cy="334792"/>
            </a:xfrm>
            <a:custGeom>
              <a:avLst/>
              <a:gdLst/>
              <a:ahLst/>
              <a:cxnLst/>
              <a:rect l="l" t="t" r="r" b="b"/>
              <a:pathLst>
                <a:path w="15979" h="14501" extrusionOk="0">
                  <a:moveTo>
                    <a:pt x="8003" y="0"/>
                  </a:moveTo>
                  <a:cubicBezTo>
                    <a:pt x="7443" y="0"/>
                    <a:pt x="6874" y="65"/>
                    <a:pt x="6305" y="202"/>
                  </a:cubicBezTo>
                  <a:cubicBezTo>
                    <a:pt x="2435" y="1102"/>
                    <a:pt x="0" y="5038"/>
                    <a:pt x="934" y="8908"/>
                  </a:cubicBezTo>
                  <a:cubicBezTo>
                    <a:pt x="1736" y="12257"/>
                    <a:pt x="4724" y="14501"/>
                    <a:pt x="8022" y="14501"/>
                  </a:cubicBezTo>
                  <a:cubicBezTo>
                    <a:pt x="8567" y="14501"/>
                    <a:pt x="9120" y="14439"/>
                    <a:pt x="9674" y="14312"/>
                  </a:cubicBezTo>
                  <a:cubicBezTo>
                    <a:pt x="13577" y="13378"/>
                    <a:pt x="15978" y="9475"/>
                    <a:pt x="15044" y="5572"/>
                  </a:cubicBezTo>
                  <a:cubicBezTo>
                    <a:pt x="14247" y="2239"/>
                    <a:pt x="11283" y="0"/>
                    <a:pt x="800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4702595" y="3216187"/>
              <a:ext cx="410496" cy="318861"/>
            </a:xfrm>
            <a:custGeom>
              <a:avLst/>
              <a:gdLst/>
              <a:ahLst/>
              <a:cxnLst/>
              <a:rect l="l" t="t" r="r" b="b"/>
              <a:pathLst>
                <a:path w="17780" h="13811" fill="none" extrusionOk="0">
                  <a:moveTo>
                    <a:pt x="17780" y="8407"/>
                  </a:moveTo>
                  <a:cubicBezTo>
                    <a:pt x="15745" y="3970"/>
                    <a:pt x="13677" y="1335"/>
                    <a:pt x="12576" y="2002"/>
                  </a:cubicBezTo>
                  <a:cubicBezTo>
                    <a:pt x="11475" y="2669"/>
                    <a:pt x="12542" y="5338"/>
                    <a:pt x="12542" y="5338"/>
                  </a:cubicBezTo>
                  <a:cubicBezTo>
                    <a:pt x="12542" y="5338"/>
                    <a:pt x="7906" y="1802"/>
                    <a:pt x="6238" y="901"/>
                  </a:cubicBezTo>
                  <a:cubicBezTo>
                    <a:pt x="4570" y="1"/>
                    <a:pt x="3870" y="2202"/>
                    <a:pt x="4870" y="2970"/>
                  </a:cubicBezTo>
                  <a:cubicBezTo>
                    <a:pt x="4870" y="2970"/>
                    <a:pt x="2869" y="1669"/>
                    <a:pt x="2135" y="2836"/>
                  </a:cubicBezTo>
                  <a:cubicBezTo>
                    <a:pt x="1368" y="4037"/>
                    <a:pt x="3169" y="5138"/>
                    <a:pt x="3169" y="5138"/>
                  </a:cubicBezTo>
                  <a:cubicBezTo>
                    <a:pt x="3169" y="5138"/>
                    <a:pt x="1601" y="4170"/>
                    <a:pt x="901" y="5338"/>
                  </a:cubicBezTo>
                  <a:cubicBezTo>
                    <a:pt x="0" y="6806"/>
                    <a:pt x="5738" y="10508"/>
                    <a:pt x="5738" y="10508"/>
                  </a:cubicBezTo>
                  <a:cubicBezTo>
                    <a:pt x="5738" y="10508"/>
                    <a:pt x="4136" y="10208"/>
                    <a:pt x="2869" y="10208"/>
                  </a:cubicBezTo>
                  <a:cubicBezTo>
                    <a:pt x="1601" y="10175"/>
                    <a:pt x="1334" y="11809"/>
                    <a:pt x="2502" y="12143"/>
                  </a:cubicBezTo>
                  <a:cubicBezTo>
                    <a:pt x="3669" y="12443"/>
                    <a:pt x="5904" y="12677"/>
                    <a:pt x="6605" y="13811"/>
                  </a:cubicBezTo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4814240" y="3284731"/>
              <a:ext cx="126335" cy="97060"/>
            </a:xfrm>
            <a:custGeom>
              <a:avLst/>
              <a:gdLst/>
              <a:ahLst/>
              <a:cxnLst/>
              <a:rect l="l" t="t" r="r" b="b"/>
              <a:pathLst>
                <a:path w="5472" h="4204" fill="none" extrusionOk="0">
                  <a:moveTo>
                    <a:pt x="1" y="1"/>
                  </a:moveTo>
                  <a:cubicBezTo>
                    <a:pt x="1" y="1"/>
                    <a:pt x="3270" y="2035"/>
                    <a:pt x="5472" y="4204"/>
                  </a:cubicBezTo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6064825" y="2505975"/>
              <a:ext cx="65100" cy="6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6368626" y="2505975"/>
              <a:ext cx="65100" cy="6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6" name="Google Shape;306;p25"/>
            <p:cNvGrpSpPr/>
            <p:nvPr/>
          </p:nvGrpSpPr>
          <p:grpSpPr>
            <a:xfrm>
              <a:off x="6116000" y="2335217"/>
              <a:ext cx="252617" cy="150618"/>
              <a:chOff x="6616252" y="1448260"/>
              <a:chExt cx="230070" cy="137162"/>
            </a:xfrm>
          </p:grpSpPr>
          <p:grpSp>
            <p:nvGrpSpPr>
              <p:cNvPr id="307" name="Google Shape;307;p25"/>
              <p:cNvGrpSpPr/>
              <p:nvPr/>
            </p:nvGrpSpPr>
            <p:grpSpPr>
              <a:xfrm flipH="1">
                <a:off x="6616252" y="1448260"/>
                <a:ext cx="230070" cy="137162"/>
                <a:chOff x="2291196" y="1570949"/>
                <a:chExt cx="390611" cy="232873"/>
              </a:xfrm>
            </p:grpSpPr>
            <p:sp>
              <p:nvSpPr>
                <p:cNvPr id="308" name="Google Shape;308;p25"/>
                <p:cNvSpPr/>
                <p:nvPr/>
              </p:nvSpPr>
              <p:spPr>
                <a:xfrm flipH="1">
                  <a:off x="2353660" y="1716544"/>
                  <a:ext cx="58809" cy="8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170" extrusionOk="0">
                      <a:moveTo>
                        <a:pt x="1068" y="1"/>
                      </a:moveTo>
                      <a:cubicBezTo>
                        <a:pt x="467" y="1"/>
                        <a:pt x="0" y="468"/>
                        <a:pt x="0" y="1068"/>
                      </a:cubicBezTo>
                      <a:lnTo>
                        <a:pt x="0" y="2069"/>
                      </a:lnTo>
                      <a:cubicBezTo>
                        <a:pt x="0" y="2669"/>
                        <a:pt x="467" y="3170"/>
                        <a:pt x="1068" y="3170"/>
                      </a:cubicBezTo>
                      <a:cubicBezTo>
                        <a:pt x="1668" y="3170"/>
                        <a:pt x="2135" y="2669"/>
                        <a:pt x="2135" y="2069"/>
                      </a:cubicBezTo>
                      <a:lnTo>
                        <a:pt x="2135" y="1068"/>
                      </a:lnTo>
                      <a:cubicBezTo>
                        <a:pt x="2135" y="468"/>
                        <a:pt x="1668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25"/>
                <p:cNvSpPr/>
                <p:nvPr/>
              </p:nvSpPr>
              <p:spPr>
                <a:xfrm rot="-6266359" flipH="1">
                  <a:off x="2563210" y="1584288"/>
                  <a:ext cx="107865" cy="10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2436" fill="none" extrusionOk="0">
                      <a:moveTo>
                        <a:pt x="1201" y="0"/>
                      </a:moveTo>
                      <a:cubicBezTo>
                        <a:pt x="1201" y="0"/>
                        <a:pt x="0" y="1568"/>
                        <a:pt x="1835" y="2436"/>
                      </a:cubicBezTo>
                    </a:path>
                  </a:pathLst>
                </a:custGeom>
                <a:noFill/>
                <a:ln w="1085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25"/>
                <p:cNvSpPr/>
                <p:nvPr/>
              </p:nvSpPr>
              <p:spPr>
                <a:xfrm rot="6266359">
                  <a:off x="2301929" y="1584288"/>
                  <a:ext cx="107865" cy="10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2436" fill="none" extrusionOk="0">
                      <a:moveTo>
                        <a:pt x="1201" y="0"/>
                      </a:moveTo>
                      <a:cubicBezTo>
                        <a:pt x="1201" y="0"/>
                        <a:pt x="0" y="1568"/>
                        <a:pt x="1835" y="2436"/>
                      </a:cubicBezTo>
                    </a:path>
                  </a:pathLst>
                </a:custGeom>
                <a:noFill/>
                <a:ln w="1085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1" name="Google Shape;311;p25"/>
              <p:cNvSpPr/>
              <p:nvPr/>
            </p:nvSpPr>
            <p:spPr>
              <a:xfrm>
                <a:off x="6616348" y="1533936"/>
                <a:ext cx="34635" cy="51402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170" extrusionOk="0">
                    <a:moveTo>
                      <a:pt x="1068" y="1"/>
                    </a:moveTo>
                    <a:cubicBezTo>
                      <a:pt x="467" y="1"/>
                      <a:pt x="0" y="468"/>
                      <a:pt x="0" y="1068"/>
                    </a:cubicBezTo>
                    <a:lnTo>
                      <a:pt x="0" y="2069"/>
                    </a:lnTo>
                    <a:cubicBezTo>
                      <a:pt x="0" y="2669"/>
                      <a:pt x="467" y="3170"/>
                      <a:pt x="1068" y="3170"/>
                    </a:cubicBezTo>
                    <a:cubicBezTo>
                      <a:pt x="1668" y="3170"/>
                      <a:pt x="2135" y="2669"/>
                      <a:pt x="2135" y="2069"/>
                    </a:cubicBezTo>
                    <a:lnTo>
                      <a:pt x="2135" y="1068"/>
                    </a:lnTo>
                    <a:cubicBezTo>
                      <a:pt x="2135" y="468"/>
                      <a:pt x="1668" y="1"/>
                      <a:pt x="1068" y="1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3" name="Google Shape;222;p25"/>
          <p:cNvSpPr txBox="1">
            <a:spLocks/>
          </p:cNvSpPr>
          <p:nvPr/>
        </p:nvSpPr>
        <p:spPr>
          <a:xfrm>
            <a:off x="766227" y="2781705"/>
            <a:ext cx="5140130" cy="6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1867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3733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3733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3733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3733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3733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3733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3733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3733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4400" kern="0" dirty="0" smtClean="0">
                <a:solidFill>
                  <a:schemeClr val="accent3">
                    <a:lumMod val="75000"/>
                  </a:schemeClr>
                </a:solidFill>
              </a:rPr>
              <a:t>Lesson 5: Skills 1</a:t>
            </a:r>
            <a:endParaRPr lang="en-US" sz="4400" kern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8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ChangeArrowheads="1"/>
          </p:cNvSpPr>
          <p:nvPr/>
        </p:nvSpPr>
        <p:spPr bwMode="auto">
          <a:xfrm>
            <a:off x="1524001" y="914401"/>
            <a:ext cx="87677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Where did teenagers in the past use to play?</a:t>
            </a:r>
          </a:p>
        </p:txBody>
      </p:sp>
      <p:sp>
        <p:nvSpPr>
          <p:cNvPr id="241667" name="Rectangle 10"/>
          <p:cNvSpPr>
            <a:spLocks noChangeArrowheads="1"/>
          </p:cNvSpPr>
          <p:nvPr/>
        </p:nvSpPr>
        <p:spPr bwMode="auto">
          <a:xfrm>
            <a:off x="1538288" y="1905001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did they communicate with each other?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668" name="Rectangle 14"/>
          <p:cNvSpPr>
            <a:spLocks noChangeArrowheads="1"/>
          </p:cNvSpPr>
          <p:nvPr/>
        </p:nvSpPr>
        <p:spPr bwMode="auto">
          <a:xfrm>
            <a:off x="1546225" y="2827338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was the advantage of this lifestyle?</a:t>
            </a: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669" name="Rectangle 20"/>
          <p:cNvSpPr>
            <a:spLocks noChangeArrowheads="1"/>
          </p:cNvSpPr>
          <p:nvPr/>
        </p:nvSpPr>
        <p:spPr bwMode="auto">
          <a:xfrm>
            <a:off x="1570039" y="3752851"/>
            <a:ext cx="7566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Where did they mostly eat?</a:t>
            </a:r>
          </a:p>
        </p:txBody>
      </p:sp>
      <p:sp>
        <p:nvSpPr>
          <p:cNvPr id="241670" name="Rectangle 24"/>
          <p:cNvSpPr>
            <a:spLocks noChangeArrowheads="1"/>
          </p:cNvSpPr>
          <p:nvPr/>
        </p:nvSpPr>
        <p:spPr bwMode="auto">
          <a:xfrm>
            <a:off x="1535113" y="4572001"/>
            <a:ext cx="8902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What did Phong's mother say about reading?</a:t>
            </a:r>
          </a:p>
        </p:txBody>
      </p:sp>
      <p:sp>
        <p:nvSpPr>
          <p:cNvPr id="241671" name="Rectangle 29"/>
          <p:cNvSpPr>
            <a:spLocks noChangeArrowheads="1"/>
          </p:cNvSpPr>
          <p:nvPr/>
        </p:nvSpPr>
        <p:spPr bwMode="auto">
          <a:xfrm>
            <a:off x="1521678" y="5468363"/>
            <a:ext cx="10670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Did teenagers in the past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publicise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their emotions?</a:t>
            </a:r>
          </a:p>
        </p:txBody>
      </p:sp>
      <p:sp>
        <p:nvSpPr>
          <p:cNvPr id="241672" name="Rectangle 6"/>
          <p:cNvSpPr>
            <a:spLocks noChangeArrowheads="1"/>
          </p:cNvSpPr>
          <p:nvPr/>
        </p:nvSpPr>
        <p:spPr bwMode="auto">
          <a:xfrm>
            <a:off x="1524001" y="7939"/>
            <a:ext cx="53816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Answer the questions: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70039" y="1403351"/>
            <a:ext cx="90646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used to play outdoors, in the fresh air.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9339" y="2371506"/>
            <a:ext cx="7751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met and talked face to face.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9229" y="3263189"/>
            <a:ext cx="8117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kept them healthy and in shape.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9229" y="4152793"/>
            <a:ext cx="4865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mostly ate at home.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6370" y="4972161"/>
            <a:ext cx="8300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had to use your own imagination.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6370" y="5988333"/>
            <a:ext cx="310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they didn’t.</a:t>
            </a:r>
          </a:p>
        </p:txBody>
      </p:sp>
    </p:spTree>
    <p:extLst>
      <p:ext uri="{BB962C8B-B14F-4D97-AF65-F5344CB8AC3E}">
        <p14:creationId xmlns:p14="http://schemas.microsoft.com/office/powerpoint/2010/main" val="2512181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046" y="1006609"/>
            <a:ext cx="8300070" cy="831817"/>
          </a:xfrm>
        </p:spPr>
        <p:txBody>
          <a:bodyPr/>
          <a:lstStyle/>
          <a:p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SPEAKING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" name="Google Shape;754;p38"/>
          <p:cNvGrpSpPr/>
          <p:nvPr/>
        </p:nvGrpSpPr>
        <p:grpSpPr>
          <a:xfrm>
            <a:off x="7092547" y="3210463"/>
            <a:ext cx="1232951" cy="1013669"/>
            <a:chOff x="5319410" y="2407847"/>
            <a:chExt cx="924713" cy="760252"/>
          </a:xfrm>
        </p:grpSpPr>
        <p:sp>
          <p:nvSpPr>
            <p:cNvPr id="4" name="Google Shape;755;p38"/>
            <p:cNvSpPr/>
            <p:nvPr/>
          </p:nvSpPr>
          <p:spPr>
            <a:xfrm>
              <a:off x="5376605" y="2407847"/>
              <a:ext cx="867517" cy="694807"/>
            </a:xfrm>
            <a:custGeom>
              <a:avLst/>
              <a:gdLst/>
              <a:ahLst/>
              <a:cxnLst/>
              <a:rect l="l" t="t" r="r" b="b"/>
              <a:pathLst>
                <a:path w="45533" h="36468" extrusionOk="0">
                  <a:moveTo>
                    <a:pt x="7613" y="1"/>
                  </a:moveTo>
                  <a:cubicBezTo>
                    <a:pt x="7121" y="1"/>
                    <a:pt x="6678" y="340"/>
                    <a:pt x="6538" y="842"/>
                  </a:cubicBezTo>
                  <a:lnTo>
                    <a:pt x="0" y="26593"/>
                  </a:lnTo>
                  <a:lnTo>
                    <a:pt x="38861" y="36467"/>
                  </a:lnTo>
                  <a:lnTo>
                    <a:pt x="45399" y="10715"/>
                  </a:lnTo>
                  <a:cubicBezTo>
                    <a:pt x="45533" y="10115"/>
                    <a:pt x="45199" y="9514"/>
                    <a:pt x="44599" y="9381"/>
                  </a:cubicBezTo>
                  <a:lnTo>
                    <a:pt x="7906" y="41"/>
                  </a:lnTo>
                  <a:cubicBezTo>
                    <a:pt x="7808" y="14"/>
                    <a:pt x="7709" y="1"/>
                    <a:pt x="7613" y="1"/>
                  </a:cubicBez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756;p38"/>
            <p:cNvSpPr/>
            <p:nvPr/>
          </p:nvSpPr>
          <p:spPr>
            <a:xfrm>
              <a:off x="5422369" y="2457898"/>
              <a:ext cx="778542" cy="592247"/>
            </a:xfrm>
            <a:custGeom>
              <a:avLst/>
              <a:gdLst/>
              <a:ahLst/>
              <a:cxnLst/>
              <a:rect l="l" t="t" r="r" b="b"/>
              <a:pathLst>
                <a:path w="40863" h="31085" extrusionOk="0">
                  <a:moveTo>
                    <a:pt x="6577" y="1"/>
                  </a:moveTo>
                  <a:cubicBezTo>
                    <a:pt x="5969" y="1"/>
                    <a:pt x="5410" y="409"/>
                    <a:pt x="5271" y="1050"/>
                  </a:cubicBezTo>
                  <a:lnTo>
                    <a:pt x="167" y="21031"/>
                  </a:lnTo>
                  <a:cubicBezTo>
                    <a:pt x="0" y="21765"/>
                    <a:pt x="434" y="22532"/>
                    <a:pt x="1168" y="22699"/>
                  </a:cubicBezTo>
                  <a:lnTo>
                    <a:pt x="33924" y="31038"/>
                  </a:lnTo>
                  <a:cubicBezTo>
                    <a:pt x="34040" y="31070"/>
                    <a:pt x="34155" y="31085"/>
                    <a:pt x="34269" y="31085"/>
                  </a:cubicBezTo>
                  <a:cubicBezTo>
                    <a:pt x="34876" y="31085"/>
                    <a:pt x="35424" y="30656"/>
                    <a:pt x="35592" y="30037"/>
                  </a:cubicBezTo>
                  <a:lnTo>
                    <a:pt x="40662" y="10023"/>
                  </a:lnTo>
                  <a:cubicBezTo>
                    <a:pt x="40863" y="9289"/>
                    <a:pt x="40429" y="8555"/>
                    <a:pt x="39662" y="8355"/>
                  </a:cubicBezTo>
                  <a:lnTo>
                    <a:pt x="6938" y="49"/>
                  </a:lnTo>
                  <a:cubicBezTo>
                    <a:pt x="6818" y="16"/>
                    <a:pt x="6696" y="1"/>
                    <a:pt x="657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57;p38"/>
            <p:cNvSpPr/>
            <p:nvPr/>
          </p:nvSpPr>
          <p:spPr>
            <a:xfrm>
              <a:off x="5327660" y="2927218"/>
              <a:ext cx="820496" cy="231355"/>
            </a:xfrm>
            <a:custGeom>
              <a:avLst/>
              <a:gdLst/>
              <a:ahLst/>
              <a:cxnLst/>
              <a:rect l="l" t="t" r="r" b="b"/>
              <a:pathLst>
                <a:path w="43065" h="12143" extrusionOk="0">
                  <a:moveTo>
                    <a:pt x="334" y="0"/>
                  </a:moveTo>
                  <a:lnTo>
                    <a:pt x="1" y="1301"/>
                  </a:lnTo>
                  <a:lnTo>
                    <a:pt x="42731" y="12143"/>
                  </a:lnTo>
                  <a:lnTo>
                    <a:pt x="43065" y="10842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758;p38"/>
            <p:cNvSpPr/>
            <p:nvPr/>
          </p:nvSpPr>
          <p:spPr>
            <a:xfrm>
              <a:off x="5319410" y="2918949"/>
              <a:ext cx="837014" cy="249150"/>
            </a:xfrm>
            <a:custGeom>
              <a:avLst/>
              <a:gdLst/>
              <a:ahLst/>
              <a:cxnLst/>
              <a:rect l="l" t="t" r="r" b="b"/>
              <a:pathLst>
                <a:path w="43932" h="13077" extrusionOk="0">
                  <a:moveTo>
                    <a:pt x="1034" y="901"/>
                  </a:moveTo>
                  <a:lnTo>
                    <a:pt x="43031" y="11576"/>
                  </a:lnTo>
                  <a:lnTo>
                    <a:pt x="42898" y="12176"/>
                  </a:lnTo>
                  <a:lnTo>
                    <a:pt x="901" y="1502"/>
                  </a:lnTo>
                  <a:lnTo>
                    <a:pt x="1034" y="901"/>
                  </a:lnTo>
                  <a:close/>
                  <a:moveTo>
                    <a:pt x="501" y="1"/>
                  </a:moveTo>
                  <a:lnTo>
                    <a:pt x="0" y="2036"/>
                  </a:lnTo>
                  <a:lnTo>
                    <a:pt x="43431" y="13077"/>
                  </a:lnTo>
                  <a:lnTo>
                    <a:pt x="43932" y="11042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59;p38"/>
            <p:cNvSpPr/>
            <p:nvPr/>
          </p:nvSpPr>
          <p:spPr>
            <a:xfrm>
              <a:off x="5337205" y="2916415"/>
              <a:ext cx="810951" cy="213559"/>
            </a:xfrm>
            <a:custGeom>
              <a:avLst/>
              <a:gdLst/>
              <a:ahLst/>
              <a:cxnLst/>
              <a:rect l="l" t="t" r="r" b="b"/>
              <a:pathLst>
                <a:path w="42564" h="11209" extrusionOk="0">
                  <a:moveTo>
                    <a:pt x="2102" y="0"/>
                  </a:moveTo>
                  <a:lnTo>
                    <a:pt x="0" y="367"/>
                  </a:lnTo>
                  <a:cubicBezTo>
                    <a:pt x="0" y="367"/>
                    <a:pt x="0" y="401"/>
                    <a:pt x="0" y="401"/>
                  </a:cubicBezTo>
                  <a:lnTo>
                    <a:pt x="42497" y="11208"/>
                  </a:lnTo>
                  <a:cubicBezTo>
                    <a:pt x="42531" y="11208"/>
                    <a:pt x="42564" y="11175"/>
                    <a:pt x="42531" y="11142"/>
                  </a:cubicBezTo>
                  <a:lnTo>
                    <a:pt x="41163" y="9941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60;p38"/>
            <p:cNvSpPr/>
            <p:nvPr/>
          </p:nvSpPr>
          <p:spPr>
            <a:xfrm>
              <a:off x="5329565" y="2909423"/>
              <a:ext cx="826859" cy="227544"/>
            </a:xfrm>
            <a:custGeom>
              <a:avLst/>
              <a:gdLst/>
              <a:ahLst/>
              <a:cxnLst/>
              <a:rect l="l" t="t" r="r" b="b"/>
              <a:pathLst>
                <a:path w="43399" h="11943" extrusionOk="0">
                  <a:moveTo>
                    <a:pt x="2469" y="734"/>
                  </a:moveTo>
                  <a:lnTo>
                    <a:pt x="41364" y="10641"/>
                  </a:lnTo>
                  <a:lnTo>
                    <a:pt x="41631" y="10875"/>
                  </a:lnTo>
                  <a:lnTo>
                    <a:pt x="2102" y="801"/>
                  </a:lnTo>
                  <a:lnTo>
                    <a:pt x="2469" y="734"/>
                  </a:lnTo>
                  <a:close/>
                  <a:moveTo>
                    <a:pt x="2503" y="0"/>
                  </a:moveTo>
                  <a:lnTo>
                    <a:pt x="335" y="367"/>
                  </a:lnTo>
                  <a:lnTo>
                    <a:pt x="34" y="434"/>
                  </a:lnTo>
                  <a:lnTo>
                    <a:pt x="1" y="1068"/>
                  </a:lnTo>
                  <a:lnTo>
                    <a:pt x="42798" y="11942"/>
                  </a:lnTo>
                  <a:lnTo>
                    <a:pt x="42898" y="11942"/>
                  </a:lnTo>
                  <a:cubicBezTo>
                    <a:pt x="43032" y="11942"/>
                    <a:pt x="43198" y="11842"/>
                    <a:pt x="43265" y="11709"/>
                  </a:cubicBezTo>
                  <a:lnTo>
                    <a:pt x="43399" y="11409"/>
                  </a:lnTo>
                  <a:lnTo>
                    <a:pt x="41731" y="9974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61;p38"/>
            <p:cNvSpPr/>
            <p:nvPr/>
          </p:nvSpPr>
          <p:spPr>
            <a:xfrm>
              <a:off x="5677844" y="3014917"/>
              <a:ext cx="126490" cy="41325"/>
            </a:xfrm>
            <a:custGeom>
              <a:avLst/>
              <a:gdLst/>
              <a:ahLst/>
              <a:cxnLst/>
              <a:rect l="l" t="t" r="r" b="b"/>
              <a:pathLst>
                <a:path w="6639" h="2169" extrusionOk="0">
                  <a:moveTo>
                    <a:pt x="1" y="1"/>
                  </a:moveTo>
                  <a:lnTo>
                    <a:pt x="735" y="901"/>
                  </a:lnTo>
                  <a:lnTo>
                    <a:pt x="5771" y="2169"/>
                  </a:lnTo>
                  <a:lnTo>
                    <a:pt x="6639" y="17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62;p38"/>
            <p:cNvSpPr/>
            <p:nvPr/>
          </p:nvSpPr>
          <p:spPr>
            <a:xfrm>
              <a:off x="5674034" y="3011754"/>
              <a:ext cx="132853" cy="50222"/>
            </a:xfrm>
            <a:custGeom>
              <a:avLst/>
              <a:gdLst/>
              <a:ahLst/>
              <a:cxnLst/>
              <a:rect l="l" t="t" r="r" b="b"/>
              <a:pathLst>
                <a:path w="6973" h="2636" extrusionOk="0">
                  <a:moveTo>
                    <a:pt x="434" y="0"/>
                  </a:moveTo>
                  <a:lnTo>
                    <a:pt x="1" y="334"/>
                  </a:lnTo>
                  <a:lnTo>
                    <a:pt x="768" y="1301"/>
                  </a:lnTo>
                  <a:lnTo>
                    <a:pt x="6005" y="2635"/>
                  </a:lnTo>
                  <a:lnTo>
                    <a:pt x="6972" y="2102"/>
                  </a:lnTo>
                  <a:lnTo>
                    <a:pt x="6705" y="1601"/>
                  </a:lnTo>
                  <a:lnTo>
                    <a:pt x="5938" y="2035"/>
                  </a:lnTo>
                  <a:lnTo>
                    <a:pt x="1068" y="80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63;p38"/>
            <p:cNvSpPr/>
            <p:nvPr/>
          </p:nvSpPr>
          <p:spPr>
            <a:xfrm>
              <a:off x="5860882" y="2512521"/>
              <a:ext cx="19719" cy="17185"/>
            </a:xfrm>
            <a:custGeom>
              <a:avLst/>
              <a:gdLst/>
              <a:ahLst/>
              <a:cxnLst/>
              <a:rect l="l" t="t" r="r" b="b"/>
              <a:pathLst>
                <a:path w="1035" h="902" extrusionOk="0">
                  <a:moveTo>
                    <a:pt x="498" y="1"/>
                  </a:moveTo>
                  <a:cubicBezTo>
                    <a:pt x="282" y="1"/>
                    <a:pt x="89" y="130"/>
                    <a:pt x="34" y="351"/>
                  </a:cubicBezTo>
                  <a:cubicBezTo>
                    <a:pt x="1" y="585"/>
                    <a:pt x="134" y="818"/>
                    <a:pt x="401" y="885"/>
                  </a:cubicBezTo>
                  <a:cubicBezTo>
                    <a:pt x="447" y="897"/>
                    <a:pt x="493" y="902"/>
                    <a:pt x="537" y="902"/>
                  </a:cubicBezTo>
                  <a:cubicBezTo>
                    <a:pt x="744" y="902"/>
                    <a:pt x="913" y="777"/>
                    <a:pt x="968" y="585"/>
                  </a:cubicBezTo>
                  <a:cubicBezTo>
                    <a:pt x="1035" y="351"/>
                    <a:pt x="868" y="84"/>
                    <a:pt x="634" y="18"/>
                  </a:cubicBezTo>
                  <a:cubicBezTo>
                    <a:pt x="589" y="6"/>
                    <a:pt x="543" y="1"/>
                    <a:pt x="498" y="1"/>
                  </a:cubicBez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764;p38"/>
          <p:cNvGrpSpPr/>
          <p:nvPr/>
        </p:nvGrpSpPr>
        <p:grpSpPr>
          <a:xfrm>
            <a:off x="3849608" y="2978301"/>
            <a:ext cx="1335504" cy="1111955"/>
            <a:chOff x="2887206" y="2233726"/>
            <a:chExt cx="1001628" cy="833966"/>
          </a:xfrm>
        </p:grpSpPr>
        <p:sp>
          <p:nvSpPr>
            <p:cNvPr id="14" name="Google Shape;765;p38"/>
            <p:cNvSpPr/>
            <p:nvPr/>
          </p:nvSpPr>
          <p:spPr>
            <a:xfrm>
              <a:off x="3349248" y="2908794"/>
              <a:ext cx="179875" cy="130300"/>
            </a:xfrm>
            <a:custGeom>
              <a:avLst/>
              <a:gdLst/>
              <a:ahLst/>
              <a:cxnLst/>
              <a:rect l="l" t="t" r="r" b="b"/>
              <a:pathLst>
                <a:path w="9441" h="6839" extrusionOk="0">
                  <a:moveTo>
                    <a:pt x="7806" y="0"/>
                  </a:moveTo>
                  <a:lnTo>
                    <a:pt x="200" y="934"/>
                  </a:lnTo>
                  <a:lnTo>
                    <a:pt x="0" y="6838"/>
                  </a:lnTo>
                  <a:lnTo>
                    <a:pt x="9440" y="5704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66;p38"/>
            <p:cNvSpPr/>
            <p:nvPr/>
          </p:nvSpPr>
          <p:spPr>
            <a:xfrm>
              <a:off x="2894827" y="2241976"/>
              <a:ext cx="985738" cy="724929"/>
            </a:xfrm>
            <a:custGeom>
              <a:avLst/>
              <a:gdLst/>
              <a:ahLst/>
              <a:cxnLst/>
              <a:rect l="l" t="t" r="r" b="b"/>
              <a:pathLst>
                <a:path w="51738" h="38049" extrusionOk="0">
                  <a:moveTo>
                    <a:pt x="46862" y="1"/>
                  </a:moveTo>
                  <a:cubicBezTo>
                    <a:pt x="46820" y="1"/>
                    <a:pt x="46777" y="3"/>
                    <a:pt x="46734" y="7"/>
                  </a:cubicBezTo>
                  <a:lnTo>
                    <a:pt x="1068" y="5511"/>
                  </a:lnTo>
                  <a:cubicBezTo>
                    <a:pt x="434" y="5611"/>
                    <a:pt x="1" y="6179"/>
                    <a:pt x="67" y="6812"/>
                  </a:cubicBezTo>
                  <a:lnTo>
                    <a:pt x="3737" y="37034"/>
                  </a:lnTo>
                  <a:cubicBezTo>
                    <a:pt x="3797" y="37610"/>
                    <a:pt x="4271" y="38048"/>
                    <a:pt x="4833" y="38048"/>
                  </a:cubicBezTo>
                  <a:cubicBezTo>
                    <a:pt x="4889" y="38048"/>
                    <a:pt x="4946" y="38044"/>
                    <a:pt x="5004" y="38035"/>
                  </a:cubicBezTo>
                  <a:lnTo>
                    <a:pt x="50670" y="32531"/>
                  </a:lnTo>
                  <a:cubicBezTo>
                    <a:pt x="51304" y="32464"/>
                    <a:pt x="51738" y="31897"/>
                    <a:pt x="51671" y="31263"/>
                  </a:cubicBezTo>
                  <a:lnTo>
                    <a:pt x="48002" y="1008"/>
                  </a:lnTo>
                  <a:cubicBezTo>
                    <a:pt x="47939" y="417"/>
                    <a:pt x="47443" y="1"/>
                    <a:pt x="46862" y="1"/>
                  </a:cubicBez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67;p38"/>
            <p:cNvSpPr/>
            <p:nvPr/>
          </p:nvSpPr>
          <p:spPr>
            <a:xfrm>
              <a:off x="2887206" y="2233726"/>
              <a:ext cx="1000980" cy="741180"/>
            </a:xfrm>
            <a:custGeom>
              <a:avLst/>
              <a:gdLst/>
              <a:ahLst/>
              <a:cxnLst/>
              <a:rect l="l" t="t" r="r" b="b"/>
              <a:pathLst>
                <a:path w="52538" h="38902" extrusionOk="0">
                  <a:moveTo>
                    <a:pt x="47267" y="841"/>
                  </a:moveTo>
                  <a:cubicBezTo>
                    <a:pt x="47434" y="841"/>
                    <a:pt x="47601" y="907"/>
                    <a:pt x="47734" y="1007"/>
                  </a:cubicBezTo>
                  <a:cubicBezTo>
                    <a:pt x="47868" y="1141"/>
                    <a:pt x="47968" y="1308"/>
                    <a:pt x="48001" y="1508"/>
                  </a:cubicBezTo>
                  <a:lnTo>
                    <a:pt x="51637" y="31729"/>
                  </a:lnTo>
                  <a:cubicBezTo>
                    <a:pt x="51671" y="31930"/>
                    <a:pt x="51604" y="32130"/>
                    <a:pt x="51504" y="32263"/>
                  </a:cubicBezTo>
                  <a:cubicBezTo>
                    <a:pt x="51370" y="32430"/>
                    <a:pt x="51204" y="32530"/>
                    <a:pt x="51003" y="32530"/>
                  </a:cubicBezTo>
                  <a:lnTo>
                    <a:pt x="5371" y="38067"/>
                  </a:lnTo>
                  <a:cubicBezTo>
                    <a:pt x="5337" y="38073"/>
                    <a:pt x="5302" y="38076"/>
                    <a:pt x="5268" y="38076"/>
                  </a:cubicBezTo>
                  <a:cubicBezTo>
                    <a:pt x="5104" y="38076"/>
                    <a:pt x="4948" y="38011"/>
                    <a:pt x="4837" y="37901"/>
                  </a:cubicBezTo>
                  <a:cubicBezTo>
                    <a:pt x="4670" y="37801"/>
                    <a:pt x="4570" y="37634"/>
                    <a:pt x="4570" y="37434"/>
                  </a:cubicBezTo>
                  <a:lnTo>
                    <a:pt x="901" y="7179"/>
                  </a:lnTo>
                  <a:cubicBezTo>
                    <a:pt x="868" y="6978"/>
                    <a:pt x="934" y="6812"/>
                    <a:pt x="1034" y="6645"/>
                  </a:cubicBezTo>
                  <a:cubicBezTo>
                    <a:pt x="1168" y="6511"/>
                    <a:pt x="1335" y="6411"/>
                    <a:pt x="1535" y="6378"/>
                  </a:cubicBezTo>
                  <a:lnTo>
                    <a:pt x="47201" y="874"/>
                  </a:lnTo>
                  <a:cubicBezTo>
                    <a:pt x="47201" y="841"/>
                    <a:pt x="47234" y="841"/>
                    <a:pt x="47267" y="841"/>
                  </a:cubicBezTo>
                  <a:close/>
                  <a:moveTo>
                    <a:pt x="47226" y="1"/>
                  </a:moveTo>
                  <a:cubicBezTo>
                    <a:pt x="47174" y="1"/>
                    <a:pt x="47121" y="3"/>
                    <a:pt x="47067" y="7"/>
                  </a:cubicBezTo>
                  <a:lnTo>
                    <a:pt x="1435" y="5544"/>
                  </a:lnTo>
                  <a:cubicBezTo>
                    <a:pt x="1001" y="5577"/>
                    <a:pt x="634" y="5811"/>
                    <a:pt x="367" y="6111"/>
                  </a:cubicBezTo>
                  <a:cubicBezTo>
                    <a:pt x="134" y="6445"/>
                    <a:pt x="0" y="6878"/>
                    <a:pt x="67" y="7279"/>
                  </a:cubicBezTo>
                  <a:lnTo>
                    <a:pt x="3703" y="37534"/>
                  </a:lnTo>
                  <a:cubicBezTo>
                    <a:pt x="3770" y="37934"/>
                    <a:pt x="3970" y="38334"/>
                    <a:pt x="4303" y="38568"/>
                  </a:cubicBezTo>
                  <a:cubicBezTo>
                    <a:pt x="4570" y="38801"/>
                    <a:pt x="4937" y="38901"/>
                    <a:pt x="5271" y="38901"/>
                  </a:cubicBezTo>
                  <a:lnTo>
                    <a:pt x="5471" y="38901"/>
                  </a:lnTo>
                  <a:lnTo>
                    <a:pt x="51104" y="33397"/>
                  </a:lnTo>
                  <a:cubicBezTo>
                    <a:pt x="51537" y="33331"/>
                    <a:pt x="51904" y="33130"/>
                    <a:pt x="52171" y="32797"/>
                  </a:cubicBezTo>
                  <a:cubicBezTo>
                    <a:pt x="52438" y="32463"/>
                    <a:pt x="52538" y="32063"/>
                    <a:pt x="52505" y="31629"/>
                  </a:cubicBezTo>
                  <a:lnTo>
                    <a:pt x="48835" y="1374"/>
                  </a:lnTo>
                  <a:cubicBezTo>
                    <a:pt x="48769" y="974"/>
                    <a:pt x="48568" y="607"/>
                    <a:pt x="48235" y="340"/>
                  </a:cubicBezTo>
                  <a:cubicBezTo>
                    <a:pt x="47942" y="106"/>
                    <a:pt x="47599" y="1"/>
                    <a:pt x="47226" y="1"/>
                  </a:cubicBez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68;p38"/>
            <p:cNvSpPr/>
            <p:nvPr/>
          </p:nvSpPr>
          <p:spPr>
            <a:xfrm>
              <a:off x="2918338" y="2263715"/>
              <a:ext cx="929819" cy="605050"/>
            </a:xfrm>
            <a:custGeom>
              <a:avLst/>
              <a:gdLst/>
              <a:ahLst/>
              <a:cxnLst/>
              <a:rect l="l" t="t" r="r" b="b"/>
              <a:pathLst>
                <a:path w="48803" h="31757" extrusionOk="0">
                  <a:moveTo>
                    <a:pt x="45633" y="1"/>
                  </a:moveTo>
                  <a:lnTo>
                    <a:pt x="1" y="5538"/>
                  </a:lnTo>
                  <a:lnTo>
                    <a:pt x="3170" y="31757"/>
                  </a:lnTo>
                  <a:lnTo>
                    <a:pt x="48802" y="26253"/>
                  </a:lnTo>
                  <a:lnTo>
                    <a:pt x="45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69;p38"/>
            <p:cNvSpPr/>
            <p:nvPr/>
          </p:nvSpPr>
          <p:spPr>
            <a:xfrm>
              <a:off x="2959015" y="2777866"/>
              <a:ext cx="922179" cy="193364"/>
            </a:xfrm>
            <a:custGeom>
              <a:avLst/>
              <a:gdLst/>
              <a:ahLst/>
              <a:cxnLst/>
              <a:rect l="l" t="t" r="r" b="b"/>
              <a:pathLst>
                <a:path w="48402" h="10149" extrusionOk="0">
                  <a:moveTo>
                    <a:pt x="47935" y="1"/>
                  </a:moveTo>
                  <a:lnTo>
                    <a:pt x="1" y="5805"/>
                  </a:lnTo>
                  <a:lnTo>
                    <a:pt x="401" y="9241"/>
                  </a:lnTo>
                  <a:cubicBezTo>
                    <a:pt x="463" y="9766"/>
                    <a:pt x="897" y="10148"/>
                    <a:pt x="1412" y="10148"/>
                  </a:cubicBezTo>
                  <a:cubicBezTo>
                    <a:pt x="1453" y="10148"/>
                    <a:pt x="1494" y="10146"/>
                    <a:pt x="1535" y="10141"/>
                  </a:cubicBezTo>
                  <a:lnTo>
                    <a:pt x="47435" y="4570"/>
                  </a:lnTo>
                  <a:cubicBezTo>
                    <a:pt x="48002" y="4504"/>
                    <a:pt x="48402" y="4003"/>
                    <a:pt x="48335" y="3436"/>
                  </a:cubicBezTo>
                  <a:lnTo>
                    <a:pt x="47935" y="1"/>
                  </a:ln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70;p38"/>
            <p:cNvSpPr/>
            <p:nvPr/>
          </p:nvSpPr>
          <p:spPr>
            <a:xfrm>
              <a:off x="2950117" y="2768968"/>
              <a:ext cx="938717" cy="210378"/>
            </a:xfrm>
            <a:custGeom>
              <a:avLst/>
              <a:gdLst/>
              <a:ahLst/>
              <a:cxnLst/>
              <a:rect l="l" t="t" r="r" b="b"/>
              <a:pathLst>
                <a:path w="49270" h="11042" extrusionOk="0">
                  <a:moveTo>
                    <a:pt x="48035" y="935"/>
                  </a:moveTo>
                  <a:lnTo>
                    <a:pt x="48402" y="3970"/>
                  </a:lnTo>
                  <a:cubicBezTo>
                    <a:pt x="48402" y="4137"/>
                    <a:pt x="48369" y="4270"/>
                    <a:pt x="48269" y="4404"/>
                  </a:cubicBezTo>
                  <a:cubicBezTo>
                    <a:pt x="48168" y="4537"/>
                    <a:pt x="48035" y="4604"/>
                    <a:pt x="47868" y="4637"/>
                  </a:cubicBezTo>
                  <a:lnTo>
                    <a:pt x="1969" y="10175"/>
                  </a:lnTo>
                  <a:cubicBezTo>
                    <a:pt x="1939" y="10180"/>
                    <a:pt x="1910" y="10183"/>
                    <a:pt x="1880" y="10183"/>
                  </a:cubicBezTo>
                  <a:cubicBezTo>
                    <a:pt x="1744" y="10183"/>
                    <a:pt x="1612" y="10123"/>
                    <a:pt x="1502" y="10041"/>
                  </a:cubicBezTo>
                  <a:cubicBezTo>
                    <a:pt x="1402" y="9941"/>
                    <a:pt x="1302" y="9808"/>
                    <a:pt x="1302" y="9641"/>
                  </a:cubicBezTo>
                  <a:lnTo>
                    <a:pt x="935" y="6639"/>
                  </a:lnTo>
                  <a:lnTo>
                    <a:pt x="48035" y="935"/>
                  </a:lnTo>
                  <a:close/>
                  <a:moveTo>
                    <a:pt x="48769" y="1"/>
                  </a:moveTo>
                  <a:lnTo>
                    <a:pt x="1" y="5905"/>
                  </a:lnTo>
                  <a:lnTo>
                    <a:pt x="468" y="9774"/>
                  </a:lnTo>
                  <a:cubicBezTo>
                    <a:pt x="501" y="10141"/>
                    <a:pt x="701" y="10475"/>
                    <a:pt x="1001" y="10708"/>
                  </a:cubicBezTo>
                  <a:cubicBezTo>
                    <a:pt x="1268" y="10908"/>
                    <a:pt x="1569" y="11042"/>
                    <a:pt x="1869" y="11042"/>
                  </a:cubicBezTo>
                  <a:cubicBezTo>
                    <a:pt x="1935" y="11042"/>
                    <a:pt x="2002" y="11042"/>
                    <a:pt x="2069" y="11008"/>
                  </a:cubicBezTo>
                  <a:lnTo>
                    <a:pt x="47968" y="5471"/>
                  </a:lnTo>
                  <a:cubicBezTo>
                    <a:pt x="48335" y="5438"/>
                    <a:pt x="48702" y="5238"/>
                    <a:pt x="48936" y="4937"/>
                  </a:cubicBezTo>
                  <a:cubicBezTo>
                    <a:pt x="49169" y="4637"/>
                    <a:pt x="49269" y="4237"/>
                    <a:pt x="49236" y="3870"/>
                  </a:cubicBezTo>
                  <a:lnTo>
                    <a:pt x="48769" y="1"/>
                  </a:ln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71;p38"/>
            <p:cNvSpPr/>
            <p:nvPr/>
          </p:nvSpPr>
          <p:spPr>
            <a:xfrm>
              <a:off x="3328271" y="3013526"/>
              <a:ext cx="225639" cy="54166"/>
            </a:xfrm>
            <a:custGeom>
              <a:avLst/>
              <a:gdLst/>
              <a:ahLst/>
              <a:cxnLst/>
              <a:rect l="l" t="t" r="r" b="b"/>
              <a:pathLst>
                <a:path w="11843" h="2843" extrusionOk="0">
                  <a:moveTo>
                    <a:pt x="10628" y="1"/>
                  </a:moveTo>
                  <a:cubicBezTo>
                    <a:pt x="10588" y="1"/>
                    <a:pt x="10548" y="3"/>
                    <a:pt x="10508" y="7"/>
                  </a:cubicBezTo>
                  <a:lnTo>
                    <a:pt x="1068" y="1175"/>
                  </a:lnTo>
                  <a:cubicBezTo>
                    <a:pt x="434" y="1241"/>
                    <a:pt x="0" y="1842"/>
                    <a:pt x="67" y="2476"/>
                  </a:cubicBezTo>
                  <a:lnTo>
                    <a:pt x="134" y="2842"/>
                  </a:lnTo>
                  <a:lnTo>
                    <a:pt x="11842" y="1408"/>
                  </a:lnTo>
                  <a:lnTo>
                    <a:pt x="11775" y="1075"/>
                  </a:lnTo>
                  <a:cubicBezTo>
                    <a:pt x="11713" y="450"/>
                    <a:pt x="11212" y="1"/>
                    <a:pt x="10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72;p38"/>
            <p:cNvSpPr/>
            <p:nvPr/>
          </p:nvSpPr>
          <p:spPr>
            <a:xfrm>
              <a:off x="3400080" y="2852723"/>
              <a:ext cx="40067" cy="37781"/>
            </a:xfrm>
            <a:custGeom>
              <a:avLst/>
              <a:gdLst/>
              <a:ahLst/>
              <a:cxnLst/>
              <a:rect l="l" t="t" r="r" b="b"/>
              <a:pathLst>
                <a:path w="2103" h="1983" extrusionOk="0">
                  <a:moveTo>
                    <a:pt x="1051" y="0"/>
                  </a:moveTo>
                  <a:cubicBezTo>
                    <a:pt x="1013" y="0"/>
                    <a:pt x="974" y="3"/>
                    <a:pt x="935" y="8"/>
                  </a:cubicBezTo>
                  <a:cubicBezTo>
                    <a:pt x="368" y="74"/>
                    <a:pt x="1" y="575"/>
                    <a:pt x="67" y="1108"/>
                  </a:cubicBezTo>
                  <a:cubicBezTo>
                    <a:pt x="129" y="1603"/>
                    <a:pt x="563" y="1983"/>
                    <a:pt x="1051" y="1983"/>
                  </a:cubicBezTo>
                  <a:cubicBezTo>
                    <a:pt x="1090" y="1983"/>
                    <a:pt x="1129" y="1981"/>
                    <a:pt x="1168" y="1976"/>
                  </a:cubicBezTo>
                  <a:cubicBezTo>
                    <a:pt x="1702" y="1909"/>
                    <a:pt x="2102" y="1409"/>
                    <a:pt x="2035" y="875"/>
                  </a:cubicBezTo>
                  <a:cubicBezTo>
                    <a:pt x="1974" y="380"/>
                    <a:pt x="1539" y="0"/>
                    <a:pt x="1051" y="0"/>
                  </a:cubicBez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773;p38"/>
            <p:cNvSpPr/>
            <p:nvPr/>
          </p:nvSpPr>
          <p:spPr>
            <a:xfrm>
              <a:off x="3391811" y="2844854"/>
              <a:ext cx="55957" cy="53785"/>
            </a:xfrm>
            <a:custGeom>
              <a:avLst/>
              <a:gdLst/>
              <a:ahLst/>
              <a:cxnLst/>
              <a:rect l="l" t="t" r="r" b="b"/>
              <a:pathLst>
                <a:path w="2937" h="2823" extrusionOk="0">
                  <a:moveTo>
                    <a:pt x="1502" y="821"/>
                  </a:moveTo>
                  <a:cubicBezTo>
                    <a:pt x="1602" y="821"/>
                    <a:pt x="1736" y="888"/>
                    <a:pt x="1836" y="954"/>
                  </a:cubicBezTo>
                  <a:cubicBezTo>
                    <a:pt x="1936" y="1054"/>
                    <a:pt x="2036" y="1188"/>
                    <a:pt x="2036" y="1321"/>
                  </a:cubicBezTo>
                  <a:cubicBezTo>
                    <a:pt x="2069" y="1488"/>
                    <a:pt x="2036" y="1622"/>
                    <a:pt x="1936" y="1755"/>
                  </a:cubicBezTo>
                  <a:cubicBezTo>
                    <a:pt x="1836" y="1855"/>
                    <a:pt x="1702" y="1955"/>
                    <a:pt x="1569" y="1955"/>
                  </a:cubicBezTo>
                  <a:cubicBezTo>
                    <a:pt x="1544" y="1958"/>
                    <a:pt x="1520" y="1959"/>
                    <a:pt x="1497" y="1959"/>
                  </a:cubicBezTo>
                  <a:cubicBezTo>
                    <a:pt x="1198" y="1959"/>
                    <a:pt x="966" y="1766"/>
                    <a:pt x="935" y="1488"/>
                  </a:cubicBezTo>
                  <a:cubicBezTo>
                    <a:pt x="868" y="1155"/>
                    <a:pt x="1102" y="888"/>
                    <a:pt x="1402" y="854"/>
                  </a:cubicBezTo>
                  <a:cubicBezTo>
                    <a:pt x="1435" y="821"/>
                    <a:pt x="1469" y="821"/>
                    <a:pt x="1502" y="821"/>
                  </a:cubicBezTo>
                  <a:close/>
                  <a:moveTo>
                    <a:pt x="1530" y="0"/>
                  </a:moveTo>
                  <a:cubicBezTo>
                    <a:pt x="1453" y="0"/>
                    <a:pt x="1377" y="7"/>
                    <a:pt x="1302" y="20"/>
                  </a:cubicBezTo>
                  <a:cubicBezTo>
                    <a:pt x="535" y="87"/>
                    <a:pt x="1" y="788"/>
                    <a:pt x="68" y="1588"/>
                  </a:cubicBezTo>
                  <a:cubicBezTo>
                    <a:pt x="168" y="2289"/>
                    <a:pt x="768" y="2822"/>
                    <a:pt x="1469" y="2822"/>
                  </a:cubicBezTo>
                  <a:lnTo>
                    <a:pt x="1635" y="2822"/>
                  </a:lnTo>
                  <a:cubicBezTo>
                    <a:pt x="2036" y="2756"/>
                    <a:pt x="2369" y="2589"/>
                    <a:pt x="2603" y="2289"/>
                  </a:cubicBezTo>
                  <a:cubicBezTo>
                    <a:pt x="2836" y="1988"/>
                    <a:pt x="2936" y="1622"/>
                    <a:pt x="2870" y="1255"/>
                  </a:cubicBezTo>
                  <a:cubicBezTo>
                    <a:pt x="2836" y="854"/>
                    <a:pt x="2636" y="521"/>
                    <a:pt x="2369" y="287"/>
                  </a:cubicBezTo>
                  <a:cubicBezTo>
                    <a:pt x="2130" y="101"/>
                    <a:pt x="1828" y="0"/>
                    <a:pt x="1530" y="0"/>
                  </a:cubicBez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774;p38"/>
          <p:cNvGrpSpPr/>
          <p:nvPr/>
        </p:nvGrpSpPr>
        <p:grpSpPr>
          <a:xfrm>
            <a:off x="4283471" y="1884587"/>
            <a:ext cx="903317" cy="712183"/>
            <a:chOff x="3212603" y="1413440"/>
            <a:chExt cx="677488" cy="534137"/>
          </a:xfrm>
        </p:grpSpPr>
        <p:sp>
          <p:nvSpPr>
            <p:cNvPr id="24" name="Google Shape;775;p38"/>
            <p:cNvSpPr/>
            <p:nvPr/>
          </p:nvSpPr>
          <p:spPr>
            <a:xfrm>
              <a:off x="3212603" y="1413440"/>
              <a:ext cx="677488" cy="534137"/>
            </a:xfrm>
            <a:custGeom>
              <a:avLst/>
              <a:gdLst/>
              <a:ahLst/>
              <a:cxnLst/>
              <a:rect l="l" t="t" r="r" b="b"/>
              <a:pathLst>
                <a:path w="35559" h="28035" extrusionOk="0">
                  <a:moveTo>
                    <a:pt x="7564" y="0"/>
                  </a:moveTo>
                  <a:cubicBezTo>
                    <a:pt x="7095" y="0"/>
                    <a:pt x="6641" y="248"/>
                    <a:pt x="6405" y="697"/>
                  </a:cubicBezTo>
                  <a:lnTo>
                    <a:pt x="334" y="12639"/>
                  </a:lnTo>
                  <a:cubicBezTo>
                    <a:pt x="0" y="13273"/>
                    <a:pt x="267" y="14040"/>
                    <a:pt x="868" y="14340"/>
                  </a:cubicBezTo>
                  <a:lnTo>
                    <a:pt x="27420" y="27883"/>
                  </a:lnTo>
                  <a:cubicBezTo>
                    <a:pt x="27615" y="27986"/>
                    <a:pt x="27823" y="28035"/>
                    <a:pt x="28027" y="28035"/>
                  </a:cubicBezTo>
                  <a:cubicBezTo>
                    <a:pt x="28485" y="28035"/>
                    <a:pt x="28924" y="27788"/>
                    <a:pt x="29154" y="27350"/>
                  </a:cubicBezTo>
                  <a:lnTo>
                    <a:pt x="35225" y="15408"/>
                  </a:lnTo>
                  <a:cubicBezTo>
                    <a:pt x="35559" y="14774"/>
                    <a:pt x="35292" y="14007"/>
                    <a:pt x="34658" y="13673"/>
                  </a:cubicBezTo>
                  <a:lnTo>
                    <a:pt x="8139" y="130"/>
                  </a:lnTo>
                  <a:cubicBezTo>
                    <a:pt x="7954" y="42"/>
                    <a:pt x="7758" y="0"/>
                    <a:pt x="7564" y="0"/>
                  </a:cubicBez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76;p38"/>
            <p:cNvSpPr/>
            <p:nvPr/>
          </p:nvSpPr>
          <p:spPr>
            <a:xfrm>
              <a:off x="3771870" y="1780810"/>
              <a:ext cx="24806" cy="37648"/>
            </a:xfrm>
            <a:custGeom>
              <a:avLst/>
              <a:gdLst/>
              <a:ahLst/>
              <a:cxnLst/>
              <a:rect l="l" t="t" r="r" b="b"/>
              <a:pathLst>
                <a:path w="1302" h="1976" extrusionOk="0">
                  <a:moveTo>
                    <a:pt x="1042" y="1"/>
                  </a:moveTo>
                  <a:cubicBezTo>
                    <a:pt x="965" y="1"/>
                    <a:pt x="891" y="48"/>
                    <a:pt x="868" y="95"/>
                  </a:cubicBezTo>
                  <a:lnTo>
                    <a:pt x="67" y="1663"/>
                  </a:lnTo>
                  <a:cubicBezTo>
                    <a:pt x="1" y="1763"/>
                    <a:pt x="34" y="1896"/>
                    <a:pt x="134" y="1930"/>
                  </a:cubicBezTo>
                  <a:lnTo>
                    <a:pt x="167" y="1963"/>
                  </a:lnTo>
                  <a:cubicBezTo>
                    <a:pt x="192" y="1972"/>
                    <a:pt x="219" y="1976"/>
                    <a:pt x="247" y="1976"/>
                  </a:cubicBezTo>
                  <a:cubicBezTo>
                    <a:pt x="328" y="1976"/>
                    <a:pt x="409" y="1938"/>
                    <a:pt x="434" y="1863"/>
                  </a:cubicBezTo>
                  <a:lnTo>
                    <a:pt x="1235" y="295"/>
                  </a:lnTo>
                  <a:cubicBezTo>
                    <a:pt x="1301" y="229"/>
                    <a:pt x="1268" y="95"/>
                    <a:pt x="1168" y="28"/>
                  </a:cubicBezTo>
                  <a:lnTo>
                    <a:pt x="1135" y="28"/>
                  </a:lnTo>
                  <a:cubicBezTo>
                    <a:pt x="1105" y="9"/>
                    <a:pt x="1073" y="1"/>
                    <a:pt x="1042" y="1"/>
                  </a:cubicBez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77;p38"/>
            <p:cNvSpPr/>
            <p:nvPr/>
          </p:nvSpPr>
          <p:spPr>
            <a:xfrm>
              <a:off x="3272981" y="1451507"/>
              <a:ext cx="544025" cy="453145"/>
            </a:xfrm>
            <a:custGeom>
              <a:avLst/>
              <a:gdLst/>
              <a:ahLst/>
              <a:cxnLst/>
              <a:rect l="l" t="t" r="r" b="b"/>
              <a:pathLst>
                <a:path w="28554" h="23784" extrusionOk="0">
                  <a:moveTo>
                    <a:pt x="6338" y="0"/>
                  </a:moveTo>
                  <a:lnTo>
                    <a:pt x="0" y="12442"/>
                  </a:lnTo>
                  <a:lnTo>
                    <a:pt x="22183" y="23784"/>
                  </a:lnTo>
                  <a:lnTo>
                    <a:pt x="28554" y="11308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778;p38"/>
            <p:cNvSpPr/>
            <p:nvPr/>
          </p:nvSpPr>
          <p:spPr>
            <a:xfrm>
              <a:off x="3265988" y="1443238"/>
              <a:ext cx="559286" cy="469034"/>
            </a:xfrm>
            <a:custGeom>
              <a:avLst/>
              <a:gdLst/>
              <a:ahLst/>
              <a:cxnLst/>
              <a:rect l="l" t="t" r="r" b="b"/>
              <a:pathLst>
                <a:path w="29355" h="24618" extrusionOk="0">
                  <a:moveTo>
                    <a:pt x="6872" y="834"/>
                  </a:moveTo>
                  <a:lnTo>
                    <a:pt x="28554" y="11876"/>
                  </a:lnTo>
                  <a:lnTo>
                    <a:pt x="22483" y="23784"/>
                  </a:lnTo>
                  <a:lnTo>
                    <a:pt x="801" y="12743"/>
                  </a:lnTo>
                  <a:lnTo>
                    <a:pt x="6872" y="834"/>
                  </a:lnTo>
                  <a:close/>
                  <a:moveTo>
                    <a:pt x="6638" y="0"/>
                  </a:moveTo>
                  <a:lnTo>
                    <a:pt x="0" y="13010"/>
                  </a:lnTo>
                  <a:lnTo>
                    <a:pt x="22716" y="24618"/>
                  </a:lnTo>
                  <a:lnTo>
                    <a:pt x="29355" y="11609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779;p38"/>
            <p:cNvSpPr/>
            <p:nvPr/>
          </p:nvSpPr>
          <p:spPr>
            <a:xfrm>
              <a:off x="3265988" y="1443238"/>
              <a:ext cx="559286" cy="469034"/>
            </a:xfrm>
            <a:custGeom>
              <a:avLst/>
              <a:gdLst/>
              <a:ahLst/>
              <a:cxnLst/>
              <a:rect l="l" t="t" r="r" b="b"/>
              <a:pathLst>
                <a:path w="29355" h="24618" extrusionOk="0">
                  <a:moveTo>
                    <a:pt x="6872" y="834"/>
                  </a:moveTo>
                  <a:lnTo>
                    <a:pt x="28554" y="11876"/>
                  </a:lnTo>
                  <a:lnTo>
                    <a:pt x="22483" y="23784"/>
                  </a:lnTo>
                  <a:lnTo>
                    <a:pt x="801" y="12743"/>
                  </a:lnTo>
                  <a:lnTo>
                    <a:pt x="6872" y="834"/>
                  </a:lnTo>
                  <a:close/>
                  <a:moveTo>
                    <a:pt x="6638" y="0"/>
                  </a:moveTo>
                  <a:lnTo>
                    <a:pt x="0" y="13010"/>
                  </a:lnTo>
                  <a:lnTo>
                    <a:pt x="22716" y="24618"/>
                  </a:lnTo>
                  <a:lnTo>
                    <a:pt x="29355" y="11609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80;p38"/>
            <p:cNvSpPr/>
            <p:nvPr/>
          </p:nvSpPr>
          <p:spPr>
            <a:xfrm>
              <a:off x="3272981" y="1451507"/>
              <a:ext cx="544025" cy="453145"/>
            </a:xfrm>
            <a:custGeom>
              <a:avLst/>
              <a:gdLst/>
              <a:ahLst/>
              <a:cxnLst/>
              <a:rect l="l" t="t" r="r" b="b"/>
              <a:pathLst>
                <a:path w="28554" h="23784" extrusionOk="0">
                  <a:moveTo>
                    <a:pt x="6338" y="0"/>
                  </a:moveTo>
                  <a:lnTo>
                    <a:pt x="0" y="12442"/>
                  </a:lnTo>
                  <a:lnTo>
                    <a:pt x="22183" y="23784"/>
                  </a:lnTo>
                  <a:lnTo>
                    <a:pt x="28554" y="11308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781;p38"/>
          <p:cNvGrpSpPr/>
          <p:nvPr/>
        </p:nvGrpSpPr>
        <p:grpSpPr>
          <a:xfrm>
            <a:off x="7091683" y="2001087"/>
            <a:ext cx="1066051" cy="900624"/>
            <a:chOff x="5318762" y="1500815"/>
            <a:chExt cx="799538" cy="675468"/>
          </a:xfrm>
        </p:grpSpPr>
        <p:sp>
          <p:nvSpPr>
            <p:cNvPr id="31" name="Google Shape;782;p38"/>
            <p:cNvSpPr/>
            <p:nvPr/>
          </p:nvSpPr>
          <p:spPr>
            <a:xfrm>
              <a:off x="5318762" y="1500815"/>
              <a:ext cx="799538" cy="675468"/>
            </a:xfrm>
            <a:custGeom>
              <a:avLst/>
              <a:gdLst/>
              <a:ahLst/>
              <a:cxnLst/>
              <a:rect l="l" t="t" r="r" b="b"/>
              <a:pathLst>
                <a:path w="41965" h="35453" extrusionOk="0">
                  <a:moveTo>
                    <a:pt x="32038" y="0"/>
                  </a:moveTo>
                  <a:cubicBezTo>
                    <a:pt x="31896" y="0"/>
                    <a:pt x="31757" y="26"/>
                    <a:pt x="31623" y="81"/>
                  </a:cubicBezTo>
                  <a:lnTo>
                    <a:pt x="968" y="12790"/>
                  </a:lnTo>
                  <a:cubicBezTo>
                    <a:pt x="234" y="13090"/>
                    <a:pt x="1" y="14157"/>
                    <a:pt x="401" y="15158"/>
                  </a:cubicBezTo>
                  <a:lnTo>
                    <a:pt x="8273" y="34105"/>
                  </a:lnTo>
                  <a:cubicBezTo>
                    <a:pt x="8601" y="34924"/>
                    <a:pt x="9287" y="35453"/>
                    <a:pt x="9927" y="35453"/>
                  </a:cubicBezTo>
                  <a:cubicBezTo>
                    <a:pt x="10069" y="35453"/>
                    <a:pt x="10209" y="35427"/>
                    <a:pt x="10342" y="35373"/>
                  </a:cubicBezTo>
                  <a:lnTo>
                    <a:pt x="40997" y="22663"/>
                  </a:lnTo>
                  <a:cubicBezTo>
                    <a:pt x="41731" y="22363"/>
                    <a:pt x="41964" y="21329"/>
                    <a:pt x="41564" y="20295"/>
                  </a:cubicBezTo>
                  <a:lnTo>
                    <a:pt x="33692" y="1348"/>
                  </a:lnTo>
                  <a:cubicBezTo>
                    <a:pt x="33364" y="529"/>
                    <a:pt x="32678" y="0"/>
                    <a:pt x="32038" y="0"/>
                  </a:cubicBez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83;p38"/>
            <p:cNvSpPr/>
            <p:nvPr/>
          </p:nvSpPr>
          <p:spPr>
            <a:xfrm>
              <a:off x="5433801" y="1920998"/>
              <a:ext cx="31151" cy="59044"/>
            </a:xfrm>
            <a:custGeom>
              <a:avLst/>
              <a:gdLst/>
              <a:ahLst/>
              <a:cxnLst/>
              <a:rect l="l" t="t" r="r" b="b"/>
              <a:pathLst>
                <a:path w="1635" h="3099" extrusionOk="0">
                  <a:moveTo>
                    <a:pt x="255" y="1"/>
                  </a:moveTo>
                  <a:cubicBezTo>
                    <a:pt x="236" y="1"/>
                    <a:pt x="217" y="3"/>
                    <a:pt x="201" y="9"/>
                  </a:cubicBezTo>
                  <a:lnTo>
                    <a:pt x="167" y="42"/>
                  </a:lnTo>
                  <a:cubicBezTo>
                    <a:pt x="34" y="76"/>
                    <a:pt x="1" y="243"/>
                    <a:pt x="67" y="409"/>
                  </a:cubicBezTo>
                  <a:lnTo>
                    <a:pt x="1101" y="2878"/>
                  </a:lnTo>
                  <a:cubicBezTo>
                    <a:pt x="1154" y="3009"/>
                    <a:pt x="1247" y="3099"/>
                    <a:pt x="1350" y="3099"/>
                  </a:cubicBezTo>
                  <a:cubicBezTo>
                    <a:pt x="1378" y="3099"/>
                    <a:pt x="1406" y="3092"/>
                    <a:pt x="1435" y="3078"/>
                  </a:cubicBezTo>
                  <a:lnTo>
                    <a:pt x="1468" y="3078"/>
                  </a:lnTo>
                  <a:cubicBezTo>
                    <a:pt x="1568" y="3011"/>
                    <a:pt x="1635" y="2844"/>
                    <a:pt x="1568" y="2711"/>
                  </a:cubicBezTo>
                  <a:lnTo>
                    <a:pt x="534" y="209"/>
                  </a:lnTo>
                  <a:cubicBezTo>
                    <a:pt x="479" y="70"/>
                    <a:pt x="354" y="1"/>
                    <a:pt x="255" y="1"/>
                  </a:cubicBez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84;p38"/>
            <p:cNvSpPr/>
            <p:nvPr/>
          </p:nvSpPr>
          <p:spPr>
            <a:xfrm>
              <a:off x="5402669" y="1546198"/>
              <a:ext cx="645080" cy="579615"/>
            </a:xfrm>
            <a:custGeom>
              <a:avLst/>
              <a:gdLst/>
              <a:ahLst/>
              <a:cxnLst/>
              <a:rect l="l" t="t" r="r" b="b"/>
              <a:pathLst>
                <a:path w="33858" h="30422" extrusionOk="0">
                  <a:moveTo>
                    <a:pt x="25652" y="0"/>
                  </a:moveTo>
                  <a:lnTo>
                    <a:pt x="0" y="10641"/>
                  </a:lnTo>
                  <a:lnTo>
                    <a:pt x="8206" y="30422"/>
                  </a:lnTo>
                  <a:lnTo>
                    <a:pt x="33858" y="19781"/>
                  </a:lnTo>
                  <a:lnTo>
                    <a:pt x="25652" y="0"/>
                  </a:ln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85;p38"/>
            <p:cNvSpPr/>
            <p:nvPr/>
          </p:nvSpPr>
          <p:spPr>
            <a:xfrm>
              <a:off x="5402669" y="1546198"/>
              <a:ext cx="645080" cy="579615"/>
            </a:xfrm>
            <a:custGeom>
              <a:avLst/>
              <a:gdLst/>
              <a:ahLst/>
              <a:cxnLst/>
              <a:rect l="l" t="t" r="r" b="b"/>
              <a:pathLst>
                <a:path w="33858" h="30422" extrusionOk="0">
                  <a:moveTo>
                    <a:pt x="0" y="10641"/>
                  </a:moveTo>
                  <a:lnTo>
                    <a:pt x="25652" y="0"/>
                  </a:lnTo>
                  <a:lnTo>
                    <a:pt x="33858" y="19781"/>
                  </a:lnTo>
                  <a:lnTo>
                    <a:pt x="8206" y="30422"/>
                  </a:ln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86;p38"/>
            <p:cNvSpPr/>
            <p:nvPr/>
          </p:nvSpPr>
          <p:spPr>
            <a:xfrm>
              <a:off x="5402669" y="1546198"/>
              <a:ext cx="645080" cy="579615"/>
            </a:xfrm>
            <a:custGeom>
              <a:avLst/>
              <a:gdLst/>
              <a:ahLst/>
              <a:cxnLst/>
              <a:rect l="l" t="t" r="r" b="b"/>
              <a:pathLst>
                <a:path w="33858" h="30422" extrusionOk="0">
                  <a:moveTo>
                    <a:pt x="25185" y="1101"/>
                  </a:moveTo>
                  <a:lnTo>
                    <a:pt x="32757" y="19347"/>
                  </a:lnTo>
                  <a:lnTo>
                    <a:pt x="8673" y="29355"/>
                  </a:lnTo>
                  <a:lnTo>
                    <a:pt x="1101" y="11108"/>
                  </a:lnTo>
                  <a:lnTo>
                    <a:pt x="25185" y="1101"/>
                  </a:lnTo>
                  <a:close/>
                  <a:moveTo>
                    <a:pt x="25652" y="0"/>
                  </a:moveTo>
                  <a:lnTo>
                    <a:pt x="0" y="10641"/>
                  </a:lnTo>
                  <a:lnTo>
                    <a:pt x="8206" y="30422"/>
                  </a:lnTo>
                  <a:lnTo>
                    <a:pt x="33858" y="19814"/>
                  </a:lnTo>
                  <a:lnTo>
                    <a:pt x="25652" y="0"/>
                  </a:lnTo>
                  <a:close/>
                </a:path>
              </a:pathLst>
            </a:custGeom>
            <a:solidFill>
              <a:srgbClr val="FFB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87;p38"/>
            <p:cNvSpPr/>
            <p:nvPr/>
          </p:nvSpPr>
          <p:spPr>
            <a:xfrm>
              <a:off x="5402669" y="1546198"/>
              <a:ext cx="645080" cy="579615"/>
            </a:xfrm>
            <a:custGeom>
              <a:avLst/>
              <a:gdLst/>
              <a:ahLst/>
              <a:cxnLst/>
              <a:rect l="l" t="t" r="r" b="b"/>
              <a:pathLst>
                <a:path w="33858" h="30422" extrusionOk="0">
                  <a:moveTo>
                    <a:pt x="25652" y="0"/>
                  </a:moveTo>
                  <a:lnTo>
                    <a:pt x="0" y="10641"/>
                  </a:lnTo>
                  <a:lnTo>
                    <a:pt x="8206" y="30422"/>
                  </a:lnTo>
                  <a:lnTo>
                    <a:pt x="33858" y="19781"/>
                  </a:lnTo>
                  <a:lnTo>
                    <a:pt x="256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788;p38"/>
          <p:cNvGrpSpPr/>
          <p:nvPr/>
        </p:nvGrpSpPr>
        <p:grpSpPr>
          <a:xfrm>
            <a:off x="4092793" y="2449230"/>
            <a:ext cx="4178467" cy="3601860"/>
            <a:chOff x="3069595" y="1836922"/>
            <a:chExt cx="3133850" cy="2701395"/>
          </a:xfrm>
        </p:grpSpPr>
        <p:sp>
          <p:nvSpPr>
            <p:cNvPr id="38" name="Google Shape;789;p38"/>
            <p:cNvSpPr/>
            <p:nvPr/>
          </p:nvSpPr>
          <p:spPr>
            <a:xfrm>
              <a:off x="3979047" y="1836922"/>
              <a:ext cx="1269201" cy="809045"/>
            </a:xfrm>
            <a:custGeom>
              <a:avLst/>
              <a:gdLst/>
              <a:ahLst/>
              <a:cxnLst/>
              <a:rect l="l" t="t" r="r" b="b"/>
              <a:pathLst>
                <a:path w="66616" h="42464" extrusionOk="0">
                  <a:moveTo>
                    <a:pt x="37328" y="0"/>
                  </a:moveTo>
                  <a:cubicBezTo>
                    <a:pt x="29789" y="0"/>
                    <a:pt x="23318" y="4537"/>
                    <a:pt x="20449" y="11008"/>
                  </a:cubicBezTo>
                  <a:cubicBezTo>
                    <a:pt x="19081" y="10174"/>
                    <a:pt x="17514" y="9707"/>
                    <a:pt x="15812" y="9707"/>
                  </a:cubicBezTo>
                  <a:cubicBezTo>
                    <a:pt x="10909" y="9707"/>
                    <a:pt x="6939" y="13676"/>
                    <a:pt x="6939" y="18580"/>
                  </a:cubicBezTo>
                  <a:cubicBezTo>
                    <a:pt x="6939" y="18947"/>
                    <a:pt x="6973" y="19314"/>
                    <a:pt x="7006" y="19681"/>
                  </a:cubicBezTo>
                  <a:cubicBezTo>
                    <a:pt x="2870" y="21549"/>
                    <a:pt x="1" y="25718"/>
                    <a:pt x="1" y="30522"/>
                  </a:cubicBezTo>
                  <a:cubicBezTo>
                    <a:pt x="1" y="37093"/>
                    <a:pt x="5371" y="42464"/>
                    <a:pt x="11943" y="42464"/>
                  </a:cubicBezTo>
                  <a:lnTo>
                    <a:pt x="54673" y="42464"/>
                  </a:lnTo>
                  <a:cubicBezTo>
                    <a:pt x="61245" y="42464"/>
                    <a:pt x="66615" y="37093"/>
                    <a:pt x="66615" y="30522"/>
                  </a:cubicBezTo>
                  <a:cubicBezTo>
                    <a:pt x="66615" y="24351"/>
                    <a:pt x="61812" y="19214"/>
                    <a:pt x="55774" y="18647"/>
                  </a:cubicBezTo>
                  <a:cubicBezTo>
                    <a:pt x="55774" y="18580"/>
                    <a:pt x="55774" y="18513"/>
                    <a:pt x="55774" y="18447"/>
                  </a:cubicBezTo>
                  <a:cubicBezTo>
                    <a:pt x="55774" y="8273"/>
                    <a:pt x="47502" y="0"/>
                    <a:pt x="37328" y="0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90;p38"/>
            <p:cNvSpPr/>
            <p:nvPr/>
          </p:nvSpPr>
          <p:spPr>
            <a:xfrm>
              <a:off x="4480490" y="2931945"/>
              <a:ext cx="289827" cy="120126"/>
            </a:xfrm>
            <a:custGeom>
              <a:avLst/>
              <a:gdLst/>
              <a:ahLst/>
              <a:cxnLst/>
              <a:rect l="l" t="t" r="r" b="b"/>
              <a:pathLst>
                <a:path w="15212" h="6305" extrusionOk="0">
                  <a:moveTo>
                    <a:pt x="1" y="0"/>
                  </a:moveTo>
                  <a:lnTo>
                    <a:pt x="1" y="6305"/>
                  </a:lnTo>
                  <a:lnTo>
                    <a:pt x="15212" y="0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91;p38"/>
            <p:cNvSpPr/>
            <p:nvPr/>
          </p:nvSpPr>
          <p:spPr>
            <a:xfrm>
              <a:off x="4255175" y="2282425"/>
              <a:ext cx="741736" cy="990177"/>
            </a:xfrm>
            <a:custGeom>
              <a:avLst/>
              <a:gdLst/>
              <a:ahLst/>
              <a:cxnLst/>
              <a:rect l="l" t="t" r="r" b="b"/>
              <a:pathLst>
                <a:path w="38028" h="51971" extrusionOk="0">
                  <a:moveTo>
                    <a:pt x="4803" y="0"/>
                  </a:moveTo>
                  <a:cubicBezTo>
                    <a:pt x="4737" y="401"/>
                    <a:pt x="4737" y="801"/>
                    <a:pt x="4737" y="1201"/>
                  </a:cubicBezTo>
                  <a:lnTo>
                    <a:pt x="4737" y="10074"/>
                  </a:lnTo>
                  <a:lnTo>
                    <a:pt x="4570" y="10074"/>
                  </a:lnTo>
                  <a:cubicBezTo>
                    <a:pt x="2035" y="10074"/>
                    <a:pt x="0" y="12142"/>
                    <a:pt x="0" y="14678"/>
                  </a:cubicBezTo>
                  <a:cubicBezTo>
                    <a:pt x="0" y="17213"/>
                    <a:pt x="2035" y="19281"/>
                    <a:pt x="4570" y="19281"/>
                  </a:cubicBezTo>
                  <a:lnTo>
                    <a:pt x="4737" y="19281"/>
                  </a:lnTo>
                  <a:lnTo>
                    <a:pt x="4737" y="24818"/>
                  </a:lnTo>
                  <a:cubicBezTo>
                    <a:pt x="4737" y="29088"/>
                    <a:pt x="7539" y="32657"/>
                    <a:pt x="11408" y="33858"/>
                  </a:cubicBezTo>
                  <a:lnTo>
                    <a:pt x="11408" y="51971"/>
                  </a:lnTo>
                  <a:lnTo>
                    <a:pt x="26486" y="51971"/>
                  </a:lnTo>
                  <a:lnTo>
                    <a:pt x="26486" y="33958"/>
                  </a:lnTo>
                  <a:cubicBezTo>
                    <a:pt x="30555" y="32891"/>
                    <a:pt x="33557" y="29221"/>
                    <a:pt x="33557" y="24818"/>
                  </a:cubicBezTo>
                  <a:lnTo>
                    <a:pt x="33557" y="19281"/>
                  </a:lnTo>
                  <a:cubicBezTo>
                    <a:pt x="36026" y="19214"/>
                    <a:pt x="38027" y="17179"/>
                    <a:pt x="38027" y="14678"/>
                  </a:cubicBezTo>
                  <a:cubicBezTo>
                    <a:pt x="38027" y="12176"/>
                    <a:pt x="36026" y="10174"/>
                    <a:pt x="33557" y="10108"/>
                  </a:cubicBezTo>
                  <a:lnTo>
                    <a:pt x="33557" y="7139"/>
                  </a:lnTo>
                  <a:cubicBezTo>
                    <a:pt x="28420" y="6972"/>
                    <a:pt x="9774" y="6038"/>
                    <a:pt x="4803" y="0"/>
                  </a:cubicBezTo>
                  <a:close/>
                </a:path>
              </a:pathLst>
            </a:custGeom>
            <a:solidFill>
              <a:srgbClr val="FFE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92;p38"/>
            <p:cNvSpPr/>
            <p:nvPr/>
          </p:nvSpPr>
          <p:spPr>
            <a:xfrm>
              <a:off x="4286650" y="2603366"/>
              <a:ext cx="61673" cy="61673"/>
            </a:xfrm>
            <a:custGeom>
              <a:avLst/>
              <a:gdLst/>
              <a:ahLst/>
              <a:cxnLst/>
              <a:rect l="l" t="t" r="r" b="b"/>
              <a:pathLst>
                <a:path w="3237" h="3237" extrusionOk="0">
                  <a:moveTo>
                    <a:pt x="1635" y="1"/>
                  </a:moveTo>
                  <a:cubicBezTo>
                    <a:pt x="735" y="1"/>
                    <a:pt x="1" y="735"/>
                    <a:pt x="1" y="1635"/>
                  </a:cubicBezTo>
                  <a:cubicBezTo>
                    <a:pt x="1" y="2536"/>
                    <a:pt x="735" y="3236"/>
                    <a:pt x="1635" y="3236"/>
                  </a:cubicBezTo>
                  <a:cubicBezTo>
                    <a:pt x="2503" y="3236"/>
                    <a:pt x="3237" y="2536"/>
                    <a:pt x="3237" y="1635"/>
                  </a:cubicBezTo>
                  <a:cubicBezTo>
                    <a:pt x="3237" y="735"/>
                    <a:pt x="2503" y="1"/>
                    <a:pt x="1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793;p38"/>
            <p:cNvSpPr/>
            <p:nvPr/>
          </p:nvSpPr>
          <p:spPr>
            <a:xfrm>
              <a:off x="4385250" y="2657825"/>
              <a:ext cx="94200" cy="9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794;p38"/>
            <p:cNvSpPr/>
            <p:nvPr/>
          </p:nvSpPr>
          <p:spPr>
            <a:xfrm>
              <a:off x="4784625" y="2657825"/>
              <a:ext cx="94200" cy="9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795;p38"/>
            <p:cNvSpPr/>
            <p:nvPr/>
          </p:nvSpPr>
          <p:spPr>
            <a:xfrm>
              <a:off x="4911381" y="2603366"/>
              <a:ext cx="61673" cy="61673"/>
            </a:xfrm>
            <a:custGeom>
              <a:avLst/>
              <a:gdLst/>
              <a:ahLst/>
              <a:cxnLst/>
              <a:rect l="l" t="t" r="r" b="b"/>
              <a:pathLst>
                <a:path w="3237" h="3237" extrusionOk="0">
                  <a:moveTo>
                    <a:pt x="1602" y="1"/>
                  </a:moveTo>
                  <a:cubicBezTo>
                    <a:pt x="735" y="1"/>
                    <a:pt x="1" y="735"/>
                    <a:pt x="1" y="1635"/>
                  </a:cubicBezTo>
                  <a:cubicBezTo>
                    <a:pt x="1" y="2536"/>
                    <a:pt x="735" y="3236"/>
                    <a:pt x="1602" y="3236"/>
                  </a:cubicBezTo>
                  <a:cubicBezTo>
                    <a:pt x="2503" y="3236"/>
                    <a:pt x="3237" y="2536"/>
                    <a:pt x="3237" y="1635"/>
                  </a:cubicBezTo>
                  <a:cubicBezTo>
                    <a:pt x="3237" y="735"/>
                    <a:pt x="2503" y="1"/>
                    <a:pt x="1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96;p38"/>
            <p:cNvSpPr/>
            <p:nvPr/>
          </p:nvSpPr>
          <p:spPr>
            <a:xfrm>
              <a:off x="4323517" y="2422253"/>
              <a:ext cx="606327" cy="272660"/>
            </a:xfrm>
            <a:custGeom>
              <a:avLst/>
              <a:gdLst/>
              <a:ahLst/>
              <a:cxnLst/>
              <a:rect l="l" t="t" r="r" b="b"/>
              <a:pathLst>
                <a:path w="31824" h="14311" extrusionOk="0">
                  <a:moveTo>
                    <a:pt x="7139" y="1268"/>
                  </a:moveTo>
                  <a:cubicBezTo>
                    <a:pt x="10408" y="1268"/>
                    <a:pt x="13043" y="3903"/>
                    <a:pt x="13043" y="7172"/>
                  </a:cubicBezTo>
                  <a:cubicBezTo>
                    <a:pt x="13043" y="10407"/>
                    <a:pt x="10408" y="13076"/>
                    <a:pt x="7139" y="13076"/>
                  </a:cubicBezTo>
                  <a:cubicBezTo>
                    <a:pt x="3903" y="13076"/>
                    <a:pt x="1235" y="10407"/>
                    <a:pt x="1235" y="7172"/>
                  </a:cubicBezTo>
                  <a:cubicBezTo>
                    <a:pt x="1235" y="3903"/>
                    <a:pt x="3903" y="1268"/>
                    <a:pt x="7139" y="1268"/>
                  </a:cubicBezTo>
                  <a:close/>
                  <a:moveTo>
                    <a:pt x="24652" y="1268"/>
                  </a:moveTo>
                  <a:cubicBezTo>
                    <a:pt x="27921" y="1268"/>
                    <a:pt x="30556" y="3903"/>
                    <a:pt x="30556" y="7172"/>
                  </a:cubicBezTo>
                  <a:cubicBezTo>
                    <a:pt x="30556" y="10407"/>
                    <a:pt x="27921" y="13076"/>
                    <a:pt x="24652" y="13076"/>
                  </a:cubicBezTo>
                  <a:cubicBezTo>
                    <a:pt x="21416" y="13076"/>
                    <a:pt x="18781" y="10407"/>
                    <a:pt x="18781" y="7172"/>
                  </a:cubicBezTo>
                  <a:cubicBezTo>
                    <a:pt x="18781" y="3903"/>
                    <a:pt x="21416" y="1268"/>
                    <a:pt x="24652" y="1268"/>
                  </a:cubicBezTo>
                  <a:close/>
                  <a:moveTo>
                    <a:pt x="7139" y="0"/>
                  </a:moveTo>
                  <a:cubicBezTo>
                    <a:pt x="3203" y="0"/>
                    <a:pt x="1" y="3236"/>
                    <a:pt x="1" y="7172"/>
                  </a:cubicBezTo>
                  <a:cubicBezTo>
                    <a:pt x="1" y="11108"/>
                    <a:pt x="3203" y="14310"/>
                    <a:pt x="7139" y="14310"/>
                  </a:cubicBezTo>
                  <a:cubicBezTo>
                    <a:pt x="11075" y="14310"/>
                    <a:pt x="14277" y="11108"/>
                    <a:pt x="14277" y="7172"/>
                  </a:cubicBezTo>
                  <a:cubicBezTo>
                    <a:pt x="14277" y="6171"/>
                    <a:pt x="14077" y="5204"/>
                    <a:pt x="13710" y="4336"/>
                  </a:cubicBezTo>
                  <a:cubicBezTo>
                    <a:pt x="14108" y="4138"/>
                    <a:pt x="14873" y="3844"/>
                    <a:pt x="15850" y="3844"/>
                  </a:cubicBezTo>
                  <a:cubicBezTo>
                    <a:pt x="16512" y="3844"/>
                    <a:pt x="17272" y="3979"/>
                    <a:pt x="18080" y="4370"/>
                  </a:cubicBezTo>
                  <a:cubicBezTo>
                    <a:pt x="17713" y="5237"/>
                    <a:pt x="17513" y="6171"/>
                    <a:pt x="17513" y="7172"/>
                  </a:cubicBezTo>
                  <a:cubicBezTo>
                    <a:pt x="17513" y="11108"/>
                    <a:pt x="20715" y="14310"/>
                    <a:pt x="24685" y="14310"/>
                  </a:cubicBezTo>
                  <a:cubicBezTo>
                    <a:pt x="28621" y="14310"/>
                    <a:pt x="31823" y="11108"/>
                    <a:pt x="31823" y="7172"/>
                  </a:cubicBezTo>
                  <a:cubicBezTo>
                    <a:pt x="31823" y="3236"/>
                    <a:pt x="28621" y="0"/>
                    <a:pt x="24652" y="0"/>
                  </a:cubicBezTo>
                  <a:cubicBezTo>
                    <a:pt x="22150" y="0"/>
                    <a:pt x="19948" y="1301"/>
                    <a:pt x="18681" y="3269"/>
                  </a:cubicBezTo>
                  <a:cubicBezTo>
                    <a:pt x="17663" y="2760"/>
                    <a:pt x="16711" y="2585"/>
                    <a:pt x="15876" y="2585"/>
                  </a:cubicBezTo>
                  <a:cubicBezTo>
                    <a:pt x="14631" y="2585"/>
                    <a:pt x="13649" y="2976"/>
                    <a:pt x="13110" y="3236"/>
                  </a:cubicBezTo>
                  <a:cubicBezTo>
                    <a:pt x="11842" y="1301"/>
                    <a:pt x="9641" y="0"/>
                    <a:pt x="7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97;p38"/>
            <p:cNvSpPr/>
            <p:nvPr/>
          </p:nvSpPr>
          <p:spPr>
            <a:xfrm>
              <a:off x="4762108" y="2542027"/>
              <a:ext cx="51396" cy="76275"/>
            </a:xfrm>
            <a:custGeom>
              <a:avLst/>
              <a:gdLst/>
              <a:ahLst/>
              <a:cxnLst/>
              <a:rect l="l" t="t" r="r" b="b"/>
              <a:pathLst>
                <a:path w="2136" h="3170" extrusionOk="0">
                  <a:moveTo>
                    <a:pt x="1068" y="1"/>
                  </a:moveTo>
                  <a:cubicBezTo>
                    <a:pt x="467" y="1"/>
                    <a:pt x="0" y="468"/>
                    <a:pt x="0" y="1068"/>
                  </a:cubicBezTo>
                  <a:lnTo>
                    <a:pt x="0" y="2069"/>
                  </a:lnTo>
                  <a:cubicBezTo>
                    <a:pt x="0" y="2669"/>
                    <a:pt x="467" y="3170"/>
                    <a:pt x="1068" y="3170"/>
                  </a:cubicBezTo>
                  <a:cubicBezTo>
                    <a:pt x="1668" y="3170"/>
                    <a:pt x="2135" y="2669"/>
                    <a:pt x="2135" y="2069"/>
                  </a:cubicBezTo>
                  <a:lnTo>
                    <a:pt x="2135" y="1068"/>
                  </a:lnTo>
                  <a:cubicBezTo>
                    <a:pt x="2135" y="468"/>
                    <a:pt x="1668" y="1"/>
                    <a:pt x="1068" y="1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98;p38"/>
            <p:cNvSpPr/>
            <p:nvPr/>
          </p:nvSpPr>
          <p:spPr>
            <a:xfrm rot="695488">
              <a:off x="4568525" y="2633491"/>
              <a:ext cx="79437" cy="81073"/>
            </a:xfrm>
            <a:custGeom>
              <a:avLst/>
              <a:gdLst/>
              <a:ahLst/>
              <a:cxnLst/>
              <a:rect l="l" t="t" r="r" b="b"/>
              <a:pathLst>
                <a:path w="1835" h="2436" fill="none" extrusionOk="0">
                  <a:moveTo>
                    <a:pt x="1201" y="0"/>
                  </a:moveTo>
                  <a:cubicBezTo>
                    <a:pt x="1201" y="0"/>
                    <a:pt x="0" y="1568"/>
                    <a:pt x="1835" y="2436"/>
                  </a:cubicBez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99;p38"/>
            <p:cNvSpPr/>
            <p:nvPr/>
          </p:nvSpPr>
          <p:spPr>
            <a:xfrm rot="6266320">
              <a:off x="4426589" y="2426437"/>
              <a:ext cx="94275" cy="92942"/>
            </a:xfrm>
            <a:custGeom>
              <a:avLst/>
              <a:gdLst/>
              <a:ahLst/>
              <a:cxnLst/>
              <a:rect l="l" t="t" r="r" b="b"/>
              <a:pathLst>
                <a:path w="1835" h="2436" fill="none" extrusionOk="0">
                  <a:moveTo>
                    <a:pt x="1201" y="0"/>
                  </a:moveTo>
                  <a:cubicBezTo>
                    <a:pt x="1201" y="0"/>
                    <a:pt x="0" y="1568"/>
                    <a:pt x="1835" y="2436"/>
                  </a:cubicBez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800;p38"/>
            <p:cNvSpPr/>
            <p:nvPr/>
          </p:nvSpPr>
          <p:spPr>
            <a:xfrm rot="-6266320" flipH="1">
              <a:off x="4740670" y="2426437"/>
              <a:ext cx="94275" cy="92942"/>
            </a:xfrm>
            <a:custGeom>
              <a:avLst/>
              <a:gdLst/>
              <a:ahLst/>
              <a:cxnLst/>
              <a:rect l="l" t="t" r="r" b="b"/>
              <a:pathLst>
                <a:path w="1835" h="2436" fill="none" extrusionOk="0">
                  <a:moveTo>
                    <a:pt x="1201" y="0"/>
                  </a:moveTo>
                  <a:cubicBezTo>
                    <a:pt x="1201" y="0"/>
                    <a:pt x="0" y="1568"/>
                    <a:pt x="1835" y="2436"/>
                  </a:cubicBez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01;p38"/>
            <p:cNvSpPr/>
            <p:nvPr/>
          </p:nvSpPr>
          <p:spPr>
            <a:xfrm>
              <a:off x="4461829" y="2542027"/>
              <a:ext cx="51396" cy="76275"/>
            </a:xfrm>
            <a:custGeom>
              <a:avLst/>
              <a:gdLst/>
              <a:ahLst/>
              <a:cxnLst/>
              <a:rect l="l" t="t" r="r" b="b"/>
              <a:pathLst>
                <a:path w="2136" h="3170" extrusionOk="0">
                  <a:moveTo>
                    <a:pt x="1068" y="1"/>
                  </a:moveTo>
                  <a:cubicBezTo>
                    <a:pt x="467" y="1"/>
                    <a:pt x="0" y="468"/>
                    <a:pt x="0" y="1068"/>
                  </a:cubicBezTo>
                  <a:lnTo>
                    <a:pt x="0" y="2069"/>
                  </a:lnTo>
                  <a:cubicBezTo>
                    <a:pt x="0" y="2669"/>
                    <a:pt x="467" y="3170"/>
                    <a:pt x="1068" y="3170"/>
                  </a:cubicBezTo>
                  <a:cubicBezTo>
                    <a:pt x="1668" y="3170"/>
                    <a:pt x="2135" y="2669"/>
                    <a:pt x="2135" y="2069"/>
                  </a:cubicBezTo>
                  <a:lnTo>
                    <a:pt x="2135" y="1068"/>
                  </a:lnTo>
                  <a:cubicBezTo>
                    <a:pt x="2135" y="468"/>
                    <a:pt x="1668" y="1"/>
                    <a:pt x="1068" y="1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802;p38"/>
            <p:cNvSpPr/>
            <p:nvPr/>
          </p:nvSpPr>
          <p:spPr>
            <a:xfrm>
              <a:off x="4574000" y="2767036"/>
              <a:ext cx="108600" cy="1086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803;p38"/>
            <p:cNvSpPr/>
            <p:nvPr/>
          </p:nvSpPr>
          <p:spPr>
            <a:xfrm>
              <a:off x="3673998" y="3105169"/>
              <a:ext cx="1922512" cy="1332113"/>
            </a:xfrm>
            <a:custGeom>
              <a:avLst/>
              <a:gdLst/>
              <a:ahLst/>
              <a:cxnLst/>
              <a:rect l="l" t="t" r="r" b="b"/>
              <a:pathLst>
                <a:path w="100906" h="69918" extrusionOk="0">
                  <a:moveTo>
                    <a:pt x="32457" y="1"/>
                  </a:moveTo>
                  <a:cubicBezTo>
                    <a:pt x="20715" y="1"/>
                    <a:pt x="11175" y="9407"/>
                    <a:pt x="10908" y="21082"/>
                  </a:cubicBezTo>
                  <a:cubicBezTo>
                    <a:pt x="10908" y="21382"/>
                    <a:pt x="8240" y="31957"/>
                    <a:pt x="7673" y="34592"/>
                  </a:cubicBezTo>
                  <a:lnTo>
                    <a:pt x="1" y="69851"/>
                  </a:lnTo>
                  <a:lnTo>
                    <a:pt x="100906" y="69917"/>
                  </a:lnTo>
                  <a:lnTo>
                    <a:pt x="100906" y="69917"/>
                  </a:lnTo>
                  <a:lnTo>
                    <a:pt x="93934" y="36226"/>
                  </a:lnTo>
                  <a:cubicBezTo>
                    <a:pt x="92934" y="31123"/>
                    <a:pt x="89098" y="18514"/>
                    <a:pt x="88964" y="17847"/>
                  </a:cubicBezTo>
                  <a:cubicBezTo>
                    <a:pt x="87230" y="7706"/>
                    <a:pt x="78390" y="1"/>
                    <a:pt x="67749" y="1"/>
                  </a:cubicBez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804;p38"/>
            <p:cNvSpPr/>
            <p:nvPr/>
          </p:nvSpPr>
          <p:spPr>
            <a:xfrm>
              <a:off x="5159885" y="3828423"/>
              <a:ext cx="7640" cy="606298"/>
            </a:xfrm>
            <a:custGeom>
              <a:avLst/>
              <a:gdLst/>
              <a:ahLst/>
              <a:cxnLst/>
              <a:rect l="l" t="t" r="r" b="b"/>
              <a:pathLst>
                <a:path w="401" h="34425" extrusionOk="0">
                  <a:moveTo>
                    <a:pt x="1" y="0"/>
                  </a:moveTo>
                  <a:lnTo>
                    <a:pt x="1" y="34425"/>
                  </a:lnTo>
                  <a:lnTo>
                    <a:pt x="401" y="34425"/>
                  </a:lnTo>
                  <a:lnTo>
                    <a:pt x="4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805;p38"/>
            <p:cNvSpPr/>
            <p:nvPr/>
          </p:nvSpPr>
          <p:spPr>
            <a:xfrm>
              <a:off x="4091550" y="3828423"/>
              <a:ext cx="7640" cy="606298"/>
            </a:xfrm>
            <a:custGeom>
              <a:avLst/>
              <a:gdLst/>
              <a:ahLst/>
              <a:cxnLst/>
              <a:rect l="l" t="t" r="r" b="b"/>
              <a:pathLst>
                <a:path w="401" h="34425" extrusionOk="0">
                  <a:moveTo>
                    <a:pt x="0" y="0"/>
                  </a:moveTo>
                  <a:lnTo>
                    <a:pt x="0" y="34425"/>
                  </a:lnTo>
                  <a:lnTo>
                    <a:pt x="400" y="34425"/>
                  </a:lnTo>
                  <a:lnTo>
                    <a:pt x="40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806;p38"/>
            <p:cNvSpPr/>
            <p:nvPr/>
          </p:nvSpPr>
          <p:spPr>
            <a:xfrm>
              <a:off x="4472240" y="4095498"/>
              <a:ext cx="275194" cy="250731"/>
            </a:xfrm>
            <a:custGeom>
              <a:avLst/>
              <a:gdLst/>
              <a:ahLst/>
              <a:cxnLst/>
              <a:rect l="l" t="t" r="r" b="b"/>
              <a:pathLst>
                <a:path w="14444" h="13160" extrusionOk="0">
                  <a:moveTo>
                    <a:pt x="7222" y="0"/>
                  </a:moveTo>
                  <a:cubicBezTo>
                    <a:pt x="5537" y="0"/>
                    <a:pt x="3853" y="643"/>
                    <a:pt x="2569" y="1927"/>
                  </a:cubicBezTo>
                  <a:cubicBezTo>
                    <a:pt x="0" y="4495"/>
                    <a:pt x="0" y="8665"/>
                    <a:pt x="2569" y="11233"/>
                  </a:cubicBezTo>
                  <a:cubicBezTo>
                    <a:pt x="3853" y="12518"/>
                    <a:pt x="5537" y="13160"/>
                    <a:pt x="7222" y="13160"/>
                  </a:cubicBezTo>
                  <a:cubicBezTo>
                    <a:pt x="8907" y="13160"/>
                    <a:pt x="10591" y="12518"/>
                    <a:pt x="11875" y="11233"/>
                  </a:cubicBezTo>
                  <a:cubicBezTo>
                    <a:pt x="14444" y="8665"/>
                    <a:pt x="14444" y="4495"/>
                    <a:pt x="11875" y="1927"/>
                  </a:cubicBezTo>
                  <a:cubicBezTo>
                    <a:pt x="10591" y="643"/>
                    <a:pt x="8907" y="0"/>
                    <a:pt x="7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807;p38"/>
            <p:cNvSpPr/>
            <p:nvPr/>
          </p:nvSpPr>
          <p:spPr>
            <a:xfrm>
              <a:off x="4307627" y="3834136"/>
              <a:ext cx="604422" cy="238976"/>
            </a:xfrm>
            <a:custGeom>
              <a:avLst/>
              <a:gdLst/>
              <a:ahLst/>
              <a:cxnLst/>
              <a:rect l="l" t="t" r="r" b="b"/>
              <a:pathLst>
                <a:path w="31724" h="12543" extrusionOk="0">
                  <a:moveTo>
                    <a:pt x="15845" y="0"/>
                  </a:moveTo>
                  <a:cubicBezTo>
                    <a:pt x="10441" y="0"/>
                    <a:pt x="5338" y="2135"/>
                    <a:pt x="1502" y="5971"/>
                  </a:cubicBezTo>
                  <a:cubicBezTo>
                    <a:pt x="1" y="7472"/>
                    <a:pt x="1" y="9907"/>
                    <a:pt x="1502" y="11408"/>
                  </a:cubicBezTo>
                  <a:cubicBezTo>
                    <a:pt x="2252" y="12159"/>
                    <a:pt x="3236" y="12534"/>
                    <a:pt x="4220" y="12534"/>
                  </a:cubicBezTo>
                  <a:cubicBezTo>
                    <a:pt x="5204" y="12534"/>
                    <a:pt x="6188" y="12159"/>
                    <a:pt x="6939" y="11408"/>
                  </a:cubicBezTo>
                  <a:cubicBezTo>
                    <a:pt x="9341" y="9040"/>
                    <a:pt x="12510" y="7706"/>
                    <a:pt x="15845" y="7706"/>
                  </a:cubicBezTo>
                  <a:cubicBezTo>
                    <a:pt x="19214" y="7706"/>
                    <a:pt x="22383" y="9040"/>
                    <a:pt x="24752" y="11408"/>
                  </a:cubicBezTo>
                  <a:cubicBezTo>
                    <a:pt x="25519" y="12142"/>
                    <a:pt x="26520" y="12543"/>
                    <a:pt x="27487" y="12543"/>
                  </a:cubicBezTo>
                  <a:cubicBezTo>
                    <a:pt x="28488" y="12543"/>
                    <a:pt x="29455" y="12142"/>
                    <a:pt x="30222" y="11408"/>
                  </a:cubicBezTo>
                  <a:cubicBezTo>
                    <a:pt x="31723" y="9907"/>
                    <a:pt x="31723" y="7472"/>
                    <a:pt x="30222" y="5971"/>
                  </a:cubicBezTo>
                  <a:cubicBezTo>
                    <a:pt x="26386" y="2135"/>
                    <a:pt x="21283" y="0"/>
                    <a:pt x="15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808;p38"/>
            <p:cNvSpPr/>
            <p:nvPr/>
          </p:nvSpPr>
          <p:spPr>
            <a:xfrm>
              <a:off x="4136669" y="3592627"/>
              <a:ext cx="946338" cy="309527"/>
            </a:xfrm>
            <a:custGeom>
              <a:avLst/>
              <a:gdLst/>
              <a:ahLst/>
              <a:cxnLst/>
              <a:rect l="l" t="t" r="r" b="b"/>
              <a:pathLst>
                <a:path w="49670" h="16246" extrusionOk="0">
                  <a:moveTo>
                    <a:pt x="24852" y="0"/>
                  </a:moveTo>
                  <a:cubicBezTo>
                    <a:pt x="16012" y="0"/>
                    <a:pt x="7739" y="3436"/>
                    <a:pt x="1502" y="9674"/>
                  </a:cubicBezTo>
                  <a:cubicBezTo>
                    <a:pt x="1" y="11175"/>
                    <a:pt x="1" y="13610"/>
                    <a:pt x="1502" y="15111"/>
                  </a:cubicBezTo>
                  <a:cubicBezTo>
                    <a:pt x="2269" y="15862"/>
                    <a:pt x="3261" y="16237"/>
                    <a:pt x="4249" y="16237"/>
                  </a:cubicBezTo>
                  <a:cubicBezTo>
                    <a:pt x="5238" y="16237"/>
                    <a:pt x="6222" y="15862"/>
                    <a:pt x="6972" y="15111"/>
                  </a:cubicBezTo>
                  <a:cubicBezTo>
                    <a:pt x="11742" y="10341"/>
                    <a:pt x="18080" y="7706"/>
                    <a:pt x="24852" y="7706"/>
                  </a:cubicBezTo>
                  <a:cubicBezTo>
                    <a:pt x="31590" y="7706"/>
                    <a:pt x="37928" y="10341"/>
                    <a:pt x="42698" y="15111"/>
                  </a:cubicBezTo>
                  <a:cubicBezTo>
                    <a:pt x="43465" y="15879"/>
                    <a:pt x="44432" y="16245"/>
                    <a:pt x="45433" y="16245"/>
                  </a:cubicBezTo>
                  <a:cubicBezTo>
                    <a:pt x="46434" y="16245"/>
                    <a:pt x="47401" y="15879"/>
                    <a:pt x="48168" y="15111"/>
                  </a:cubicBezTo>
                  <a:cubicBezTo>
                    <a:pt x="49669" y="13610"/>
                    <a:pt x="49669" y="11175"/>
                    <a:pt x="48168" y="9674"/>
                  </a:cubicBezTo>
                  <a:cubicBezTo>
                    <a:pt x="41931" y="3436"/>
                    <a:pt x="33658" y="0"/>
                    <a:pt x="24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809;p38"/>
            <p:cNvSpPr/>
            <p:nvPr/>
          </p:nvSpPr>
          <p:spPr>
            <a:xfrm>
              <a:off x="3965711" y="3350489"/>
              <a:ext cx="1288254" cy="380707"/>
            </a:xfrm>
            <a:custGeom>
              <a:avLst/>
              <a:gdLst/>
              <a:ahLst/>
              <a:cxnLst/>
              <a:rect l="l" t="t" r="r" b="b"/>
              <a:pathLst>
                <a:path w="67616" h="19982" extrusionOk="0">
                  <a:moveTo>
                    <a:pt x="33791" y="0"/>
                  </a:moveTo>
                  <a:cubicBezTo>
                    <a:pt x="21616" y="0"/>
                    <a:pt x="10141" y="4770"/>
                    <a:pt x="1502" y="13377"/>
                  </a:cubicBezTo>
                  <a:cubicBezTo>
                    <a:pt x="0" y="14911"/>
                    <a:pt x="0" y="17346"/>
                    <a:pt x="1502" y="18847"/>
                  </a:cubicBezTo>
                  <a:cubicBezTo>
                    <a:pt x="2269" y="19581"/>
                    <a:pt x="3236" y="19981"/>
                    <a:pt x="4237" y="19981"/>
                  </a:cubicBezTo>
                  <a:cubicBezTo>
                    <a:pt x="5204" y="19981"/>
                    <a:pt x="6205" y="19581"/>
                    <a:pt x="6939" y="18847"/>
                  </a:cubicBezTo>
                  <a:cubicBezTo>
                    <a:pt x="14111" y="11675"/>
                    <a:pt x="23651" y="7706"/>
                    <a:pt x="33791" y="7706"/>
                  </a:cubicBezTo>
                  <a:cubicBezTo>
                    <a:pt x="43965" y="7706"/>
                    <a:pt x="53505" y="11675"/>
                    <a:pt x="60677" y="18847"/>
                  </a:cubicBezTo>
                  <a:cubicBezTo>
                    <a:pt x="61428" y="19598"/>
                    <a:pt x="62412" y="19973"/>
                    <a:pt x="63396" y="19973"/>
                  </a:cubicBezTo>
                  <a:cubicBezTo>
                    <a:pt x="64380" y="19973"/>
                    <a:pt x="65364" y="19598"/>
                    <a:pt x="66114" y="18847"/>
                  </a:cubicBezTo>
                  <a:cubicBezTo>
                    <a:pt x="67615" y="17346"/>
                    <a:pt x="67615" y="14878"/>
                    <a:pt x="66114" y="13377"/>
                  </a:cubicBezTo>
                  <a:cubicBezTo>
                    <a:pt x="57475" y="4770"/>
                    <a:pt x="46000" y="0"/>
                    <a:pt x="33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810;p38"/>
            <p:cNvSpPr/>
            <p:nvPr/>
          </p:nvSpPr>
          <p:spPr>
            <a:xfrm>
              <a:off x="3069595" y="3315108"/>
              <a:ext cx="853552" cy="1222580"/>
            </a:xfrm>
            <a:custGeom>
              <a:avLst/>
              <a:gdLst/>
              <a:ahLst/>
              <a:cxnLst/>
              <a:rect l="l" t="t" r="r" b="b"/>
              <a:pathLst>
                <a:path w="44800" h="64169" extrusionOk="0">
                  <a:moveTo>
                    <a:pt x="13562" y="0"/>
                  </a:moveTo>
                  <a:cubicBezTo>
                    <a:pt x="13457" y="0"/>
                    <a:pt x="13351" y="7"/>
                    <a:pt x="13244" y="23"/>
                  </a:cubicBezTo>
                  <a:cubicBezTo>
                    <a:pt x="12076" y="223"/>
                    <a:pt x="11309" y="1324"/>
                    <a:pt x="11476" y="2491"/>
                  </a:cubicBezTo>
                  <a:lnTo>
                    <a:pt x="12943" y="11331"/>
                  </a:lnTo>
                  <a:cubicBezTo>
                    <a:pt x="13010" y="11698"/>
                    <a:pt x="12710" y="12031"/>
                    <a:pt x="12343" y="12031"/>
                  </a:cubicBezTo>
                  <a:cubicBezTo>
                    <a:pt x="12009" y="12031"/>
                    <a:pt x="11743" y="11831"/>
                    <a:pt x="11609" y="11531"/>
                  </a:cubicBezTo>
                  <a:lnTo>
                    <a:pt x="8607" y="3258"/>
                  </a:lnTo>
                  <a:cubicBezTo>
                    <a:pt x="8293" y="2370"/>
                    <a:pt x="7468" y="1829"/>
                    <a:pt x="6596" y="1829"/>
                  </a:cubicBezTo>
                  <a:cubicBezTo>
                    <a:pt x="6355" y="1829"/>
                    <a:pt x="6110" y="1871"/>
                    <a:pt x="5872" y="1957"/>
                  </a:cubicBezTo>
                  <a:cubicBezTo>
                    <a:pt x="4771" y="2358"/>
                    <a:pt x="4204" y="3592"/>
                    <a:pt x="4604" y="4693"/>
                  </a:cubicBezTo>
                  <a:lnTo>
                    <a:pt x="7173" y="11865"/>
                  </a:lnTo>
                  <a:cubicBezTo>
                    <a:pt x="7173" y="11919"/>
                    <a:pt x="7150" y="11974"/>
                    <a:pt x="7106" y="11974"/>
                  </a:cubicBezTo>
                  <a:cubicBezTo>
                    <a:pt x="7096" y="11974"/>
                    <a:pt x="7085" y="11971"/>
                    <a:pt x="7073" y="11965"/>
                  </a:cubicBezTo>
                  <a:lnTo>
                    <a:pt x="3237" y="10397"/>
                  </a:lnTo>
                  <a:cubicBezTo>
                    <a:pt x="2966" y="10278"/>
                    <a:pt x="2682" y="10222"/>
                    <a:pt x="2403" y="10222"/>
                  </a:cubicBezTo>
                  <a:cubicBezTo>
                    <a:pt x="1580" y="10222"/>
                    <a:pt x="792" y="10709"/>
                    <a:pt x="468" y="11531"/>
                  </a:cubicBezTo>
                  <a:cubicBezTo>
                    <a:pt x="1" y="12598"/>
                    <a:pt x="501" y="13866"/>
                    <a:pt x="1602" y="14333"/>
                  </a:cubicBezTo>
                  <a:lnTo>
                    <a:pt x="7339" y="16735"/>
                  </a:lnTo>
                  <a:lnTo>
                    <a:pt x="7339" y="16801"/>
                  </a:lnTo>
                  <a:lnTo>
                    <a:pt x="9107" y="17469"/>
                  </a:lnTo>
                  <a:lnTo>
                    <a:pt x="10408" y="18002"/>
                  </a:lnTo>
                  <a:cubicBezTo>
                    <a:pt x="10542" y="18069"/>
                    <a:pt x="10675" y="18102"/>
                    <a:pt x="10809" y="18136"/>
                  </a:cubicBezTo>
                  <a:lnTo>
                    <a:pt x="10842" y="18136"/>
                  </a:lnTo>
                  <a:lnTo>
                    <a:pt x="23418" y="22973"/>
                  </a:lnTo>
                  <a:cubicBezTo>
                    <a:pt x="23518" y="23006"/>
                    <a:pt x="23584" y="23073"/>
                    <a:pt x="23584" y="23173"/>
                  </a:cubicBezTo>
                  <a:lnTo>
                    <a:pt x="30222" y="58098"/>
                  </a:lnTo>
                  <a:lnTo>
                    <a:pt x="39496" y="64169"/>
                  </a:lnTo>
                  <a:cubicBezTo>
                    <a:pt x="42798" y="63435"/>
                    <a:pt x="44800" y="60099"/>
                    <a:pt x="43899" y="56830"/>
                  </a:cubicBezTo>
                  <a:lnTo>
                    <a:pt x="30323" y="13165"/>
                  </a:lnTo>
                  <a:cubicBezTo>
                    <a:pt x="30122" y="12765"/>
                    <a:pt x="29822" y="12465"/>
                    <a:pt x="29489" y="12265"/>
                  </a:cubicBezTo>
                  <a:cubicBezTo>
                    <a:pt x="29489" y="12265"/>
                    <a:pt x="29455" y="12265"/>
                    <a:pt x="29455" y="12231"/>
                  </a:cubicBezTo>
                  <a:lnTo>
                    <a:pt x="22450" y="5360"/>
                  </a:lnTo>
                  <a:cubicBezTo>
                    <a:pt x="22088" y="5014"/>
                    <a:pt x="21619" y="4839"/>
                    <a:pt x="21149" y="4839"/>
                  </a:cubicBezTo>
                  <a:cubicBezTo>
                    <a:pt x="20668" y="4839"/>
                    <a:pt x="20186" y="5022"/>
                    <a:pt x="19815" y="5393"/>
                  </a:cubicBezTo>
                  <a:lnTo>
                    <a:pt x="19448" y="5760"/>
                  </a:lnTo>
                  <a:cubicBezTo>
                    <a:pt x="18748" y="6527"/>
                    <a:pt x="18748" y="7695"/>
                    <a:pt x="19481" y="8429"/>
                  </a:cubicBezTo>
                  <a:lnTo>
                    <a:pt x="23151" y="11998"/>
                  </a:lnTo>
                  <a:lnTo>
                    <a:pt x="17880" y="12031"/>
                  </a:lnTo>
                  <a:cubicBezTo>
                    <a:pt x="17580" y="12031"/>
                    <a:pt x="17347" y="11798"/>
                    <a:pt x="17280" y="11498"/>
                  </a:cubicBezTo>
                  <a:lnTo>
                    <a:pt x="15679" y="1791"/>
                  </a:lnTo>
                  <a:cubicBezTo>
                    <a:pt x="15527" y="730"/>
                    <a:pt x="14605" y="0"/>
                    <a:pt x="135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811;p38"/>
            <p:cNvSpPr/>
            <p:nvPr/>
          </p:nvSpPr>
          <p:spPr>
            <a:xfrm>
              <a:off x="5349913" y="3315737"/>
              <a:ext cx="853533" cy="1222580"/>
            </a:xfrm>
            <a:custGeom>
              <a:avLst/>
              <a:gdLst/>
              <a:ahLst/>
              <a:cxnLst/>
              <a:rect l="l" t="t" r="r" b="b"/>
              <a:pathLst>
                <a:path w="44799" h="64169" extrusionOk="0">
                  <a:moveTo>
                    <a:pt x="31238" y="0"/>
                  </a:moveTo>
                  <a:cubicBezTo>
                    <a:pt x="30200" y="0"/>
                    <a:pt x="29303" y="731"/>
                    <a:pt x="29121" y="1791"/>
                  </a:cubicBezTo>
                  <a:lnTo>
                    <a:pt x="27520" y="11498"/>
                  </a:lnTo>
                  <a:cubicBezTo>
                    <a:pt x="27453" y="11798"/>
                    <a:pt x="27220" y="12032"/>
                    <a:pt x="26920" y="12032"/>
                  </a:cubicBezTo>
                  <a:lnTo>
                    <a:pt x="21683" y="11998"/>
                  </a:lnTo>
                  <a:lnTo>
                    <a:pt x="25318" y="8429"/>
                  </a:lnTo>
                  <a:cubicBezTo>
                    <a:pt x="26052" y="7695"/>
                    <a:pt x="26086" y="6528"/>
                    <a:pt x="25352" y="5794"/>
                  </a:cubicBezTo>
                  <a:lnTo>
                    <a:pt x="24985" y="5394"/>
                  </a:lnTo>
                  <a:cubicBezTo>
                    <a:pt x="24618" y="5027"/>
                    <a:pt x="24143" y="4843"/>
                    <a:pt x="23667" y="4843"/>
                  </a:cubicBezTo>
                  <a:cubicBezTo>
                    <a:pt x="23192" y="4843"/>
                    <a:pt x="22717" y="5027"/>
                    <a:pt x="22350" y="5394"/>
                  </a:cubicBezTo>
                  <a:lnTo>
                    <a:pt x="15345" y="12265"/>
                  </a:lnTo>
                  <a:cubicBezTo>
                    <a:pt x="14978" y="12465"/>
                    <a:pt x="14678" y="12766"/>
                    <a:pt x="14511" y="13166"/>
                  </a:cubicBezTo>
                  <a:lnTo>
                    <a:pt x="901" y="56830"/>
                  </a:lnTo>
                  <a:cubicBezTo>
                    <a:pt x="0" y="60099"/>
                    <a:pt x="2002" y="63435"/>
                    <a:pt x="5304" y="64169"/>
                  </a:cubicBezTo>
                  <a:lnTo>
                    <a:pt x="14577" y="58098"/>
                  </a:lnTo>
                  <a:lnTo>
                    <a:pt x="21216" y="23173"/>
                  </a:lnTo>
                  <a:cubicBezTo>
                    <a:pt x="21249" y="23073"/>
                    <a:pt x="21282" y="23006"/>
                    <a:pt x="21382" y="22973"/>
                  </a:cubicBezTo>
                  <a:lnTo>
                    <a:pt x="33958" y="18136"/>
                  </a:lnTo>
                  <a:lnTo>
                    <a:pt x="33991" y="18136"/>
                  </a:lnTo>
                  <a:cubicBezTo>
                    <a:pt x="34125" y="18103"/>
                    <a:pt x="34258" y="18069"/>
                    <a:pt x="34392" y="18003"/>
                  </a:cubicBezTo>
                  <a:lnTo>
                    <a:pt x="35693" y="17469"/>
                  </a:lnTo>
                  <a:lnTo>
                    <a:pt x="37460" y="16802"/>
                  </a:lnTo>
                  <a:lnTo>
                    <a:pt x="37460" y="16735"/>
                  </a:lnTo>
                  <a:lnTo>
                    <a:pt x="43198" y="14333"/>
                  </a:lnTo>
                  <a:cubicBezTo>
                    <a:pt x="44299" y="13866"/>
                    <a:pt x="44799" y="12632"/>
                    <a:pt x="44365" y="11531"/>
                  </a:cubicBezTo>
                  <a:cubicBezTo>
                    <a:pt x="44014" y="10728"/>
                    <a:pt x="43210" y="10227"/>
                    <a:pt x="42378" y="10227"/>
                  </a:cubicBezTo>
                  <a:cubicBezTo>
                    <a:pt x="42104" y="10227"/>
                    <a:pt x="41828" y="10282"/>
                    <a:pt x="41563" y="10397"/>
                  </a:cubicBezTo>
                  <a:lnTo>
                    <a:pt x="37727" y="11965"/>
                  </a:lnTo>
                  <a:cubicBezTo>
                    <a:pt x="37715" y="11971"/>
                    <a:pt x="37703" y="11974"/>
                    <a:pt x="37693" y="11974"/>
                  </a:cubicBezTo>
                  <a:cubicBezTo>
                    <a:pt x="37649" y="11974"/>
                    <a:pt x="37627" y="11925"/>
                    <a:pt x="37627" y="11898"/>
                  </a:cubicBezTo>
                  <a:lnTo>
                    <a:pt x="40196" y="4693"/>
                  </a:lnTo>
                  <a:cubicBezTo>
                    <a:pt x="40596" y="3592"/>
                    <a:pt x="40029" y="2391"/>
                    <a:pt x="38928" y="1958"/>
                  </a:cubicBezTo>
                  <a:cubicBezTo>
                    <a:pt x="38696" y="1873"/>
                    <a:pt x="38457" y="1833"/>
                    <a:pt x="38222" y="1833"/>
                  </a:cubicBezTo>
                  <a:cubicBezTo>
                    <a:pt x="37343" y="1833"/>
                    <a:pt x="36509" y="2390"/>
                    <a:pt x="36193" y="3259"/>
                  </a:cubicBezTo>
                  <a:lnTo>
                    <a:pt x="33191" y="11531"/>
                  </a:lnTo>
                  <a:cubicBezTo>
                    <a:pt x="33091" y="11832"/>
                    <a:pt x="32790" y="12032"/>
                    <a:pt x="32457" y="12032"/>
                  </a:cubicBezTo>
                  <a:cubicBezTo>
                    <a:pt x="32090" y="12032"/>
                    <a:pt x="31823" y="11698"/>
                    <a:pt x="31856" y="11331"/>
                  </a:cubicBezTo>
                  <a:lnTo>
                    <a:pt x="33324" y="2492"/>
                  </a:lnTo>
                  <a:cubicBezTo>
                    <a:pt x="33524" y="1324"/>
                    <a:pt x="32724" y="223"/>
                    <a:pt x="31556" y="23"/>
                  </a:cubicBezTo>
                  <a:cubicBezTo>
                    <a:pt x="31449" y="8"/>
                    <a:pt x="31343" y="0"/>
                    <a:pt x="3123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812;p38"/>
            <p:cNvSpPr/>
            <p:nvPr/>
          </p:nvSpPr>
          <p:spPr>
            <a:xfrm rot="-329500">
              <a:off x="4536775" y="2939022"/>
              <a:ext cx="166173" cy="15325"/>
            </a:xfrm>
            <a:custGeom>
              <a:avLst/>
              <a:gdLst/>
              <a:ahLst/>
              <a:cxnLst/>
              <a:rect l="l" t="t" r="r" b="b"/>
              <a:pathLst>
                <a:path w="6647" h="613" extrusionOk="0">
                  <a:moveTo>
                    <a:pt x="0" y="0"/>
                  </a:moveTo>
                  <a:cubicBezTo>
                    <a:pt x="2159" y="538"/>
                    <a:pt x="4422" y="613"/>
                    <a:pt x="6647" y="6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5716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ChangeArrowheads="1"/>
          </p:cNvSpPr>
          <p:nvPr/>
        </p:nvSpPr>
        <p:spPr bwMode="auto">
          <a:xfrm>
            <a:off x="424262" y="102362"/>
            <a:ext cx="114192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in groups: What do you think about  teenagers’ pastimes in 2?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5461554" y="4058438"/>
            <a:ext cx="7064375" cy="2676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Pastimes: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doing physical activities in the fresh air 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using nature as your playground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meeting and talking face-to-face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reading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keeping a diary 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165446" y="775460"/>
            <a:ext cx="722691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Pastime: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riding a bicycle 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I love it . I wish I could do it more often. </a:t>
            </a:r>
            <a:b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B: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 think it’s inconvenient, especially when it rains.  I prefer a fitness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oogle Shape;593;p34"/>
          <p:cNvGrpSpPr/>
          <p:nvPr/>
        </p:nvGrpSpPr>
        <p:grpSpPr>
          <a:xfrm>
            <a:off x="-2" y="232932"/>
            <a:ext cx="6368812" cy="6712888"/>
            <a:chOff x="-2" y="174699"/>
            <a:chExt cx="4776609" cy="5034666"/>
          </a:xfrm>
        </p:grpSpPr>
        <p:sp>
          <p:nvSpPr>
            <p:cNvPr id="8" name="Google Shape;594;p34"/>
            <p:cNvSpPr/>
            <p:nvPr/>
          </p:nvSpPr>
          <p:spPr>
            <a:xfrm rot="7005928" flipH="1">
              <a:off x="717376" y="659549"/>
              <a:ext cx="3341853" cy="3664226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595;p34"/>
            <p:cNvGrpSpPr/>
            <p:nvPr/>
          </p:nvGrpSpPr>
          <p:grpSpPr>
            <a:xfrm>
              <a:off x="313898" y="1087325"/>
              <a:ext cx="3560197" cy="4122040"/>
              <a:chOff x="313898" y="1087325"/>
              <a:chExt cx="3560197" cy="4122040"/>
            </a:xfrm>
          </p:grpSpPr>
          <p:grpSp>
            <p:nvGrpSpPr>
              <p:cNvPr id="10" name="Google Shape;596;p34"/>
              <p:cNvGrpSpPr/>
              <p:nvPr/>
            </p:nvGrpSpPr>
            <p:grpSpPr>
              <a:xfrm>
                <a:off x="313898" y="1087325"/>
                <a:ext cx="3560197" cy="4122040"/>
                <a:chOff x="313898" y="1087325"/>
                <a:chExt cx="3560197" cy="4122040"/>
              </a:xfrm>
            </p:grpSpPr>
            <p:sp>
              <p:nvSpPr>
                <p:cNvPr id="18" name="Google Shape;597;p34"/>
                <p:cNvSpPr/>
                <p:nvPr/>
              </p:nvSpPr>
              <p:spPr>
                <a:xfrm rot="-908622">
                  <a:off x="1505318" y="3584116"/>
                  <a:ext cx="280434" cy="10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1810" extrusionOk="0">
                      <a:moveTo>
                        <a:pt x="435" y="1"/>
                      </a:moveTo>
                      <a:lnTo>
                        <a:pt x="1" y="11809"/>
                      </a:lnTo>
                      <a:lnTo>
                        <a:pt x="5371" y="11809"/>
                      </a:lnTo>
                      <a:lnTo>
                        <a:pt x="510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598;p34"/>
                <p:cNvSpPr/>
                <p:nvPr/>
              </p:nvSpPr>
              <p:spPr>
                <a:xfrm rot="908622" flipH="1">
                  <a:off x="2540156" y="3584116"/>
                  <a:ext cx="280434" cy="10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1810" extrusionOk="0">
                      <a:moveTo>
                        <a:pt x="435" y="1"/>
                      </a:moveTo>
                      <a:lnTo>
                        <a:pt x="1" y="11809"/>
                      </a:lnTo>
                      <a:lnTo>
                        <a:pt x="5371" y="11809"/>
                      </a:lnTo>
                      <a:lnTo>
                        <a:pt x="5105" y="1"/>
                      </a:lnTo>
                      <a:close/>
                    </a:path>
                  </a:pathLst>
                </a:custGeom>
                <a:solidFill>
                  <a:srgbClr val="FFE2E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599;p34"/>
                <p:cNvSpPr/>
                <p:nvPr/>
              </p:nvSpPr>
              <p:spPr>
                <a:xfrm>
                  <a:off x="1262413" y="2650250"/>
                  <a:ext cx="1803900" cy="24915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600;p34"/>
                <p:cNvSpPr/>
                <p:nvPr/>
              </p:nvSpPr>
              <p:spPr>
                <a:xfrm rot="10800000">
                  <a:off x="1657911" y="1346983"/>
                  <a:ext cx="1143440" cy="90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1" h="25845" extrusionOk="0">
                      <a:moveTo>
                        <a:pt x="16558" y="1"/>
                      </a:moveTo>
                      <a:cubicBezTo>
                        <a:pt x="12441" y="1"/>
                        <a:pt x="8355" y="1689"/>
                        <a:pt x="5405" y="4575"/>
                      </a:cubicBezTo>
                      <a:cubicBezTo>
                        <a:pt x="4304" y="5643"/>
                        <a:pt x="3370" y="6843"/>
                        <a:pt x="2436" y="8044"/>
                      </a:cubicBezTo>
                      <a:cubicBezTo>
                        <a:pt x="1936" y="8711"/>
                        <a:pt x="1435" y="9345"/>
                        <a:pt x="1135" y="10112"/>
                      </a:cubicBezTo>
                      <a:cubicBezTo>
                        <a:pt x="835" y="10880"/>
                        <a:pt x="735" y="11680"/>
                        <a:pt x="635" y="12481"/>
                      </a:cubicBezTo>
                      <a:cubicBezTo>
                        <a:pt x="301" y="15550"/>
                        <a:pt x="1" y="18652"/>
                        <a:pt x="501" y="21687"/>
                      </a:cubicBezTo>
                      <a:cubicBezTo>
                        <a:pt x="635" y="22521"/>
                        <a:pt x="1002" y="25390"/>
                        <a:pt x="1869" y="25790"/>
                      </a:cubicBezTo>
                      <a:cubicBezTo>
                        <a:pt x="1953" y="25827"/>
                        <a:pt x="2047" y="25844"/>
                        <a:pt x="2149" y="25844"/>
                      </a:cubicBezTo>
                      <a:cubicBezTo>
                        <a:pt x="3059" y="25844"/>
                        <a:pt x="4581" y="24495"/>
                        <a:pt x="4971" y="23956"/>
                      </a:cubicBezTo>
                      <a:cubicBezTo>
                        <a:pt x="5638" y="23022"/>
                        <a:pt x="5938" y="21888"/>
                        <a:pt x="6239" y="20787"/>
                      </a:cubicBezTo>
                      <a:cubicBezTo>
                        <a:pt x="6539" y="19686"/>
                        <a:pt x="6839" y="18552"/>
                        <a:pt x="7506" y="17618"/>
                      </a:cubicBezTo>
                      <a:cubicBezTo>
                        <a:pt x="7640" y="17451"/>
                        <a:pt x="7806" y="17251"/>
                        <a:pt x="8007" y="17151"/>
                      </a:cubicBezTo>
                      <a:cubicBezTo>
                        <a:pt x="8162" y="17059"/>
                        <a:pt x="8327" y="17021"/>
                        <a:pt x="8495" y="17021"/>
                      </a:cubicBezTo>
                      <a:cubicBezTo>
                        <a:pt x="8942" y="17021"/>
                        <a:pt x="9411" y="17294"/>
                        <a:pt x="9774" y="17584"/>
                      </a:cubicBezTo>
                      <a:cubicBezTo>
                        <a:pt x="10275" y="18018"/>
                        <a:pt x="10809" y="18518"/>
                        <a:pt x="11442" y="18518"/>
                      </a:cubicBezTo>
                      <a:cubicBezTo>
                        <a:pt x="12243" y="18518"/>
                        <a:pt x="12843" y="17785"/>
                        <a:pt x="13310" y="17151"/>
                      </a:cubicBezTo>
                      <a:cubicBezTo>
                        <a:pt x="13728" y="16584"/>
                        <a:pt x="14332" y="15991"/>
                        <a:pt x="15004" y="15991"/>
                      </a:cubicBezTo>
                      <a:cubicBezTo>
                        <a:pt x="15083" y="15991"/>
                        <a:pt x="15164" y="15999"/>
                        <a:pt x="15245" y="16017"/>
                      </a:cubicBezTo>
                      <a:cubicBezTo>
                        <a:pt x="16446" y="16283"/>
                        <a:pt x="16646" y="18285"/>
                        <a:pt x="17880" y="18452"/>
                      </a:cubicBezTo>
                      <a:cubicBezTo>
                        <a:pt x="17935" y="18459"/>
                        <a:pt x="17990" y="18462"/>
                        <a:pt x="18045" y="18462"/>
                      </a:cubicBezTo>
                      <a:cubicBezTo>
                        <a:pt x="18484" y="18462"/>
                        <a:pt x="18903" y="18248"/>
                        <a:pt x="19348" y="18218"/>
                      </a:cubicBezTo>
                      <a:cubicBezTo>
                        <a:pt x="19390" y="18214"/>
                        <a:pt x="19431" y="18213"/>
                        <a:pt x="19473" y="18213"/>
                      </a:cubicBezTo>
                      <a:cubicBezTo>
                        <a:pt x="20161" y="18213"/>
                        <a:pt x="20805" y="18719"/>
                        <a:pt x="21183" y="19286"/>
                      </a:cubicBezTo>
                      <a:cubicBezTo>
                        <a:pt x="21616" y="19919"/>
                        <a:pt x="21816" y="20653"/>
                        <a:pt x="22117" y="21354"/>
                      </a:cubicBezTo>
                      <a:cubicBezTo>
                        <a:pt x="22517" y="22288"/>
                        <a:pt x="23084" y="23155"/>
                        <a:pt x="23751" y="23889"/>
                      </a:cubicBezTo>
                      <a:cubicBezTo>
                        <a:pt x="24318" y="24523"/>
                        <a:pt x="24985" y="25056"/>
                        <a:pt x="25786" y="25190"/>
                      </a:cubicBezTo>
                      <a:cubicBezTo>
                        <a:pt x="25921" y="25213"/>
                        <a:pt x="26056" y="25224"/>
                        <a:pt x="26192" y="25224"/>
                      </a:cubicBezTo>
                      <a:cubicBezTo>
                        <a:pt x="26829" y="25224"/>
                        <a:pt x="27465" y="24980"/>
                        <a:pt x="27987" y="24623"/>
                      </a:cubicBezTo>
                      <a:cubicBezTo>
                        <a:pt x="29589" y="23555"/>
                        <a:pt x="30356" y="21654"/>
                        <a:pt x="30956" y="19819"/>
                      </a:cubicBezTo>
                      <a:cubicBezTo>
                        <a:pt x="31790" y="17318"/>
                        <a:pt x="32491" y="14616"/>
                        <a:pt x="32090" y="11980"/>
                      </a:cubicBezTo>
                      <a:cubicBezTo>
                        <a:pt x="31924" y="10780"/>
                        <a:pt x="31523" y="9612"/>
                        <a:pt x="31056" y="8511"/>
                      </a:cubicBezTo>
                      <a:cubicBezTo>
                        <a:pt x="30656" y="7477"/>
                        <a:pt x="30222" y="6476"/>
                        <a:pt x="29589" y="5609"/>
                      </a:cubicBezTo>
                      <a:cubicBezTo>
                        <a:pt x="28888" y="4709"/>
                        <a:pt x="27954" y="3975"/>
                        <a:pt x="27020" y="3341"/>
                      </a:cubicBezTo>
                      <a:cubicBezTo>
                        <a:pt x="24018" y="1339"/>
                        <a:pt x="20515" y="39"/>
                        <a:pt x="16913" y="5"/>
                      </a:cubicBezTo>
                      <a:cubicBezTo>
                        <a:pt x="16795" y="2"/>
                        <a:pt x="16677" y="1"/>
                        <a:pt x="16558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601;p34"/>
                <p:cNvSpPr/>
                <p:nvPr/>
              </p:nvSpPr>
              <p:spPr>
                <a:xfrm flipH="1">
                  <a:off x="2019576" y="1893425"/>
                  <a:ext cx="384849" cy="70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14445" extrusionOk="0">
                      <a:moveTo>
                        <a:pt x="7639" y="1"/>
                      </a:moveTo>
                      <a:lnTo>
                        <a:pt x="1" y="1001"/>
                      </a:lnTo>
                      <a:lnTo>
                        <a:pt x="3070" y="14444"/>
                      </a:lnTo>
                      <a:lnTo>
                        <a:pt x="10308" y="8740"/>
                      </a:lnTo>
                      <a:lnTo>
                        <a:pt x="7639" y="1"/>
                      </a:lnTo>
                      <a:close/>
                    </a:path>
                  </a:pathLst>
                </a:custGeom>
                <a:solidFill>
                  <a:srgbClr val="FFE2E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602;p34"/>
                <p:cNvSpPr/>
                <p:nvPr/>
              </p:nvSpPr>
              <p:spPr>
                <a:xfrm flipH="1">
                  <a:off x="1933603" y="1211093"/>
                  <a:ext cx="800139" cy="95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6" h="19717" extrusionOk="0">
                      <a:moveTo>
                        <a:pt x="9897" y="0"/>
                      </a:moveTo>
                      <a:cubicBezTo>
                        <a:pt x="2854" y="0"/>
                        <a:pt x="717" y="6543"/>
                        <a:pt x="367" y="10390"/>
                      </a:cubicBezTo>
                      <a:cubicBezTo>
                        <a:pt x="0" y="14393"/>
                        <a:pt x="1334" y="19329"/>
                        <a:pt x="5371" y="19696"/>
                      </a:cubicBezTo>
                      <a:cubicBezTo>
                        <a:pt x="5516" y="19710"/>
                        <a:pt x="5662" y="19716"/>
                        <a:pt x="5809" y="19716"/>
                      </a:cubicBezTo>
                      <a:cubicBezTo>
                        <a:pt x="9721" y="19716"/>
                        <a:pt x="14257" y="15115"/>
                        <a:pt x="14610" y="11257"/>
                      </a:cubicBezTo>
                      <a:cubicBezTo>
                        <a:pt x="14944" y="7221"/>
                        <a:pt x="16445" y="549"/>
                        <a:pt x="10975" y="49"/>
                      </a:cubicBezTo>
                      <a:cubicBezTo>
                        <a:pt x="10603" y="16"/>
                        <a:pt x="10244" y="0"/>
                        <a:pt x="9897" y="0"/>
                      </a:cubicBezTo>
                      <a:close/>
                    </a:path>
                  </a:pathLst>
                </a:custGeom>
                <a:solidFill>
                  <a:srgbClr val="FFE2E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603;p34"/>
                <p:cNvSpPr/>
                <p:nvPr/>
              </p:nvSpPr>
              <p:spPr>
                <a:xfrm flipH="1">
                  <a:off x="1626898" y="1087325"/>
                  <a:ext cx="1101979" cy="7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0" h="15436" extrusionOk="0">
                      <a:moveTo>
                        <a:pt x="11337" y="1"/>
                      </a:moveTo>
                      <a:cubicBezTo>
                        <a:pt x="10708" y="1"/>
                        <a:pt x="9990" y="88"/>
                        <a:pt x="9173" y="291"/>
                      </a:cubicBezTo>
                      <a:cubicBezTo>
                        <a:pt x="0" y="2560"/>
                        <a:pt x="1701" y="3393"/>
                        <a:pt x="1401" y="8364"/>
                      </a:cubicBezTo>
                      <a:cubicBezTo>
                        <a:pt x="1401" y="8364"/>
                        <a:pt x="2012" y="8442"/>
                        <a:pt x="2977" y="8442"/>
                      </a:cubicBezTo>
                      <a:cubicBezTo>
                        <a:pt x="4755" y="8442"/>
                        <a:pt x="7735" y="8176"/>
                        <a:pt x="10307" y="6663"/>
                      </a:cubicBezTo>
                      <a:cubicBezTo>
                        <a:pt x="10307" y="6663"/>
                        <a:pt x="10441" y="9465"/>
                        <a:pt x="12075" y="10899"/>
                      </a:cubicBezTo>
                      <a:lnTo>
                        <a:pt x="11809" y="13901"/>
                      </a:lnTo>
                      <a:lnTo>
                        <a:pt x="15778" y="15435"/>
                      </a:lnTo>
                      <a:cubicBezTo>
                        <a:pt x="20748" y="9465"/>
                        <a:pt x="22650" y="8164"/>
                        <a:pt x="15778" y="3393"/>
                      </a:cubicBezTo>
                      <a:cubicBezTo>
                        <a:pt x="15778" y="3393"/>
                        <a:pt x="15258" y="1"/>
                        <a:pt x="11337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604;p34"/>
                <p:cNvSpPr/>
                <p:nvPr/>
              </p:nvSpPr>
              <p:spPr>
                <a:xfrm>
                  <a:off x="1946624" y="1184014"/>
                  <a:ext cx="29240" cy="125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2570" fill="none" extrusionOk="0">
                      <a:moveTo>
                        <a:pt x="0" y="2569"/>
                      </a:moveTo>
                      <a:cubicBezTo>
                        <a:pt x="0" y="2569"/>
                        <a:pt x="600" y="1302"/>
                        <a:pt x="0" y="1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67596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605;p34"/>
                <p:cNvSpPr/>
                <p:nvPr/>
              </p:nvSpPr>
              <p:spPr>
                <a:xfrm flipH="1">
                  <a:off x="1867112" y="1198634"/>
                  <a:ext cx="115258" cy="9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1969" fill="none" extrusionOk="0">
                      <a:moveTo>
                        <a:pt x="0" y="1969"/>
                      </a:moveTo>
                      <a:cubicBezTo>
                        <a:pt x="0" y="1969"/>
                        <a:pt x="2202" y="1001"/>
                        <a:pt x="2369" y="1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67596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606;p34"/>
                <p:cNvSpPr/>
                <p:nvPr/>
              </p:nvSpPr>
              <p:spPr>
                <a:xfrm flipH="1">
                  <a:off x="1888175" y="1668364"/>
                  <a:ext cx="271092" cy="2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" h="5885" extrusionOk="0">
                      <a:moveTo>
                        <a:pt x="3194" y="0"/>
                      </a:moveTo>
                      <a:cubicBezTo>
                        <a:pt x="2149" y="0"/>
                        <a:pt x="1094" y="838"/>
                        <a:pt x="601" y="2125"/>
                      </a:cubicBezTo>
                      <a:cubicBezTo>
                        <a:pt x="0" y="3659"/>
                        <a:pt x="501" y="5294"/>
                        <a:pt x="1735" y="5761"/>
                      </a:cubicBezTo>
                      <a:cubicBezTo>
                        <a:pt x="1950" y="5844"/>
                        <a:pt x="2173" y="5884"/>
                        <a:pt x="2399" y="5884"/>
                      </a:cubicBezTo>
                      <a:cubicBezTo>
                        <a:pt x="3432" y="5884"/>
                        <a:pt x="4505" y="5047"/>
                        <a:pt x="4971" y="3759"/>
                      </a:cubicBezTo>
                      <a:cubicBezTo>
                        <a:pt x="5571" y="2192"/>
                        <a:pt x="5071" y="557"/>
                        <a:pt x="3870" y="123"/>
                      </a:cubicBezTo>
                      <a:cubicBezTo>
                        <a:pt x="3649" y="40"/>
                        <a:pt x="3422" y="0"/>
                        <a:pt x="3194" y="0"/>
                      </a:cubicBezTo>
                      <a:close/>
                    </a:path>
                  </a:pathLst>
                </a:custGeom>
                <a:solidFill>
                  <a:srgbClr val="FFE2E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607;p34"/>
                <p:cNvSpPr/>
                <p:nvPr/>
              </p:nvSpPr>
              <p:spPr>
                <a:xfrm rot="-3537657">
                  <a:off x="814576" y="1321963"/>
                  <a:ext cx="564168" cy="62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8" h="11896" extrusionOk="0">
                      <a:moveTo>
                        <a:pt x="5100" y="0"/>
                      </a:moveTo>
                      <a:cubicBezTo>
                        <a:pt x="4527" y="0"/>
                        <a:pt x="3962" y="92"/>
                        <a:pt x="3402" y="254"/>
                      </a:cubicBezTo>
                      <a:lnTo>
                        <a:pt x="3769" y="2155"/>
                      </a:lnTo>
                      <a:cubicBezTo>
                        <a:pt x="4200" y="2048"/>
                        <a:pt x="4610" y="1992"/>
                        <a:pt x="5001" y="1992"/>
                      </a:cubicBezTo>
                      <a:cubicBezTo>
                        <a:pt x="5700" y="1992"/>
                        <a:pt x="6340" y="2171"/>
                        <a:pt x="6938" y="2556"/>
                      </a:cubicBezTo>
                      <a:cubicBezTo>
                        <a:pt x="8006" y="3223"/>
                        <a:pt x="8273" y="4224"/>
                        <a:pt x="7739" y="5058"/>
                      </a:cubicBezTo>
                      <a:lnTo>
                        <a:pt x="7739" y="5091"/>
                      </a:lnTo>
                      <a:cubicBezTo>
                        <a:pt x="7427" y="5567"/>
                        <a:pt x="6962" y="5825"/>
                        <a:pt x="6339" y="5825"/>
                      </a:cubicBezTo>
                      <a:cubicBezTo>
                        <a:pt x="5696" y="5825"/>
                        <a:pt x="4885" y="5550"/>
                        <a:pt x="3903" y="4957"/>
                      </a:cubicBezTo>
                      <a:lnTo>
                        <a:pt x="3803" y="4991"/>
                      </a:lnTo>
                      <a:lnTo>
                        <a:pt x="2535" y="7593"/>
                      </a:lnTo>
                      <a:lnTo>
                        <a:pt x="3736" y="8360"/>
                      </a:lnTo>
                      <a:lnTo>
                        <a:pt x="4670" y="7259"/>
                      </a:lnTo>
                      <a:cubicBezTo>
                        <a:pt x="5396" y="7576"/>
                        <a:pt x="6127" y="7767"/>
                        <a:pt x="6822" y="7767"/>
                      </a:cubicBezTo>
                      <a:cubicBezTo>
                        <a:pt x="7884" y="7767"/>
                        <a:pt x="8861" y="7321"/>
                        <a:pt x="9607" y="6192"/>
                      </a:cubicBezTo>
                      <a:lnTo>
                        <a:pt x="9607" y="6158"/>
                      </a:lnTo>
                      <a:cubicBezTo>
                        <a:pt x="10808" y="4290"/>
                        <a:pt x="10141" y="2256"/>
                        <a:pt x="8072" y="888"/>
                      </a:cubicBezTo>
                      <a:cubicBezTo>
                        <a:pt x="7048" y="260"/>
                        <a:pt x="6062" y="0"/>
                        <a:pt x="5100" y="0"/>
                      </a:cubicBezTo>
                      <a:close/>
                      <a:moveTo>
                        <a:pt x="1301" y="8560"/>
                      </a:moveTo>
                      <a:lnTo>
                        <a:pt x="0" y="10628"/>
                      </a:lnTo>
                      <a:lnTo>
                        <a:pt x="1968" y="11896"/>
                      </a:lnTo>
                      <a:lnTo>
                        <a:pt x="3302" y="9861"/>
                      </a:lnTo>
                      <a:lnTo>
                        <a:pt x="1301" y="856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" name="Google Shape;608;p34"/>
                <p:cNvGrpSpPr/>
                <p:nvPr/>
              </p:nvGrpSpPr>
              <p:grpSpPr>
                <a:xfrm>
                  <a:off x="313898" y="3767843"/>
                  <a:ext cx="1300664" cy="1441522"/>
                  <a:chOff x="-38237" y="3494275"/>
                  <a:chExt cx="1547488" cy="1715077"/>
                </a:xfrm>
              </p:grpSpPr>
              <p:sp>
                <p:nvSpPr>
                  <p:cNvPr id="50" name="Google Shape;609;p34"/>
                  <p:cNvSpPr/>
                  <p:nvPr/>
                </p:nvSpPr>
                <p:spPr>
                  <a:xfrm>
                    <a:off x="-38237" y="4419323"/>
                    <a:ext cx="684183" cy="461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28" h="17030" extrusionOk="0">
                        <a:moveTo>
                          <a:pt x="11492" y="0"/>
                        </a:moveTo>
                        <a:cubicBezTo>
                          <a:pt x="10311" y="0"/>
                          <a:pt x="9090" y="270"/>
                          <a:pt x="7863" y="877"/>
                        </a:cubicBezTo>
                        <a:cubicBezTo>
                          <a:pt x="0" y="4738"/>
                          <a:pt x="9772" y="17029"/>
                          <a:pt x="16929" y="17029"/>
                        </a:cubicBezTo>
                        <a:cubicBezTo>
                          <a:pt x="18182" y="17029"/>
                          <a:pt x="19355" y="16652"/>
                          <a:pt x="20339" y="15788"/>
                        </a:cubicBezTo>
                        <a:cubicBezTo>
                          <a:pt x="25228" y="11506"/>
                          <a:pt x="19204" y="0"/>
                          <a:pt x="1149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610;p34"/>
                  <p:cNvSpPr/>
                  <p:nvPr/>
                </p:nvSpPr>
                <p:spPr>
                  <a:xfrm>
                    <a:off x="314321" y="4423201"/>
                    <a:ext cx="322972" cy="458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9" h="16899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970" y="3302"/>
                          <a:pt x="8340" y="9240"/>
                          <a:pt x="2469" y="16745"/>
                        </a:cubicBezTo>
                        <a:cubicBezTo>
                          <a:pt x="2959" y="16845"/>
                          <a:pt x="3441" y="16898"/>
                          <a:pt x="3911" y="16898"/>
                        </a:cubicBezTo>
                        <a:cubicBezTo>
                          <a:pt x="5171" y="16898"/>
                          <a:pt x="6343" y="16519"/>
                          <a:pt x="7339" y="15645"/>
                        </a:cubicBezTo>
                        <a:cubicBezTo>
                          <a:pt x="11909" y="11675"/>
                          <a:pt x="6939" y="1368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611;p34"/>
                  <p:cNvSpPr/>
                  <p:nvPr/>
                </p:nvSpPr>
                <p:spPr>
                  <a:xfrm>
                    <a:off x="328803" y="4622204"/>
                    <a:ext cx="239741" cy="587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0" h="21650" fill="none" extrusionOk="0">
                        <a:moveTo>
                          <a:pt x="0" y="1"/>
                        </a:moveTo>
                        <a:cubicBezTo>
                          <a:pt x="0" y="1"/>
                          <a:pt x="8840" y="9674"/>
                          <a:pt x="8806" y="2164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612;p34"/>
                  <p:cNvSpPr/>
                  <p:nvPr/>
                </p:nvSpPr>
                <p:spPr>
                  <a:xfrm>
                    <a:off x="168172" y="4007052"/>
                    <a:ext cx="631896" cy="503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0" h="18558" extrusionOk="0">
                        <a:moveTo>
                          <a:pt x="10672" y="1"/>
                        </a:moveTo>
                        <a:cubicBezTo>
                          <a:pt x="10246" y="1"/>
                          <a:pt x="9809" y="33"/>
                          <a:pt x="9359" y="101"/>
                        </a:cubicBezTo>
                        <a:cubicBezTo>
                          <a:pt x="1" y="1512"/>
                          <a:pt x="7265" y="18558"/>
                          <a:pt x="14772" y="18558"/>
                        </a:cubicBezTo>
                        <a:cubicBezTo>
                          <a:pt x="15427" y="18558"/>
                          <a:pt x="16083" y="18428"/>
                          <a:pt x="16731" y="18147"/>
                        </a:cubicBezTo>
                        <a:cubicBezTo>
                          <a:pt x="23300" y="15277"/>
                          <a:pt x="19901" y="1"/>
                          <a:pt x="1067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613;p34"/>
                  <p:cNvSpPr/>
                  <p:nvPr/>
                </p:nvSpPr>
                <p:spPr>
                  <a:xfrm>
                    <a:off x="466300" y="4007052"/>
                    <a:ext cx="331108" cy="503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09" h="18551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702" y="1769"/>
                          <a:pt x="4837" y="5705"/>
                          <a:pt x="4971" y="10675"/>
                        </a:cubicBezTo>
                        <a:cubicBezTo>
                          <a:pt x="5104" y="15045"/>
                          <a:pt x="3002" y="17146"/>
                          <a:pt x="1501" y="18047"/>
                        </a:cubicBezTo>
                        <a:cubicBezTo>
                          <a:pt x="2260" y="18372"/>
                          <a:pt x="3028" y="18550"/>
                          <a:pt x="3796" y="18550"/>
                        </a:cubicBezTo>
                        <a:cubicBezTo>
                          <a:pt x="4446" y="18550"/>
                          <a:pt x="5095" y="18422"/>
                          <a:pt x="5738" y="18147"/>
                        </a:cubicBezTo>
                        <a:cubicBezTo>
                          <a:pt x="12209" y="15312"/>
                          <a:pt x="8973" y="368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614;p34"/>
                  <p:cNvSpPr/>
                  <p:nvPr/>
                </p:nvSpPr>
                <p:spPr>
                  <a:xfrm>
                    <a:off x="471724" y="4212401"/>
                    <a:ext cx="211699" cy="9942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6" h="36661" fill="none" extrusionOk="0">
                        <a:moveTo>
                          <a:pt x="0" y="1"/>
                        </a:moveTo>
                        <a:cubicBezTo>
                          <a:pt x="0" y="1"/>
                          <a:pt x="7806" y="11776"/>
                          <a:pt x="6605" y="3666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615;p34"/>
                  <p:cNvSpPr/>
                  <p:nvPr/>
                </p:nvSpPr>
                <p:spPr>
                  <a:xfrm>
                    <a:off x="442462" y="3494275"/>
                    <a:ext cx="541315" cy="52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60" h="19452" extrusionOk="0">
                        <a:moveTo>
                          <a:pt x="8860" y="0"/>
                        </a:moveTo>
                        <a:cubicBezTo>
                          <a:pt x="0" y="0"/>
                          <a:pt x="3136" y="19452"/>
                          <a:pt x="11134" y="19452"/>
                        </a:cubicBezTo>
                        <a:cubicBezTo>
                          <a:pt x="11348" y="19452"/>
                          <a:pt x="11566" y="19438"/>
                          <a:pt x="11787" y="19409"/>
                        </a:cubicBezTo>
                        <a:cubicBezTo>
                          <a:pt x="19226" y="18475"/>
                          <a:pt x="19960" y="1430"/>
                          <a:pt x="9752" y="62"/>
                        </a:cubicBezTo>
                        <a:cubicBezTo>
                          <a:pt x="9442" y="20"/>
                          <a:pt x="9145" y="0"/>
                          <a:pt x="8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616;p34"/>
                  <p:cNvSpPr/>
                  <p:nvPr/>
                </p:nvSpPr>
                <p:spPr>
                  <a:xfrm>
                    <a:off x="685212" y="3533029"/>
                    <a:ext cx="289506" cy="488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5" h="18025" extrusionOk="0">
                        <a:moveTo>
                          <a:pt x="4371" y="1"/>
                        </a:moveTo>
                        <a:lnTo>
                          <a:pt x="4371" y="1"/>
                        </a:lnTo>
                        <a:cubicBezTo>
                          <a:pt x="4938" y="4070"/>
                          <a:pt x="5738" y="12376"/>
                          <a:pt x="3336" y="15278"/>
                        </a:cubicBezTo>
                        <a:cubicBezTo>
                          <a:pt x="2402" y="16446"/>
                          <a:pt x="1202" y="17113"/>
                          <a:pt x="1" y="17513"/>
                        </a:cubicBezTo>
                        <a:cubicBezTo>
                          <a:pt x="673" y="17849"/>
                          <a:pt x="1385" y="18025"/>
                          <a:pt x="2153" y="18025"/>
                        </a:cubicBezTo>
                        <a:cubicBezTo>
                          <a:pt x="2376" y="18025"/>
                          <a:pt x="2603" y="18010"/>
                          <a:pt x="2836" y="17980"/>
                        </a:cubicBezTo>
                        <a:cubicBezTo>
                          <a:pt x="9241" y="17180"/>
                          <a:pt x="10675" y="4337"/>
                          <a:pt x="43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617;p34"/>
                  <p:cNvSpPr/>
                  <p:nvPr/>
                </p:nvSpPr>
                <p:spPr>
                  <a:xfrm>
                    <a:off x="725919" y="3797173"/>
                    <a:ext cx="66986" cy="1409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0" h="51972" fill="none" extrusionOk="0">
                        <a:moveTo>
                          <a:pt x="1" y="1"/>
                        </a:moveTo>
                        <a:cubicBezTo>
                          <a:pt x="1" y="1"/>
                          <a:pt x="2469" y="21783"/>
                          <a:pt x="535" y="5197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618;p34"/>
                  <p:cNvSpPr/>
                  <p:nvPr/>
                </p:nvSpPr>
                <p:spPr>
                  <a:xfrm>
                    <a:off x="787264" y="3811194"/>
                    <a:ext cx="627774" cy="475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48" h="17520" extrusionOk="0">
                        <a:moveTo>
                          <a:pt x="14809" y="1"/>
                        </a:moveTo>
                        <a:cubicBezTo>
                          <a:pt x="8519" y="1"/>
                          <a:pt x="0" y="11040"/>
                          <a:pt x="4877" y="15996"/>
                        </a:cubicBezTo>
                        <a:cubicBezTo>
                          <a:pt x="5920" y="17052"/>
                          <a:pt x="7306" y="17519"/>
                          <a:pt x="8818" y="17519"/>
                        </a:cubicBezTo>
                        <a:cubicBezTo>
                          <a:pt x="14945" y="17519"/>
                          <a:pt x="23148" y="9850"/>
                          <a:pt x="19054" y="2653"/>
                        </a:cubicBezTo>
                        <a:cubicBezTo>
                          <a:pt x="17991" y="778"/>
                          <a:pt x="16478" y="1"/>
                          <a:pt x="148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619;p34"/>
                  <p:cNvSpPr/>
                  <p:nvPr/>
                </p:nvSpPr>
                <p:spPr>
                  <a:xfrm>
                    <a:off x="912286" y="3827032"/>
                    <a:ext cx="502805" cy="460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40" h="16966" extrusionOk="0">
                        <a:moveTo>
                          <a:pt x="12476" y="1"/>
                        </a:moveTo>
                        <a:lnTo>
                          <a:pt x="12476" y="1"/>
                        </a:lnTo>
                        <a:cubicBezTo>
                          <a:pt x="12543" y="2769"/>
                          <a:pt x="12209" y="6939"/>
                          <a:pt x="10274" y="10642"/>
                        </a:cubicBezTo>
                        <a:cubicBezTo>
                          <a:pt x="8310" y="14421"/>
                          <a:pt x="4063" y="15174"/>
                          <a:pt x="1038" y="15174"/>
                        </a:cubicBezTo>
                        <a:cubicBezTo>
                          <a:pt x="672" y="15174"/>
                          <a:pt x="324" y="15163"/>
                          <a:pt x="0" y="15145"/>
                        </a:cubicBezTo>
                        <a:lnTo>
                          <a:pt x="0" y="15145"/>
                        </a:lnTo>
                        <a:cubicBezTo>
                          <a:pt x="100" y="15245"/>
                          <a:pt x="167" y="15345"/>
                          <a:pt x="267" y="15445"/>
                        </a:cubicBezTo>
                        <a:cubicBezTo>
                          <a:pt x="1308" y="16499"/>
                          <a:pt x="2690" y="16965"/>
                          <a:pt x="4198" y="16965"/>
                        </a:cubicBezTo>
                        <a:cubicBezTo>
                          <a:pt x="10326" y="16965"/>
                          <a:pt x="18540" y="9270"/>
                          <a:pt x="14444" y="2069"/>
                        </a:cubicBezTo>
                        <a:cubicBezTo>
                          <a:pt x="13910" y="1101"/>
                          <a:pt x="13210" y="434"/>
                          <a:pt x="1247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620;p34"/>
                  <p:cNvSpPr/>
                  <p:nvPr/>
                </p:nvSpPr>
                <p:spPr>
                  <a:xfrm>
                    <a:off x="793772" y="4048680"/>
                    <a:ext cx="313941" cy="11579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42698" fill="none" extrusionOk="0">
                        <a:moveTo>
                          <a:pt x="11576" y="0"/>
                        </a:moveTo>
                        <a:cubicBezTo>
                          <a:pt x="11576" y="0"/>
                          <a:pt x="1" y="10408"/>
                          <a:pt x="1" y="42697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621;p34"/>
                  <p:cNvSpPr/>
                  <p:nvPr/>
                </p:nvSpPr>
                <p:spPr>
                  <a:xfrm>
                    <a:off x="908788" y="4256253"/>
                    <a:ext cx="599976" cy="4294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23" h="15835" extrusionOk="0">
                        <a:moveTo>
                          <a:pt x="15223" y="0"/>
                        </a:moveTo>
                        <a:cubicBezTo>
                          <a:pt x="9007" y="0"/>
                          <a:pt x="1" y="7522"/>
                          <a:pt x="3132" y="13061"/>
                        </a:cubicBezTo>
                        <a:cubicBezTo>
                          <a:pt x="4213" y="14977"/>
                          <a:pt x="6371" y="15834"/>
                          <a:pt x="8812" y="15834"/>
                        </a:cubicBezTo>
                        <a:cubicBezTo>
                          <a:pt x="14656" y="15834"/>
                          <a:pt x="22122" y="10923"/>
                          <a:pt x="20310" y="3888"/>
                        </a:cubicBezTo>
                        <a:cubicBezTo>
                          <a:pt x="19596" y="1115"/>
                          <a:pt x="17617" y="0"/>
                          <a:pt x="1522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622;p34"/>
                  <p:cNvSpPr/>
                  <p:nvPr/>
                </p:nvSpPr>
                <p:spPr>
                  <a:xfrm>
                    <a:off x="997307" y="4295631"/>
                    <a:ext cx="511944" cy="3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14392" extrusionOk="0">
                        <a:moveTo>
                          <a:pt x="15779" y="1"/>
                        </a:moveTo>
                        <a:cubicBezTo>
                          <a:pt x="14912" y="2436"/>
                          <a:pt x="13310" y="5905"/>
                          <a:pt x="10542" y="8540"/>
                        </a:cubicBezTo>
                        <a:cubicBezTo>
                          <a:pt x="7621" y="11359"/>
                          <a:pt x="4070" y="11914"/>
                          <a:pt x="1733" y="11914"/>
                        </a:cubicBezTo>
                        <a:cubicBezTo>
                          <a:pt x="1028" y="11914"/>
                          <a:pt x="434" y="11863"/>
                          <a:pt x="1" y="11809"/>
                        </a:cubicBezTo>
                        <a:lnTo>
                          <a:pt x="1" y="11809"/>
                        </a:lnTo>
                        <a:cubicBezTo>
                          <a:pt x="1122" y="13592"/>
                          <a:pt x="3219" y="14391"/>
                          <a:pt x="5576" y="14391"/>
                        </a:cubicBezTo>
                        <a:cubicBezTo>
                          <a:pt x="11423" y="14391"/>
                          <a:pt x="18877" y="9472"/>
                          <a:pt x="17046" y="2436"/>
                        </a:cubicBezTo>
                        <a:cubicBezTo>
                          <a:pt x="16780" y="1402"/>
                          <a:pt x="16346" y="601"/>
                          <a:pt x="157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" name="Google Shape;623;p34"/>
                  <p:cNvSpPr/>
                  <p:nvPr/>
                </p:nvSpPr>
                <p:spPr>
                  <a:xfrm>
                    <a:off x="835401" y="4471148"/>
                    <a:ext cx="386297" cy="735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44" h="27120" fill="none" extrusionOk="0">
                        <a:moveTo>
                          <a:pt x="14244" y="0"/>
                        </a:moveTo>
                        <a:cubicBezTo>
                          <a:pt x="14244" y="0"/>
                          <a:pt x="3703" y="3769"/>
                          <a:pt x="0" y="2711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0" name="Google Shape;624;p34"/>
                <p:cNvSpPr/>
                <p:nvPr/>
              </p:nvSpPr>
              <p:spPr>
                <a:xfrm flipH="1">
                  <a:off x="2586849" y="1831085"/>
                  <a:ext cx="121378" cy="121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3437" extrusionOk="0">
                      <a:moveTo>
                        <a:pt x="1735" y="1"/>
                      </a:moveTo>
                      <a:cubicBezTo>
                        <a:pt x="768" y="1"/>
                        <a:pt x="1" y="768"/>
                        <a:pt x="1" y="1702"/>
                      </a:cubicBezTo>
                      <a:cubicBezTo>
                        <a:pt x="1" y="2669"/>
                        <a:pt x="768" y="3436"/>
                        <a:pt x="1735" y="3436"/>
                      </a:cubicBezTo>
                      <a:cubicBezTo>
                        <a:pt x="2669" y="3436"/>
                        <a:pt x="3437" y="2669"/>
                        <a:pt x="3437" y="1702"/>
                      </a:cubicBezTo>
                      <a:cubicBezTo>
                        <a:pt x="3437" y="768"/>
                        <a:pt x="2669" y="1"/>
                        <a:pt x="17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625;p34"/>
                <p:cNvSpPr/>
                <p:nvPr/>
              </p:nvSpPr>
              <p:spPr>
                <a:xfrm flipH="1">
                  <a:off x="2249154" y="1831085"/>
                  <a:ext cx="121378" cy="121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3437" extrusionOk="0">
                      <a:moveTo>
                        <a:pt x="1702" y="1"/>
                      </a:moveTo>
                      <a:cubicBezTo>
                        <a:pt x="768" y="1"/>
                        <a:pt x="1" y="768"/>
                        <a:pt x="1" y="1702"/>
                      </a:cubicBezTo>
                      <a:cubicBezTo>
                        <a:pt x="1" y="2669"/>
                        <a:pt x="768" y="3436"/>
                        <a:pt x="1702" y="3436"/>
                      </a:cubicBezTo>
                      <a:cubicBezTo>
                        <a:pt x="2669" y="3436"/>
                        <a:pt x="3436" y="2669"/>
                        <a:pt x="3436" y="1702"/>
                      </a:cubicBezTo>
                      <a:cubicBezTo>
                        <a:pt x="3436" y="768"/>
                        <a:pt x="2669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626;p34"/>
                <p:cNvSpPr/>
                <p:nvPr/>
              </p:nvSpPr>
              <p:spPr>
                <a:xfrm flipH="1">
                  <a:off x="2353660" y="1716544"/>
                  <a:ext cx="58809" cy="8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170" extrusionOk="0">
                      <a:moveTo>
                        <a:pt x="1068" y="1"/>
                      </a:moveTo>
                      <a:cubicBezTo>
                        <a:pt x="467" y="1"/>
                        <a:pt x="0" y="468"/>
                        <a:pt x="0" y="1068"/>
                      </a:cubicBezTo>
                      <a:lnTo>
                        <a:pt x="0" y="2069"/>
                      </a:lnTo>
                      <a:cubicBezTo>
                        <a:pt x="0" y="2669"/>
                        <a:pt x="467" y="3170"/>
                        <a:pt x="1068" y="3170"/>
                      </a:cubicBezTo>
                      <a:cubicBezTo>
                        <a:pt x="1668" y="3170"/>
                        <a:pt x="2135" y="2669"/>
                        <a:pt x="2135" y="2069"/>
                      </a:cubicBezTo>
                      <a:lnTo>
                        <a:pt x="2135" y="1068"/>
                      </a:lnTo>
                      <a:cubicBezTo>
                        <a:pt x="2135" y="468"/>
                        <a:pt x="1668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627;p34"/>
                <p:cNvSpPr/>
                <p:nvPr/>
              </p:nvSpPr>
              <p:spPr>
                <a:xfrm rot="-695474" flipH="1">
                  <a:off x="2488994" y="1821195"/>
                  <a:ext cx="90892" cy="9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2436" fill="none" extrusionOk="0">
                      <a:moveTo>
                        <a:pt x="1201" y="0"/>
                      </a:moveTo>
                      <a:cubicBezTo>
                        <a:pt x="1201" y="0"/>
                        <a:pt x="0" y="1568"/>
                        <a:pt x="1835" y="2436"/>
                      </a:cubicBezTo>
                    </a:path>
                  </a:pathLst>
                </a:custGeom>
                <a:noFill/>
                <a:ln w="1085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628;p34"/>
                <p:cNvSpPr/>
                <p:nvPr/>
              </p:nvSpPr>
              <p:spPr>
                <a:xfrm rot="-6266359" flipH="1">
                  <a:off x="2563210" y="1584288"/>
                  <a:ext cx="107865" cy="10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2436" fill="none" extrusionOk="0">
                      <a:moveTo>
                        <a:pt x="1201" y="0"/>
                      </a:moveTo>
                      <a:cubicBezTo>
                        <a:pt x="1201" y="0"/>
                        <a:pt x="0" y="1568"/>
                        <a:pt x="1835" y="2436"/>
                      </a:cubicBezTo>
                    </a:path>
                  </a:pathLst>
                </a:custGeom>
                <a:noFill/>
                <a:ln w="1085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629;p34"/>
                <p:cNvSpPr/>
                <p:nvPr/>
              </p:nvSpPr>
              <p:spPr>
                <a:xfrm rot="6266359">
                  <a:off x="2301929" y="1584288"/>
                  <a:ext cx="107865" cy="10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2436" fill="none" extrusionOk="0">
                      <a:moveTo>
                        <a:pt x="1201" y="0"/>
                      </a:moveTo>
                      <a:cubicBezTo>
                        <a:pt x="1201" y="0"/>
                        <a:pt x="0" y="1568"/>
                        <a:pt x="1835" y="2436"/>
                      </a:cubicBezTo>
                    </a:path>
                  </a:pathLst>
                </a:custGeom>
                <a:noFill/>
                <a:ln w="1085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630;p34"/>
                <p:cNvSpPr/>
                <p:nvPr/>
              </p:nvSpPr>
              <p:spPr>
                <a:xfrm flipH="1">
                  <a:off x="2622999" y="1716544"/>
                  <a:ext cx="58809" cy="8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170" extrusionOk="0">
                      <a:moveTo>
                        <a:pt x="1068" y="1"/>
                      </a:moveTo>
                      <a:cubicBezTo>
                        <a:pt x="467" y="1"/>
                        <a:pt x="0" y="468"/>
                        <a:pt x="0" y="1068"/>
                      </a:cubicBezTo>
                      <a:lnTo>
                        <a:pt x="0" y="2069"/>
                      </a:lnTo>
                      <a:cubicBezTo>
                        <a:pt x="0" y="2669"/>
                        <a:pt x="467" y="3170"/>
                        <a:pt x="1068" y="3170"/>
                      </a:cubicBezTo>
                      <a:cubicBezTo>
                        <a:pt x="1668" y="3170"/>
                        <a:pt x="2135" y="2669"/>
                        <a:pt x="2135" y="2069"/>
                      </a:cubicBezTo>
                      <a:lnTo>
                        <a:pt x="2135" y="1068"/>
                      </a:lnTo>
                      <a:cubicBezTo>
                        <a:pt x="2135" y="468"/>
                        <a:pt x="1668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631;p34"/>
                <p:cNvSpPr/>
                <p:nvPr/>
              </p:nvSpPr>
              <p:spPr>
                <a:xfrm rot="952175" flipH="1">
                  <a:off x="2419179" y="1962321"/>
                  <a:ext cx="77609" cy="38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" h="1393" extrusionOk="0">
                      <a:moveTo>
                        <a:pt x="0" y="1022"/>
                      </a:moveTo>
                      <a:cubicBezTo>
                        <a:pt x="1364" y="1802"/>
                        <a:pt x="3578" y="1193"/>
                        <a:pt x="4601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8" name="Google Shape;632;p34"/>
                <p:cNvSpPr/>
                <p:nvPr/>
              </p:nvSpPr>
              <p:spPr>
                <a:xfrm>
                  <a:off x="3135800" y="1825775"/>
                  <a:ext cx="419400" cy="4194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633;p34"/>
                <p:cNvSpPr/>
                <p:nvPr/>
              </p:nvSpPr>
              <p:spPr>
                <a:xfrm>
                  <a:off x="1787038" y="2279125"/>
                  <a:ext cx="685587" cy="253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4" h="67018" extrusionOk="0">
                      <a:moveTo>
                        <a:pt x="10369" y="1"/>
                      </a:moveTo>
                      <a:cubicBezTo>
                        <a:pt x="10227" y="1"/>
                        <a:pt x="10084" y="2"/>
                        <a:pt x="9941" y="3"/>
                      </a:cubicBezTo>
                      <a:cubicBezTo>
                        <a:pt x="6372" y="3"/>
                        <a:pt x="3036" y="704"/>
                        <a:pt x="0" y="1871"/>
                      </a:cubicBezTo>
                      <a:lnTo>
                        <a:pt x="2102" y="67018"/>
                      </a:lnTo>
                      <a:lnTo>
                        <a:pt x="17813" y="67018"/>
                      </a:lnTo>
                      <a:lnTo>
                        <a:pt x="18714" y="937"/>
                      </a:lnTo>
                      <a:cubicBezTo>
                        <a:pt x="16135" y="332"/>
                        <a:pt x="13344" y="1"/>
                        <a:pt x="103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634;p34"/>
                <p:cNvSpPr/>
                <p:nvPr/>
              </p:nvSpPr>
              <p:spPr>
                <a:xfrm>
                  <a:off x="2381452" y="2294578"/>
                  <a:ext cx="614695" cy="153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54" h="66448" extrusionOk="0">
                      <a:moveTo>
                        <a:pt x="0" y="0"/>
                      </a:moveTo>
                      <a:lnTo>
                        <a:pt x="0" y="66448"/>
                      </a:lnTo>
                      <a:lnTo>
                        <a:pt x="24518" y="66448"/>
                      </a:lnTo>
                      <a:cubicBezTo>
                        <a:pt x="24518" y="66448"/>
                        <a:pt x="27453" y="53772"/>
                        <a:pt x="26820" y="34759"/>
                      </a:cubicBezTo>
                      <a:cubicBezTo>
                        <a:pt x="26219" y="17846"/>
                        <a:pt x="17313" y="300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635;p34"/>
                <p:cNvSpPr/>
                <p:nvPr/>
              </p:nvSpPr>
              <p:spPr>
                <a:xfrm flipH="1">
                  <a:off x="1344703" y="2294578"/>
                  <a:ext cx="614695" cy="153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54" h="66448" extrusionOk="0">
                      <a:moveTo>
                        <a:pt x="0" y="0"/>
                      </a:moveTo>
                      <a:lnTo>
                        <a:pt x="0" y="66448"/>
                      </a:lnTo>
                      <a:lnTo>
                        <a:pt x="24518" y="66448"/>
                      </a:lnTo>
                      <a:cubicBezTo>
                        <a:pt x="24518" y="66448"/>
                        <a:pt x="27453" y="53772"/>
                        <a:pt x="26820" y="34759"/>
                      </a:cubicBezTo>
                      <a:cubicBezTo>
                        <a:pt x="26219" y="17846"/>
                        <a:pt x="17313" y="300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2" name="Google Shape;636;p34"/>
                <p:cNvCxnSpPr/>
                <p:nvPr/>
              </p:nvCxnSpPr>
              <p:spPr>
                <a:xfrm flipH="1">
                  <a:off x="2645125" y="2791600"/>
                  <a:ext cx="35700" cy="1027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637;p34"/>
                <p:cNvCxnSpPr/>
                <p:nvPr/>
              </p:nvCxnSpPr>
              <p:spPr>
                <a:xfrm>
                  <a:off x="1668063" y="2791600"/>
                  <a:ext cx="35700" cy="1027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44" name="Google Shape;638;p34"/>
                <p:cNvGrpSpPr/>
                <p:nvPr/>
              </p:nvGrpSpPr>
              <p:grpSpPr>
                <a:xfrm rot="2401245">
                  <a:off x="3344334" y="2880223"/>
                  <a:ext cx="405130" cy="535119"/>
                  <a:chOff x="1615787" y="1708647"/>
                  <a:chExt cx="337599" cy="445949"/>
                </a:xfrm>
              </p:grpSpPr>
              <p:sp>
                <p:nvSpPr>
                  <p:cNvPr id="47" name="Google Shape;639;p34"/>
                  <p:cNvSpPr/>
                  <p:nvPr/>
                </p:nvSpPr>
                <p:spPr>
                  <a:xfrm flipH="1">
                    <a:off x="1651498" y="1708647"/>
                    <a:ext cx="301889" cy="434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5" h="8936" extrusionOk="0">
                        <a:moveTo>
                          <a:pt x="2793" y="0"/>
                        </a:moveTo>
                        <a:cubicBezTo>
                          <a:pt x="2558" y="0"/>
                          <a:pt x="2349" y="155"/>
                          <a:pt x="2269" y="396"/>
                        </a:cubicBezTo>
                        <a:lnTo>
                          <a:pt x="101" y="7368"/>
                        </a:lnTo>
                        <a:cubicBezTo>
                          <a:pt x="0" y="7635"/>
                          <a:pt x="167" y="7968"/>
                          <a:pt x="467" y="8035"/>
                        </a:cubicBezTo>
                        <a:lnTo>
                          <a:pt x="3269" y="8902"/>
                        </a:lnTo>
                        <a:cubicBezTo>
                          <a:pt x="3329" y="8924"/>
                          <a:pt x="3389" y="8935"/>
                          <a:pt x="3449" y="8935"/>
                        </a:cubicBezTo>
                        <a:cubicBezTo>
                          <a:pt x="3659" y="8935"/>
                          <a:pt x="3859" y="8802"/>
                          <a:pt x="3937" y="8569"/>
                        </a:cubicBezTo>
                        <a:lnTo>
                          <a:pt x="6105" y="1597"/>
                        </a:lnTo>
                        <a:cubicBezTo>
                          <a:pt x="6205" y="1297"/>
                          <a:pt x="6038" y="997"/>
                          <a:pt x="5738" y="897"/>
                        </a:cubicBezTo>
                        <a:lnTo>
                          <a:pt x="2969" y="29"/>
                        </a:lnTo>
                        <a:cubicBezTo>
                          <a:pt x="2910" y="9"/>
                          <a:pt x="2851" y="0"/>
                          <a:pt x="279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640;p34"/>
                  <p:cNvSpPr/>
                  <p:nvPr/>
                </p:nvSpPr>
                <p:spPr>
                  <a:xfrm flipH="1">
                    <a:off x="1615787" y="1718377"/>
                    <a:ext cx="308408" cy="4362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39" h="8966" extrusionOk="0">
                        <a:moveTo>
                          <a:pt x="2791" y="0"/>
                        </a:moveTo>
                        <a:cubicBezTo>
                          <a:pt x="2557" y="0"/>
                          <a:pt x="2349" y="149"/>
                          <a:pt x="2269" y="363"/>
                        </a:cubicBezTo>
                        <a:lnTo>
                          <a:pt x="101" y="7368"/>
                        </a:lnTo>
                        <a:cubicBezTo>
                          <a:pt x="1" y="7635"/>
                          <a:pt x="168" y="7935"/>
                          <a:pt x="468" y="8035"/>
                        </a:cubicBezTo>
                        <a:lnTo>
                          <a:pt x="3403" y="8936"/>
                        </a:lnTo>
                        <a:cubicBezTo>
                          <a:pt x="3457" y="8956"/>
                          <a:pt x="3511" y="8965"/>
                          <a:pt x="3566" y="8965"/>
                        </a:cubicBezTo>
                        <a:cubicBezTo>
                          <a:pt x="3782" y="8965"/>
                          <a:pt x="3990" y="8816"/>
                          <a:pt x="4070" y="8602"/>
                        </a:cubicBezTo>
                        <a:lnTo>
                          <a:pt x="6239" y="1631"/>
                        </a:lnTo>
                        <a:cubicBezTo>
                          <a:pt x="6339" y="1330"/>
                          <a:pt x="6172" y="1030"/>
                          <a:pt x="5872" y="930"/>
                        </a:cubicBezTo>
                        <a:lnTo>
                          <a:pt x="2970" y="29"/>
                        </a:lnTo>
                        <a:cubicBezTo>
                          <a:pt x="2910" y="9"/>
                          <a:pt x="2850" y="0"/>
                          <a:pt x="279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641;p34"/>
                  <p:cNvSpPr/>
                  <p:nvPr/>
                </p:nvSpPr>
                <p:spPr>
                  <a:xfrm flipH="1">
                    <a:off x="1748855" y="1755498"/>
                    <a:ext cx="42230" cy="42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8" h="868" extrusionOk="0">
                        <a:moveTo>
                          <a:pt x="434" y="0"/>
                        </a:moveTo>
                        <a:cubicBezTo>
                          <a:pt x="200" y="0"/>
                          <a:pt x="0" y="200"/>
                          <a:pt x="0" y="434"/>
                        </a:cubicBezTo>
                        <a:cubicBezTo>
                          <a:pt x="0" y="667"/>
                          <a:pt x="200" y="868"/>
                          <a:pt x="434" y="868"/>
                        </a:cubicBezTo>
                        <a:cubicBezTo>
                          <a:pt x="667" y="868"/>
                          <a:pt x="867" y="667"/>
                          <a:pt x="867" y="434"/>
                        </a:cubicBezTo>
                        <a:cubicBezTo>
                          <a:pt x="867" y="200"/>
                          <a:pt x="667" y="0"/>
                          <a:pt x="4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5" name="Google Shape;642;p34"/>
                <p:cNvSpPr/>
                <p:nvPr/>
              </p:nvSpPr>
              <p:spPr>
                <a:xfrm rot="1701489" flipH="1">
                  <a:off x="2155637" y="2070577"/>
                  <a:ext cx="256625" cy="49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" h="1393" extrusionOk="0">
                      <a:moveTo>
                        <a:pt x="0" y="1022"/>
                      </a:moveTo>
                      <a:cubicBezTo>
                        <a:pt x="1364" y="1802"/>
                        <a:pt x="3578" y="1193"/>
                        <a:pt x="4601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cxnSp>
              <p:nvCxnSpPr>
                <p:cNvPr id="46" name="Google Shape;643;p34"/>
                <p:cNvCxnSpPr/>
                <p:nvPr/>
              </p:nvCxnSpPr>
              <p:spPr>
                <a:xfrm>
                  <a:off x="2423475" y="4039125"/>
                  <a:ext cx="388500" cy="1124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1" name="Google Shape;644;p34"/>
              <p:cNvGrpSpPr/>
              <p:nvPr/>
            </p:nvGrpSpPr>
            <p:grpSpPr>
              <a:xfrm flipH="1">
                <a:off x="1861179" y="1132585"/>
                <a:ext cx="746182" cy="1021242"/>
                <a:chOff x="12391894" y="3130906"/>
                <a:chExt cx="834748" cy="1142456"/>
              </a:xfrm>
            </p:grpSpPr>
            <p:sp>
              <p:nvSpPr>
                <p:cNvPr id="12" name="Google Shape;645;p34"/>
                <p:cNvSpPr/>
                <p:nvPr/>
              </p:nvSpPr>
              <p:spPr>
                <a:xfrm>
                  <a:off x="12391894" y="3130906"/>
                  <a:ext cx="792875" cy="604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1" h="21672" extrusionOk="0">
                      <a:moveTo>
                        <a:pt x="9163" y="1"/>
                      </a:moveTo>
                      <a:cubicBezTo>
                        <a:pt x="7517" y="1"/>
                        <a:pt x="5851" y="213"/>
                        <a:pt x="4237" y="690"/>
                      </a:cubicBezTo>
                      <a:cubicBezTo>
                        <a:pt x="1801" y="1423"/>
                        <a:pt x="1801" y="2291"/>
                        <a:pt x="0" y="4059"/>
                      </a:cubicBezTo>
                      <a:cubicBezTo>
                        <a:pt x="0" y="4059"/>
                        <a:pt x="3526" y="2262"/>
                        <a:pt x="8334" y="2262"/>
                      </a:cubicBezTo>
                      <a:cubicBezTo>
                        <a:pt x="11081" y="2262"/>
                        <a:pt x="14247" y="2849"/>
                        <a:pt x="17413" y="4692"/>
                      </a:cubicBezTo>
                      <a:cubicBezTo>
                        <a:pt x="26352" y="9930"/>
                        <a:pt x="25919" y="21671"/>
                        <a:pt x="25919" y="21671"/>
                      </a:cubicBezTo>
                      <a:lnTo>
                        <a:pt x="28420" y="21671"/>
                      </a:lnTo>
                      <a:cubicBezTo>
                        <a:pt x="28420" y="21671"/>
                        <a:pt x="28287" y="11564"/>
                        <a:pt x="21749" y="4692"/>
                      </a:cubicBezTo>
                      <a:cubicBezTo>
                        <a:pt x="19271" y="2088"/>
                        <a:pt x="14320" y="1"/>
                        <a:pt x="9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646;p34"/>
                <p:cNvSpPr/>
                <p:nvPr/>
              </p:nvSpPr>
              <p:spPr>
                <a:xfrm>
                  <a:off x="13004216" y="3713125"/>
                  <a:ext cx="213109" cy="326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9" h="11710" extrusionOk="0">
                      <a:moveTo>
                        <a:pt x="3836" y="1"/>
                      </a:moveTo>
                      <a:cubicBezTo>
                        <a:pt x="1701" y="1"/>
                        <a:pt x="0" y="2603"/>
                        <a:pt x="0" y="5838"/>
                      </a:cubicBezTo>
                      <a:cubicBezTo>
                        <a:pt x="0" y="9074"/>
                        <a:pt x="1701" y="11709"/>
                        <a:pt x="3836" y="11709"/>
                      </a:cubicBezTo>
                      <a:cubicBezTo>
                        <a:pt x="5938" y="11709"/>
                        <a:pt x="7639" y="9074"/>
                        <a:pt x="7639" y="5838"/>
                      </a:cubicBezTo>
                      <a:cubicBezTo>
                        <a:pt x="7639" y="2603"/>
                        <a:pt x="5938" y="1"/>
                        <a:pt x="3836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647;p34"/>
                <p:cNvSpPr/>
                <p:nvPr/>
              </p:nvSpPr>
              <p:spPr>
                <a:xfrm>
                  <a:off x="13037721" y="3717784"/>
                  <a:ext cx="188922" cy="31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2" h="11342" extrusionOk="0">
                      <a:moveTo>
                        <a:pt x="3402" y="1"/>
                      </a:moveTo>
                      <a:cubicBezTo>
                        <a:pt x="1534" y="1"/>
                        <a:pt x="0" y="2536"/>
                        <a:pt x="0" y="5671"/>
                      </a:cubicBezTo>
                      <a:cubicBezTo>
                        <a:pt x="0" y="8807"/>
                        <a:pt x="1534" y="11342"/>
                        <a:pt x="3402" y="11342"/>
                      </a:cubicBezTo>
                      <a:cubicBezTo>
                        <a:pt x="5237" y="11342"/>
                        <a:pt x="6772" y="8807"/>
                        <a:pt x="6772" y="5671"/>
                      </a:cubicBezTo>
                      <a:cubicBezTo>
                        <a:pt x="6772" y="2536"/>
                        <a:pt x="523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648;p34"/>
                <p:cNvSpPr/>
                <p:nvPr/>
              </p:nvSpPr>
              <p:spPr>
                <a:xfrm>
                  <a:off x="12680354" y="3889019"/>
                  <a:ext cx="461592" cy="36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6" h="13077" extrusionOk="0">
                      <a:moveTo>
                        <a:pt x="15946" y="0"/>
                      </a:moveTo>
                      <a:lnTo>
                        <a:pt x="12276" y="9941"/>
                      </a:lnTo>
                      <a:cubicBezTo>
                        <a:pt x="11709" y="11442"/>
                        <a:pt x="9975" y="12476"/>
                        <a:pt x="8007" y="12476"/>
                      </a:cubicBezTo>
                      <a:lnTo>
                        <a:pt x="1" y="12476"/>
                      </a:lnTo>
                      <a:lnTo>
                        <a:pt x="1" y="13076"/>
                      </a:lnTo>
                      <a:lnTo>
                        <a:pt x="8007" y="13076"/>
                      </a:lnTo>
                      <a:cubicBezTo>
                        <a:pt x="10275" y="13076"/>
                        <a:pt x="12210" y="11909"/>
                        <a:pt x="12843" y="10141"/>
                      </a:cubicBezTo>
                      <a:lnTo>
                        <a:pt x="16546" y="200"/>
                      </a:lnTo>
                      <a:lnTo>
                        <a:pt x="15946" y="0"/>
                      </a:ln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649;p34"/>
                <p:cNvSpPr/>
                <p:nvPr/>
              </p:nvSpPr>
              <p:spPr>
                <a:xfrm>
                  <a:off x="13086095" y="3799663"/>
                  <a:ext cx="104253" cy="162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" h="5839" extrusionOk="0">
                      <a:moveTo>
                        <a:pt x="1869" y="1"/>
                      </a:moveTo>
                      <a:cubicBezTo>
                        <a:pt x="835" y="1"/>
                        <a:pt x="1" y="1302"/>
                        <a:pt x="1" y="2903"/>
                      </a:cubicBezTo>
                      <a:cubicBezTo>
                        <a:pt x="1" y="4538"/>
                        <a:pt x="835" y="5838"/>
                        <a:pt x="1869" y="5838"/>
                      </a:cubicBezTo>
                      <a:cubicBezTo>
                        <a:pt x="2903" y="5838"/>
                        <a:pt x="3737" y="4538"/>
                        <a:pt x="3737" y="2903"/>
                      </a:cubicBezTo>
                      <a:cubicBezTo>
                        <a:pt x="3737" y="1302"/>
                        <a:pt x="2903" y="1"/>
                        <a:pt x="1869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650;p34"/>
                <p:cNvSpPr/>
                <p:nvPr/>
              </p:nvSpPr>
              <p:spPr>
                <a:xfrm>
                  <a:off x="12569629" y="4226801"/>
                  <a:ext cx="133099" cy="46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669" extrusionOk="0">
                      <a:moveTo>
                        <a:pt x="1034" y="1"/>
                      </a:moveTo>
                      <a:cubicBezTo>
                        <a:pt x="467" y="1"/>
                        <a:pt x="0" y="368"/>
                        <a:pt x="0" y="835"/>
                      </a:cubicBezTo>
                      <a:cubicBezTo>
                        <a:pt x="0" y="1268"/>
                        <a:pt x="467" y="1669"/>
                        <a:pt x="1034" y="1669"/>
                      </a:cubicBezTo>
                      <a:lnTo>
                        <a:pt x="3736" y="1669"/>
                      </a:lnTo>
                      <a:cubicBezTo>
                        <a:pt x="4303" y="1669"/>
                        <a:pt x="4770" y="1268"/>
                        <a:pt x="4770" y="835"/>
                      </a:cubicBezTo>
                      <a:cubicBezTo>
                        <a:pt x="4770" y="368"/>
                        <a:pt x="4303" y="1"/>
                        <a:pt x="3736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91090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5" descr="Kết quả hình ảnh cho hinh anh thoi xua tap the duc ngoai t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06714"/>
            <a:ext cx="4186238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3" name="Text Box 6"/>
          <p:cNvSpPr txBox="1">
            <a:spLocks noChangeArrowheads="1"/>
          </p:cNvSpPr>
          <p:nvPr/>
        </p:nvSpPr>
        <p:spPr bwMode="auto">
          <a:xfrm>
            <a:off x="2881314" y="652464"/>
            <a:ext cx="7786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doing physical activities in the fresh air.</a:t>
            </a:r>
          </a:p>
        </p:txBody>
      </p:sp>
      <p:sp>
        <p:nvSpPr>
          <p:cNvPr id="245764" name="Text Box 7"/>
          <p:cNvSpPr txBox="1">
            <a:spLocks noChangeArrowheads="1"/>
          </p:cNvSpPr>
          <p:nvPr/>
        </p:nvSpPr>
        <p:spPr bwMode="auto">
          <a:xfrm>
            <a:off x="2881313" y="1181100"/>
            <a:ext cx="7670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 love it. I wish I could do it more often.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think …….…………………………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but I prefer ….……………………..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648200" y="1673225"/>
            <a:ext cx="54943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we can keep fit and stay healthy</a:t>
            </a:r>
          </a:p>
        </p:txBody>
      </p:sp>
      <p:pic>
        <p:nvPicPr>
          <p:cNvPr id="245766" name="Picture 13" descr="Kết quả hình ảnh cho hình ảnh aerob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9" y="2751138"/>
            <a:ext cx="397192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7" name="Text Box 6"/>
          <p:cNvSpPr txBox="1">
            <a:spLocks noChangeArrowheads="1"/>
          </p:cNvSpPr>
          <p:nvPr/>
        </p:nvSpPr>
        <p:spPr bwMode="auto">
          <a:xfrm>
            <a:off x="1636714" y="68263"/>
            <a:ext cx="2782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Suggsetions:</a:t>
            </a:r>
          </a:p>
        </p:txBody>
      </p:sp>
    </p:spTree>
    <p:extLst>
      <p:ext uri="{BB962C8B-B14F-4D97-AF65-F5344CB8AC3E}">
        <p14:creationId xmlns:p14="http://schemas.microsoft.com/office/powerpoint/2010/main" val="984839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5" descr="Kết quả hình ảnh cho hinh anh nature play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1889"/>
            <a:ext cx="41275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Text Box 6"/>
          <p:cNvSpPr txBox="1">
            <a:spLocks noChangeArrowheads="1"/>
          </p:cNvSpPr>
          <p:nvPr/>
        </p:nvSpPr>
        <p:spPr bwMode="auto">
          <a:xfrm>
            <a:off x="2681288" y="25400"/>
            <a:ext cx="73771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using nature as your playground</a:t>
            </a:r>
          </a:p>
        </p:txBody>
      </p:sp>
      <p:sp>
        <p:nvSpPr>
          <p:cNvPr id="246788" name="Rectangle 7"/>
          <p:cNvSpPr>
            <a:spLocks noChangeArrowheads="1"/>
          </p:cNvSpPr>
          <p:nvPr/>
        </p:nvSpPr>
        <p:spPr bwMode="auto">
          <a:xfrm>
            <a:off x="2681288" y="584201"/>
            <a:ext cx="7377112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A: I enjoy it. I wish I could do it more often.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B: I think …….…………………………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     but I prefer ………………………...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357689" y="1023938"/>
            <a:ext cx="45862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we can get fresh air</a:t>
            </a:r>
          </a:p>
        </p:txBody>
      </p:sp>
      <p:pic>
        <p:nvPicPr>
          <p:cNvPr id="246790" name="Picture 11" descr="Kết quả hình ảnh cho hình ảnh công v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2401888"/>
            <a:ext cx="403701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131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4"/>
          <p:cNvSpPr txBox="1">
            <a:spLocks noChangeArrowheads="1"/>
          </p:cNvSpPr>
          <p:nvPr/>
        </p:nvSpPr>
        <p:spPr bwMode="auto">
          <a:xfrm>
            <a:off x="1531938" y="87314"/>
            <a:ext cx="73072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meeting and talking face to face</a:t>
            </a:r>
          </a:p>
        </p:txBody>
      </p:sp>
      <p:pic>
        <p:nvPicPr>
          <p:cNvPr id="247811" name="Picture 6" descr="Kết quả hình ảnh cho hinh anh meeting and talking face to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9" y="2838450"/>
            <a:ext cx="50244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2" name="Rectangle 7"/>
          <p:cNvSpPr>
            <a:spLocks noChangeArrowheads="1"/>
          </p:cNvSpPr>
          <p:nvPr/>
        </p:nvSpPr>
        <p:spPr bwMode="auto">
          <a:xfrm>
            <a:off x="1524000" y="673101"/>
            <a:ext cx="8610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 like it. I wish I could do it more often.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think …….…………………………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I prefer ………………….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082926" y="1195388"/>
            <a:ext cx="78962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0000"/>
                </a:solidFill>
                <a:latin typeface="Calibri" panose="020F0502020204030204" pitchFamily="34" charset="0"/>
              </a:rPr>
              <a:t>we can understand each others./                                                     we have a friendly relationship with our friends.</a:t>
            </a:r>
          </a:p>
        </p:txBody>
      </p:sp>
      <p:sp>
        <p:nvSpPr>
          <p:cNvPr id="247814" name="AutoShape 13" descr="Kết quả hình ảnh cho hình ảnh zalo"/>
          <p:cNvSpPr>
            <a:spLocks noChangeAspect="1" noChangeArrowheads="1"/>
          </p:cNvSpPr>
          <p:nvPr/>
        </p:nvSpPr>
        <p:spPr bwMode="auto">
          <a:xfrm>
            <a:off x="5981700" y="3276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47815" name="Picture 15" descr="Kết quả hình ảnh cho hình ảnh z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9" y="3876676"/>
            <a:ext cx="350043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074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5" descr="Kết quả hình ảnh cho hinh anh doc s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2825750"/>
            <a:ext cx="36814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 Box 6"/>
          <p:cNvSpPr txBox="1">
            <a:spLocks noChangeArrowheads="1"/>
          </p:cNvSpPr>
          <p:nvPr/>
        </p:nvSpPr>
        <p:spPr bwMode="auto">
          <a:xfrm>
            <a:off x="2022476" y="52388"/>
            <a:ext cx="32178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reading</a:t>
            </a:r>
          </a:p>
        </p:txBody>
      </p:sp>
      <p:sp>
        <p:nvSpPr>
          <p:cNvPr id="248836" name="Rectangle 7"/>
          <p:cNvSpPr>
            <a:spLocks noChangeArrowheads="1"/>
          </p:cNvSpPr>
          <p:nvPr/>
        </p:nvSpPr>
        <p:spPr bwMode="auto">
          <a:xfrm>
            <a:off x="1981200" y="636588"/>
            <a:ext cx="86868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 love it. I wish I could do it more often.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think ….……………………...……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………………………………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but I prefer………………………...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630614" y="1128713"/>
            <a:ext cx="7037387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we can get a lot of useful information./   we can improve our knowledge.</a:t>
            </a:r>
          </a:p>
        </p:txBody>
      </p:sp>
      <p:pic>
        <p:nvPicPr>
          <p:cNvPr id="248838" name="Picture 14" descr="Kết quả hình ảnh cho hình ảnh 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9" y="3001964"/>
            <a:ext cx="3963987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7905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4"/>
          <p:cNvSpPr txBox="1">
            <a:spLocks noChangeArrowheads="1"/>
          </p:cNvSpPr>
          <p:nvPr/>
        </p:nvSpPr>
        <p:spPr bwMode="auto">
          <a:xfrm>
            <a:off x="1774826" y="131763"/>
            <a:ext cx="38639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keeping a diary</a:t>
            </a:r>
          </a:p>
        </p:txBody>
      </p:sp>
      <p:pic>
        <p:nvPicPr>
          <p:cNvPr id="249859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3016250"/>
            <a:ext cx="49276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0" name="Rectangle 7"/>
          <p:cNvSpPr>
            <a:spLocks noChangeArrowheads="1"/>
          </p:cNvSpPr>
          <p:nvPr/>
        </p:nvSpPr>
        <p:spPr bwMode="auto">
          <a:xfrm>
            <a:off x="2209800" y="719138"/>
            <a:ext cx="7469188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 like it. I wish I could do it more often.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think it……………………...……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…………………………..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4A4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but I prefer ……………………...........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434557" y="1135849"/>
            <a:ext cx="678338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helps us improve emotionally./   we can keep our memories in daily life.</a:t>
            </a:r>
          </a:p>
        </p:txBody>
      </p:sp>
      <p:pic>
        <p:nvPicPr>
          <p:cNvPr id="249862" name="Picture 13" descr="Kết quả hình ảnh cho hình ảnh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1" y="3016250"/>
            <a:ext cx="3725863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737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1722922" y="31750"/>
            <a:ext cx="894507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Work in groups.</a:t>
            </a:r>
          </a:p>
          <a:p>
            <a:pPr algn="just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about these habits which have been long </a:t>
            </a:r>
            <a:r>
              <a:rPr lang="en-US" altLang="en-US" sz="3200" dirty="0" err="1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practised</a:t>
            </a:r>
            <a:r>
              <a:rPr lang="en-US" altLang="en-US" sz="3200" dirty="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children in Viet Nam? Would you like to preserve them? Why/Why not?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1543050" y="1847851"/>
            <a:ext cx="89598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hand-written homework</a:t>
            </a:r>
            <a:b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playing traditional games like hide-and-seek, elastic-band jumping, skipping, and catch the chickens</a:t>
            </a:r>
            <a:b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crossing one's hands in the front and bowing when you greet a person of seniority</a:t>
            </a:r>
            <a:b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obeying your parents/teachers without</a:t>
            </a:r>
            <a:b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 back</a:t>
            </a:r>
          </a:p>
        </p:txBody>
      </p:sp>
    </p:spTree>
    <p:extLst>
      <p:ext uri="{BB962C8B-B14F-4D97-AF65-F5344CB8AC3E}">
        <p14:creationId xmlns:p14="http://schemas.microsoft.com/office/powerpoint/2010/main" val="106766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524000" y="31750"/>
            <a:ext cx="9144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Work in groups.</a:t>
            </a:r>
          </a:p>
          <a:p>
            <a:pPr algn="just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about these habits which have been long </a:t>
            </a:r>
            <a:r>
              <a:rPr lang="en-US" altLang="en-US" sz="3200" dirty="0" err="1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practised</a:t>
            </a:r>
            <a:r>
              <a:rPr lang="en-US" altLang="en-US" sz="3200" dirty="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children in Viet Nam? Would you like to preserve them? Why/Why not?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1546225" y="1879601"/>
            <a:ext cx="9144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b="1">
                <a:solidFill>
                  <a:srgbClr val="FF0000"/>
                </a:solidFill>
                <a:cs typeface="Arial" panose="020B0604020202020204" pitchFamily="34" charset="0"/>
              </a:rPr>
              <a:t>Remember!</a:t>
            </a: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400" b="1" i="1">
                <a:solidFill>
                  <a:srgbClr val="000000"/>
                </a:solidFill>
                <a:cs typeface="Arial" panose="020B0604020202020204" pitchFamily="34" charset="0"/>
              </a:rPr>
              <a:t>When you express your opinion, you can use: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(+) In my opinion, + clause.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      I think/believe + clause.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      I totally agree with the idea that + clause.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(-) I’m afraid I can’t agree (with) + clause.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     I’m sorry but I have to say that + clause</a:t>
            </a:r>
          </a:p>
        </p:txBody>
      </p:sp>
    </p:spTree>
    <p:extLst>
      <p:ext uri="{BB962C8B-B14F-4D97-AF65-F5344CB8AC3E}">
        <p14:creationId xmlns:p14="http://schemas.microsoft.com/office/powerpoint/2010/main" val="648248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30"/>
          <p:cNvGrpSpPr/>
          <p:nvPr/>
        </p:nvGrpSpPr>
        <p:grpSpPr>
          <a:xfrm>
            <a:off x="5723918" y="1408535"/>
            <a:ext cx="8316749" cy="7082355"/>
            <a:chOff x="4292938" y="1056401"/>
            <a:chExt cx="6237562" cy="5311766"/>
          </a:xfrm>
        </p:grpSpPr>
        <p:sp>
          <p:nvSpPr>
            <p:cNvPr id="366" name="Google Shape;366;p30"/>
            <p:cNvSpPr/>
            <p:nvPr/>
          </p:nvSpPr>
          <p:spPr>
            <a:xfrm>
              <a:off x="4499150" y="1351675"/>
              <a:ext cx="5422422" cy="4934771"/>
            </a:xfrm>
            <a:custGeom>
              <a:avLst/>
              <a:gdLst/>
              <a:ahLst/>
              <a:cxnLst/>
              <a:rect l="l" t="t" r="r" b="b"/>
              <a:pathLst>
                <a:path w="57670" h="52485" extrusionOk="0">
                  <a:moveTo>
                    <a:pt x="28456" y="1"/>
                  </a:moveTo>
                  <a:cubicBezTo>
                    <a:pt x="26076" y="1"/>
                    <a:pt x="23754" y="372"/>
                    <a:pt x="21585" y="1167"/>
                  </a:cubicBezTo>
                  <a:cubicBezTo>
                    <a:pt x="6009" y="6876"/>
                    <a:pt x="1" y="33731"/>
                    <a:pt x="11817" y="45925"/>
                  </a:cubicBezTo>
                  <a:cubicBezTo>
                    <a:pt x="16187" y="50435"/>
                    <a:pt x="22550" y="52484"/>
                    <a:pt x="28928" y="52484"/>
                  </a:cubicBezTo>
                  <a:cubicBezTo>
                    <a:pt x="32565" y="52484"/>
                    <a:pt x="36208" y="51817"/>
                    <a:pt x="39488" y="50560"/>
                  </a:cubicBezTo>
                  <a:cubicBezTo>
                    <a:pt x="49574" y="46721"/>
                    <a:pt x="57670" y="36735"/>
                    <a:pt x="57391" y="26032"/>
                  </a:cubicBezTo>
                  <a:cubicBezTo>
                    <a:pt x="57003" y="11698"/>
                    <a:pt x="41812" y="1"/>
                    <a:pt x="28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7" name="Google Shape;367;p30"/>
            <p:cNvGrpSpPr/>
            <p:nvPr/>
          </p:nvGrpSpPr>
          <p:grpSpPr>
            <a:xfrm>
              <a:off x="5671375" y="1056401"/>
              <a:ext cx="2907725" cy="5176724"/>
              <a:chOff x="5671375" y="925226"/>
              <a:chExt cx="2907725" cy="5176724"/>
            </a:xfrm>
          </p:grpSpPr>
          <p:grpSp>
            <p:nvGrpSpPr>
              <p:cNvPr id="368" name="Google Shape;368;p30"/>
              <p:cNvGrpSpPr/>
              <p:nvPr/>
            </p:nvGrpSpPr>
            <p:grpSpPr>
              <a:xfrm>
                <a:off x="5671375" y="925226"/>
                <a:ext cx="2907725" cy="5176724"/>
                <a:chOff x="5671375" y="925226"/>
                <a:chExt cx="2907725" cy="5176724"/>
              </a:xfrm>
            </p:grpSpPr>
            <p:sp>
              <p:nvSpPr>
                <p:cNvPr id="369" name="Google Shape;369;p30"/>
                <p:cNvSpPr/>
                <p:nvPr/>
              </p:nvSpPr>
              <p:spPr>
                <a:xfrm flipH="1">
                  <a:off x="6927900" y="2604850"/>
                  <a:ext cx="1651200" cy="34971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70" name="Google Shape;370;p30"/>
                <p:cNvGrpSpPr/>
                <p:nvPr/>
              </p:nvGrpSpPr>
              <p:grpSpPr>
                <a:xfrm>
                  <a:off x="5671375" y="925226"/>
                  <a:ext cx="2652336" cy="3944900"/>
                  <a:chOff x="5671375" y="925226"/>
                  <a:chExt cx="2652336" cy="3944900"/>
                </a:xfrm>
              </p:grpSpPr>
              <p:sp>
                <p:nvSpPr>
                  <p:cNvPr id="371" name="Google Shape;371;p30"/>
                  <p:cNvSpPr/>
                  <p:nvPr/>
                </p:nvSpPr>
                <p:spPr>
                  <a:xfrm>
                    <a:off x="7406703" y="2152149"/>
                    <a:ext cx="146245" cy="74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2" h="2470" extrusionOk="0">
                        <a:moveTo>
                          <a:pt x="4437" y="1"/>
                        </a:moveTo>
                        <a:cubicBezTo>
                          <a:pt x="4237" y="1"/>
                          <a:pt x="4037" y="168"/>
                          <a:pt x="4037" y="401"/>
                        </a:cubicBezTo>
                        <a:cubicBezTo>
                          <a:pt x="4037" y="735"/>
                          <a:pt x="3937" y="1002"/>
                          <a:pt x="3704" y="1202"/>
                        </a:cubicBezTo>
                        <a:cubicBezTo>
                          <a:pt x="3291" y="1524"/>
                          <a:pt x="2590" y="1616"/>
                          <a:pt x="1931" y="1616"/>
                        </a:cubicBezTo>
                        <a:cubicBezTo>
                          <a:pt x="1363" y="1616"/>
                          <a:pt x="828" y="1548"/>
                          <a:pt x="535" y="1502"/>
                        </a:cubicBezTo>
                        <a:cubicBezTo>
                          <a:pt x="499" y="1492"/>
                          <a:pt x="464" y="1487"/>
                          <a:pt x="430" y="1487"/>
                        </a:cubicBezTo>
                        <a:cubicBezTo>
                          <a:pt x="243" y="1487"/>
                          <a:pt x="91" y="1633"/>
                          <a:pt x="34" y="1802"/>
                        </a:cubicBezTo>
                        <a:cubicBezTo>
                          <a:pt x="1" y="2036"/>
                          <a:pt x="134" y="2269"/>
                          <a:pt x="368" y="2303"/>
                        </a:cubicBezTo>
                        <a:cubicBezTo>
                          <a:pt x="501" y="2336"/>
                          <a:pt x="1168" y="2469"/>
                          <a:pt x="1936" y="2469"/>
                        </a:cubicBezTo>
                        <a:cubicBezTo>
                          <a:pt x="2703" y="2469"/>
                          <a:pt x="3604" y="2336"/>
                          <a:pt x="4204" y="1836"/>
                        </a:cubicBezTo>
                        <a:cubicBezTo>
                          <a:pt x="4638" y="1502"/>
                          <a:pt x="4871" y="1002"/>
                          <a:pt x="4871" y="401"/>
                        </a:cubicBezTo>
                        <a:cubicBezTo>
                          <a:pt x="4871" y="168"/>
                          <a:pt x="4671" y="1"/>
                          <a:pt x="4437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2" name="Google Shape;372;p30"/>
                  <p:cNvSpPr/>
                  <p:nvPr/>
                </p:nvSpPr>
                <p:spPr>
                  <a:xfrm>
                    <a:off x="7430206" y="2197721"/>
                    <a:ext cx="163625" cy="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45" h="2045" extrusionOk="0">
                        <a:moveTo>
                          <a:pt x="0" y="2045"/>
                        </a:moveTo>
                        <a:cubicBezTo>
                          <a:pt x="2286" y="2045"/>
                          <a:pt x="4423" y="849"/>
                          <a:pt x="6545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73" name="Google Shape;373;p30"/>
                  <p:cNvSpPr/>
                  <p:nvPr/>
                </p:nvSpPr>
                <p:spPr>
                  <a:xfrm>
                    <a:off x="7246153" y="1789899"/>
                    <a:ext cx="134220" cy="4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1" h="968" extrusionOk="0">
                        <a:moveTo>
                          <a:pt x="0" y="968"/>
                        </a:moveTo>
                        <a:cubicBezTo>
                          <a:pt x="938" y="-224"/>
                          <a:pt x="3909" y="-407"/>
                          <a:pt x="4551" y="968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74" name="Google Shape;374;p30"/>
                  <p:cNvSpPr/>
                  <p:nvPr/>
                </p:nvSpPr>
                <p:spPr>
                  <a:xfrm rot="-572176">
                    <a:off x="5705162" y="2360528"/>
                    <a:ext cx="524484" cy="569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6" h="20471" extrusionOk="0">
                        <a:moveTo>
                          <a:pt x="7540" y="0"/>
                        </a:moveTo>
                        <a:cubicBezTo>
                          <a:pt x="7374" y="0"/>
                          <a:pt x="7202" y="41"/>
                          <a:pt x="7038" y="123"/>
                        </a:cubicBezTo>
                        <a:lnTo>
                          <a:pt x="6838" y="256"/>
                        </a:lnTo>
                        <a:cubicBezTo>
                          <a:pt x="6371" y="523"/>
                          <a:pt x="6205" y="1124"/>
                          <a:pt x="6505" y="1624"/>
                        </a:cubicBezTo>
                        <a:lnTo>
                          <a:pt x="10074" y="7528"/>
                        </a:lnTo>
                        <a:lnTo>
                          <a:pt x="4770" y="1090"/>
                        </a:lnTo>
                        <a:cubicBezTo>
                          <a:pt x="4585" y="869"/>
                          <a:pt x="4308" y="749"/>
                          <a:pt x="4030" y="749"/>
                        </a:cubicBezTo>
                        <a:cubicBezTo>
                          <a:pt x="3806" y="749"/>
                          <a:pt x="3581" y="827"/>
                          <a:pt x="3403" y="990"/>
                        </a:cubicBezTo>
                        <a:lnTo>
                          <a:pt x="3302" y="1057"/>
                        </a:lnTo>
                        <a:cubicBezTo>
                          <a:pt x="2902" y="1391"/>
                          <a:pt x="2835" y="1958"/>
                          <a:pt x="3136" y="2358"/>
                        </a:cubicBezTo>
                        <a:lnTo>
                          <a:pt x="7939" y="9363"/>
                        </a:lnTo>
                        <a:lnTo>
                          <a:pt x="3002" y="3992"/>
                        </a:lnTo>
                        <a:cubicBezTo>
                          <a:pt x="2806" y="3766"/>
                          <a:pt x="2541" y="3655"/>
                          <a:pt x="2278" y="3655"/>
                        </a:cubicBezTo>
                        <a:cubicBezTo>
                          <a:pt x="1962" y="3655"/>
                          <a:pt x="1650" y="3816"/>
                          <a:pt x="1468" y="4126"/>
                        </a:cubicBezTo>
                        <a:lnTo>
                          <a:pt x="1301" y="4326"/>
                        </a:lnTo>
                        <a:cubicBezTo>
                          <a:pt x="1101" y="4693"/>
                          <a:pt x="1101" y="5127"/>
                          <a:pt x="1368" y="5460"/>
                        </a:cubicBezTo>
                        <a:lnTo>
                          <a:pt x="5704" y="11231"/>
                        </a:lnTo>
                        <a:lnTo>
                          <a:pt x="1735" y="8029"/>
                        </a:lnTo>
                        <a:cubicBezTo>
                          <a:pt x="1551" y="7882"/>
                          <a:pt x="1338" y="7806"/>
                          <a:pt x="1121" y="7806"/>
                        </a:cubicBezTo>
                        <a:cubicBezTo>
                          <a:pt x="944" y="7806"/>
                          <a:pt x="766" y="7857"/>
                          <a:pt x="601" y="7962"/>
                        </a:cubicBezTo>
                        <a:cubicBezTo>
                          <a:pt x="100" y="8262"/>
                          <a:pt x="0" y="8996"/>
                          <a:pt x="400" y="9430"/>
                        </a:cubicBezTo>
                        <a:lnTo>
                          <a:pt x="4136" y="13566"/>
                        </a:lnTo>
                        <a:cubicBezTo>
                          <a:pt x="4136" y="13599"/>
                          <a:pt x="4170" y="13633"/>
                          <a:pt x="4170" y="13666"/>
                        </a:cubicBezTo>
                        <a:cubicBezTo>
                          <a:pt x="4470" y="14066"/>
                          <a:pt x="6972" y="17502"/>
                          <a:pt x="9340" y="20471"/>
                        </a:cubicBezTo>
                        <a:lnTo>
                          <a:pt x="21115" y="11931"/>
                        </a:lnTo>
                        <a:cubicBezTo>
                          <a:pt x="21115" y="11798"/>
                          <a:pt x="21082" y="11698"/>
                          <a:pt x="21082" y="11564"/>
                        </a:cubicBezTo>
                        <a:lnTo>
                          <a:pt x="20481" y="5227"/>
                        </a:lnTo>
                        <a:cubicBezTo>
                          <a:pt x="20415" y="4760"/>
                          <a:pt x="20048" y="4359"/>
                          <a:pt x="19581" y="4326"/>
                        </a:cubicBezTo>
                        <a:lnTo>
                          <a:pt x="19414" y="4326"/>
                        </a:lnTo>
                        <a:cubicBezTo>
                          <a:pt x="19371" y="4320"/>
                          <a:pt x="19329" y="4318"/>
                          <a:pt x="19287" y="4318"/>
                        </a:cubicBezTo>
                        <a:cubicBezTo>
                          <a:pt x="18836" y="4318"/>
                          <a:pt x="18438" y="4636"/>
                          <a:pt x="18347" y="5093"/>
                        </a:cubicBezTo>
                        <a:lnTo>
                          <a:pt x="17479" y="9096"/>
                        </a:lnTo>
                        <a:cubicBezTo>
                          <a:pt x="17372" y="9589"/>
                          <a:pt x="16934" y="9876"/>
                          <a:pt x="16493" y="9876"/>
                        </a:cubicBezTo>
                        <a:cubicBezTo>
                          <a:pt x="16248" y="9876"/>
                          <a:pt x="16002" y="9787"/>
                          <a:pt x="15811" y="9596"/>
                        </a:cubicBezTo>
                        <a:lnTo>
                          <a:pt x="12242" y="5894"/>
                        </a:lnTo>
                        <a:cubicBezTo>
                          <a:pt x="12209" y="5860"/>
                          <a:pt x="12175" y="5827"/>
                          <a:pt x="12142" y="5794"/>
                        </a:cubicBezTo>
                        <a:lnTo>
                          <a:pt x="8339" y="423"/>
                        </a:lnTo>
                        <a:cubicBezTo>
                          <a:pt x="8144" y="141"/>
                          <a:pt x="7850" y="0"/>
                          <a:pt x="7540" y="0"/>
                        </a:cubicBezTo>
                        <a:close/>
                      </a:path>
                    </a:pathLst>
                  </a:custGeom>
                  <a:solidFill>
                    <a:srgbClr val="FFE2E5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5" name="Google Shape;375;p30"/>
                  <p:cNvSpPr/>
                  <p:nvPr/>
                </p:nvSpPr>
                <p:spPr>
                  <a:xfrm rot="-572176">
                    <a:off x="5938869" y="2659090"/>
                    <a:ext cx="367060" cy="3333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78" h="11976" extrusionOk="0">
                        <a:moveTo>
                          <a:pt x="13176" y="0"/>
                        </a:moveTo>
                        <a:lnTo>
                          <a:pt x="12709" y="367"/>
                        </a:lnTo>
                        <a:lnTo>
                          <a:pt x="934" y="8907"/>
                        </a:lnTo>
                        <a:lnTo>
                          <a:pt x="0" y="9574"/>
                        </a:lnTo>
                        <a:lnTo>
                          <a:pt x="1968" y="11976"/>
                        </a:lnTo>
                        <a:cubicBezTo>
                          <a:pt x="6638" y="11142"/>
                          <a:pt x="14444" y="4404"/>
                          <a:pt x="14777" y="2702"/>
                        </a:cubicBezTo>
                        <a:lnTo>
                          <a:pt x="131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" name="Google Shape;376;p30"/>
                  <p:cNvSpPr/>
                  <p:nvPr/>
                </p:nvSpPr>
                <p:spPr>
                  <a:xfrm rot="-572176">
                    <a:off x="6047675" y="2624046"/>
                    <a:ext cx="1486718" cy="1334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56" h="47947" extrusionOk="0">
                        <a:moveTo>
                          <a:pt x="13076" y="0"/>
                        </a:moveTo>
                        <a:cubicBezTo>
                          <a:pt x="13076" y="67"/>
                          <a:pt x="13076" y="134"/>
                          <a:pt x="13076" y="200"/>
                        </a:cubicBezTo>
                        <a:cubicBezTo>
                          <a:pt x="12743" y="1902"/>
                          <a:pt x="4937" y="8640"/>
                          <a:pt x="267" y="9474"/>
                        </a:cubicBezTo>
                        <a:cubicBezTo>
                          <a:pt x="167" y="9507"/>
                          <a:pt x="67" y="9507"/>
                          <a:pt x="0" y="9540"/>
                        </a:cubicBezTo>
                        <a:cubicBezTo>
                          <a:pt x="6705" y="18647"/>
                          <a:pt x="21316" y="39362"/>
                          <a:pt x="24551" y="43698"/>
                        </a:cubicBezTo>
                        <a:cubicBezTo>
                          <a:pt x="27107" y="47136"/>
                          <a:pt x="29598" y="47946"/>
                          <a:pt x="31379" y="47946"/>
                        </a:cubicBezTo>
                        <a:cubicBezTo>
                          <a:pt x="32968" y="47946"/>
                          <a:pt x="33991" y="47301"/>
                          <a:pt x="33991" y="47301"/>
                        </a:cubicBezTo>
                        <a:cubicBezTo>
                          <a:pt x="33991" y="47301"/>
                          <a:pt x="45399" y="39962"/>
                          <a:pt x="51337" y="29922"/>
                        </a:cubicBezTo>
                        <a:cubicBezTo>
                          <a:pt x="58048" y="18541"/>
                          <a:pt x="59856" y="4638"/>
                          <a:pt x="54422" y="4638"/>
                        </a:cubicBezTo>
                        <a:cubicBezTo>
                          <a:pt x="53995" y="4638"/>
                          <a:pt x="53523" y="4724"/>
                          <a:pt x="53005" y="4904"/>
                        </a:cubicBezTo>
                        <a:cubicBezTo>
                          <a:pt x="39662" y="9474"/>
                          <a:pt x="31323" y="21582"/>
                          <a:pt x="31323" y="21582"/>
                        </a:cubicBezTo>
                        <a:lnTo>
                          <a:pt x="13076" y="0"/>
                        </a:lnTo>
                        <a:close/>
                      </a:path>
                    </a:pathLst>
                  </a:custGeom>
                  <a:solidFill>
                    <a:srgbClr val="6CCCE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" name="Google Shape;377;p30"/>
                  <p:cNvSpPr/>
                  <p:nvPr/>
                </p:nvSpPr>
                <p:spPr>
                  <a:xfrm>
                    <a:off x="6994060" y="2507010"/>
                    <a:ext cx="1122810" cy="1951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34" h="69940" extrusionOk="0">
                        <a:moveTo>
                          <a:pt x="28676" y="0"/>
                        </a:moveTo>
                        <a:cubicBezTo>
                          <a:pt x="20563" y="0"/>
                          <a:pt x="12695" y="3699"/>
                          <a:pt x="7206" y="10397"/>
                        </a:cubicBezTo>
                        <a:cubicBezTo>
                          <a:pt x="6205" y="11597"/>
                          <a:pt x="5472" y="12531"/>
                          <a:pt x="5171" y="12865"/>
                        </a:cubicBezTo>
                        <a:cubicBezTo>
                          <a:pt x="3704" y="14666"/>
                          <a:pt x="234" y="18235"/>
                          <a:pt x="234" y="31745"/>
                        </a:cubicBezTo>
                        <a:cubicBezTo>
                          <a:pt x="234" y="45255"/>
                          <a:pt x="1" y="69939"/>
                          <a:pt x="1" y="69939"/>
                        </a:cubicBezTo>
                        <a:lnTo>
                          <a:pt x="33592" y="65636"/>
                        </a:lnTo>
                        <a:cubicBezTo>
                          <a:pt x="40430" y="64735"/>
                          <a:pt x="45333" y="58631"/>
                          <a:pt x="44700" y="51759"/>
                        </a:cubicBezTo>
                        <a:lnTo>
                          <a:pt x="40063" y="2057"/>
                        </a:lnTo>
                        <a:lnTo>
                          <a:pt x="35259" y="823"/>
                        </a:lnTo>
                        <a:cubicBezTo>
                          <a:pt x="33075" y="270"/>
                          <a:pt x="30867" y="0"/>
                          <a:pt x="2867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" name="Google Shape;378;p30"/>
                  <p:cNvSpPr/>
                  <p:nvPr/>
                </p:nvSpPr>
                <p:spPr>
                  <a:xfrm>
                    <a:off x="6520674" y="4304336"/>
                    <a:ext cx="506471" cy="565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49" h="20281" extrusionOk="0">
                        <a:moveTo>
                          <a:pt x="10298" y="0"/>
                        </a:moveTo>
                        <a:cubicBezTo>
                          <a:pt x="9945" y="0"/>
                          <a:pt x="9599" y="192"/>
                          <a:pt x="9441" y="509"/>
                        </a:cubicBezTo>
                        <a:lnTo>
                          <a:pt x="9340" y="675"/>
                        </a:lnTo>
                        <a:cubicBezTo>
                          <a:pt x="9107" y="1109"/>
                          <a:pt x="9240" y="1676"/>
                          <a:pt x="9641" y="1943"/>
                        </a:cubicBezTo>
                        <a:lnTo>
                          <a:pt x="13043" y="4278"/>
                        </a:lnTo>
                        <a:cubicBezTo>
                          <a:pt x="13677" y="4745"/>
                          <a:pt x="13577" y="5712"/>
                          <a:pt x="12843" y="6013"/>
                        </a:cubicBezTo>
                        <a:lnTo>
                          <a:pt x="8106" y="7914"/>
                        </a:lnTo>
                        <a:cubicBezTo>
                          <a:pt x="8040" y="7947"/>
                          <a:pt x="8006" y="7947"/>
                          <a:pt x="7939" y="7947"/>
                        </a:cubicBezTo>
                        <a:lnTo>
                          <a:pt x="1535" y="9448"/>
                        </a:lnTo>
                        <a:cubicBezTo>
                          <a:pt x="1035" y="9548"/>
                          <a:pt x="701" y="10015"/>
                          <a:pt x="768" y="10516"/>
                        </a:cubicBezTo>
                        <a:lnTo>
                          <a:pt x="801" y="10749"/>
                        </a:lnTo>
                        <a:cubicBezTo>
                          <a:pt x="863" y="11272"/>
                          <a:pt x="1320" y="11624"/>
                          <a:pt x="1810" y="11624"/>
                        </a:cubicBezTo>
                        <a:cubicBezTo>
                          <a:pt x="1851" y="11624"/>
                          <a:pt x="1893" y="11622"/>
                          <a:pt x="1935" y="11617"/>
                        </a:cubicBezTo>
                        <a:lnTo>
                          <a:pt x="8773" y="10549"/>
                        </a:lnTo>
                        <a:lnTo>
                          <a:pt x="801" y="12984"/>
                        </a:lnTo>
                        <a:cubicBezTo>
                          <a:pt x="301" y="13151"/>
                          <a:pt x="0" y="13718"/>
                          <a:pt x="167" y="14252"/>
                        </a:cubicBezTo>
                        <a:lnTo>
                          <a:pt x="201" y="14352"/>
                        </a:lnTo>
                        <a:cubicBezTo>
                          <a:pt x="346" y="14758"/>
                          <a:pt x="718" y="15038"/>
                          <a:pt x="1142" y="15038"/>
                        </a:cubicBezTo>
                        <a:cubicBezTo>
                          <a:pt x="1205" y="15038"/>
                          <a:pt x="1270" y="15032"/>
                          <a:pt x="1335" y="15019"/>
                        </a:cubicBezTo>
                        <a:lnTo>
                          <a:pt x="9641" y="13218"/>
                        </a:lnTo>
                        <a:lnTo>
                          <a:pt x="9641" y="13218"/>
                        </a:lnTo>
                        <a:lnTo>
                          <a:pt x="2802" y="15720"/>
                        </a:lnTo>
                        <a:cubicBezTo>
                          <a:pt x="2169" y="15953"/>
                          <a:pt x="1935" y="16687"/>
                          <a:pt x="2335" y="17221"/>
                        </a:cubicBezTo>
                        <a:lnTo>
                          <a:pt x="2469" y="17454"/>
                        </a:lnTo>
                        <a:cubicBezTo>
                          <a:pt x="2652" y="17715"/>
                          <a:pt x="2957" y="17854"/>
                          <a:pt x="3273" y="17854"/>
                        </a:cubicBezTo>
                        <a:cubicBezTo>
                          <a:pt x="3360" y="17854"/>
                          <a:pt x="3449" y="17843"/>
                          <a:pt x="3536" y="17821"/>
                        </a:cubicBezTo>
                        <a:lnTo>
                          <a:pt x="10508" y="15986"/>
                        </a:lnTo>
                        <a:lnTo>
                          <a:pt x="10508" y="15986"/>
                        </a:lnTo>
                        <a:lnTo>
                          <a:pt x="6038" y="18455"/>
                        </a:lnTo>
                        <a:cubicBezTo>
                          <a:pt x="5671" y="18655"/>
                          <a:pt x="5471" y="19055"/>
                          <a:pt x="5538" y="19489"/>
                        </a:cubicBezTo>
                        <a:cubicBezTo>
                          <a:pt x="5645" y="19971"/>
                          <a:pt x="6053" y="20281"/>
                          <a:pt x="6503" y="20281"/>
                        </a:cubicBezTo>
                        <a:cubicBezTo>
                          <a:pt x="6614" y="20281"/>
                          <a:pt x="6727" y="20262"/>
                          <a:pt x="6839" y="20223"/>
                        </a:cubicBezTo>
                        <a:lnTo>
                          <a:pt x="12076" y="18355"/>
                        </a:lnTo>
                        <a:cubicBezTo>
                          <a:pt x="12109" y="18355"/>
                          <a:pt x="12142" y="18321"/>
                          <a:pt x="12176" y="18321"/>
                        </a:cubicBezTo>
                        <a:cubicBezTo>
                          <a:pt x="12676" y="18221"/>
                          <a:pt x="16812" y="17221"/>
                          <a:pt x="20448" y="16153"/>
                        </a:cubicBezTo>
                        <a:lnTo>
                          <a:pt x="17013" y="2010"/>
                        </a:lnTo>
                        <a:cubicBezTo>
                          <a:pt x="16913" y="1976"/>
                          <a:pt x="16812" y="1943"/>
                          <a:pt x="16712" y="1910"/>
                        </a:cubicBezTo>
                        <a:lnTo>
                          <a:pt x="10575" y="42"/>
                        </a:lnTo>
                        <a:cubicBezTo>
                          <a:pt x="10484" y="14"/>
                          <a:pt x="10391" y="0"/>
                          <a:pt x="10298" y="0"/>
                        </a:cubicBezTo>
                        <a:close/>
                      </a:path>
                    </a:pathLst>
                  </a:custGeom>
                  <a:solidFill>
                    <a:srgbClr val="FFE2E5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" name="Google Shape;379;p30"/>
                  <p:cNvSpPr/>
                  <p:nvPr/>
                </p:nvSpPr>
                <p:spPr>
                  <a:xfrm>
                    <a:off x="6938709" y="4331536"/>
                    <a:ext cx="194152" cy="454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39" h="16279" extrusionOk="0">
                        <a:moveTo>
                          <a:pt x="3102" y="1"/>
                        </a:moveTo>
                        <a:lnTo>
                          <a:pt x="0" y="434"/>
                        </a:lnTo>
                        <a:lnTo>
                          <a:pt x="167" y="1001"/>
                        </a:lnTo>
                        <a:lnTo>
                          <a:pt x="3569" y="15178"/>
                        </a:lnTo>
                        <a:lnTo>
                          <a:pt x="3836" y="16279"/>
                        </a:lnTo>
                        <a:lnTo>
                          <a:pt x="6805" y="15378"/>
                        </a:lnTo>
                        <a:cubicBezTo>
                          <a:pt x="7839" y="10742"/>
                          <a:pt x="4537" y="968"/>
                          <a:pt x="31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" name="Google Shape;380;p30"/>
                  <p:cNvSpPr/>
                  <p:nvPr/>
                </p:nvSpPr>
                <p:spPr>
                  <a:xfrm>
                    <a:off x="7003455" y="2558333"/>
                    <a:ext cx="1320256" cy="22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306" h="79162" extrusionOk="0">
                        <a:moveTo>
                          <a:pt x="39292" y="0"/>
                        </a:moveTo>
                        <a:cubicBezTo>
                          <a:pt x="37693" y="0"/>
                          <a:pt x="37937" y="3273"/>
                          <a:pt x="36226" y="6209"/>
                        </a:cubicBezTo>
                        <a:cubicBezTo>
                          <a:pt x="33391" y="11046"/>
                          <a:pt x="27520" y="16383"/>
                          <a:pt x="24351" y="29692"/>
                        </a:cubicBezTo>
                        <a:cubicBezTo>
                          <a:pt x="21182" y="43035"/>
                          <a:pt x="25252" y="55678"/>
                          <a:pt x="25252" y="55678"/>
                        </a:cubicBezTo>
                        <a:lnTo>
                          <a:pt x="1" y="63450"/>
                        </a:lnTo>
                        <a:cubicBezTo>
                          <a:pt x="67" y="63450"/>
                          <a:pt x="101" y="63483"/>
                          <a:pt x="167" y="63517"/>
                        </a:cubicBezTo>
                        <a:cubicBezTo>
                          <a:pt x="1635" y="64484"/>
                          <a:pt x="4904" y="74258"/>
                          <a:pt x="3870" y="78894"/>
                        </a:cubicBezTo>
                        <a:cubicBezTo>
                          <a:pt x="3870" y="78994"/>
                          <a:pt x="3837" y="79094"/>
                          <a:pt x="3837" y="79161"/>
                        </a:cubicBezTo>
                        <a:cubicBezTo>
                          <a:pt x="14811" y="76426"/>
                          <a:pt x="39529" y="70788"/>
                          <a:pt x="44766" y="69454"/>
                        </a:cubicBezTo>
                        <a:cubicBezTo>
                          <a:pt x="52638" y="67419"/>
                          <a:pt x="51671" y="62049"/>
                          <a:pt x="51671" y="62049"/>
                        </a:cubicBezTo>
                        <a:cubicBezTo>
                          <a:pt x="51671" y="62049"/>
                          <a:pt x="52705" y="31093"/>
                          <a:pt x="53005" y="22154"/>
                        </a:cubicBezTo>
                        <a:cubicBezTo>
                          <a:pt x="53305" y="13247"/>
                          <a:pt x="50136" y="8911"/>
                          <a:pt x="42831" y="2239"/>
                        </a:cubicBezTo>
                        <a:cubicBezTo>
                          <a:pt x="41070" y="642"/>
                          <a:pt x="40001" y="0"/>
                          <a:pt x="39292" y="0"/>
                        </a:cubicBezTo>
                        <a:close/>
                      </a:path>
                    </a:pathLst>
                  </a:custGeom>
                  <a:solidFill>
                    <a:srgbClr val="6CCCE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" name="Google Shape;381;p30"/>
                  <p:cNvSpPr/>
                  <p:nvPr/>
                </p:nvSpPr>
                <p:spPr>
                  <a:xfrm>
                    <a:off x="6727283" y="925226"/>
                    <a:ext cx="1555007" cy="1390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40" h="49837" extrusionOk="0">
                        <a:moveTo>
                          <a:pt x="30855" y="1"/>
                        </a:moveTo>
                        <a:cubicBezTo>
                          <a:pt x="25985" y="1"/>
                          <a:pt x="21749" y="2703"/>
                          <a:pt x="19547" y="6706"/>
                        </a:cubicBezTo>
                        <a:cubicBezTo>
                          <a:pt x="18347" y="8907"/>
                          <a:pt x="16012" y="10241"/>
                          <a:pt x="13510" y="10375"/>
                        </a:cubicBezTo>
                        <a:cubicBezTo>
                          <a:pt x="13343" y="10375"/>
                          <a:pt x="13176" y="10408"/>
                          <a:pt x="13009" y="10408"/>
                        </a:cubicBezTo>
                        <a:cubicBezTo>
                          <a:pt x="7939" y="10942"/>
                          <a:pt x="3903" y="15178"/>
                          <a:pt x="3603" y="20249"/>
                        </a:cubicBezTo>
                        <a:cubicBezTo>
                          <a:pt x="3536" y="21850"/>
                          <a:pt x="3769" y="23384"/>
                          <a:pt x="4337" y="24785"/>
                        </a:cubicBezTo>
                        <a:cubicBezTo>
                          <a:pt x="5137" y="26820"/>
                          <a:pt x="4570" y="29155"/>
                          <a:pt x="2969" y="30656"/>
                        </a:cubicBezTo>
                        <a:cubicBezTo>
                          <a:pt x="2702" y="30890"/>
                          <a:pt x="2502" y="31123"/>
                          <a:pt x="2335" y="31323"/>
                        </a:cubicBezTo>
                        <a:cubicBezTo>
                          <a:pt x="567" y="32891"/>
                          <a:pt x="0" y="35660"/>
                          <a:pt x="734" y="37961"/>
                        </a:cubicBezTo>
                        <a:cubicBezTo>
                          <a:pt x="1434" y="41864"/>
                          <a:pt x="4837" y="44833"/>
                          <a:pt x="8940" y="44833"/>
                        </a:cubicBezTo>
                        <a:cubicBezTo>
                          <a:pt x="9907" y="44833"/>
                          <a:pt x="14244" y="44266"/>
                          <a:pt x="15511" y="44132"/>
                        </a:cubicBezTo>
                        <a:cubicBezTo>
                          <a:pt x="15511" y="47301"/>
                          <a:pt x="18046" y="49836"/>
                          <a:pt x="21215" y="49836"/>
                        </a:cubicBezTo>
                        <a:lnTo>
                          <a:pt x="41129" y="49836"/>
                        </a:lnTo>
                        <a:cubicBezTo>
                          <a:pt x="44098" y="49836"/>
                          <a:pt x="46567" y="47535"/>
                          <a:pt x="46800" y="44633"/>
                        </a:cubicBezTo>
                        <a:cubicBezTo>
                          <a:pt x="47301" y="44032"/>
                          <a:pt x="47634" y="43332"/>
                          <a:pt x="47768" y="42531"/>
                        </a:cubicBezTo>
                        <a:cubicBezTo>
                          <a:pt x="48034" y="40596"/>
                          <a:pt x="48235" y="38662"/>
                          <a:pt x="48468" y="36760"/>
                        </a:cubicBezTo>
                        <a:cubicBezTo>
                          <a:pt x="49002" y="35359"/>
                          <a:pt x="49569" y="33958"/>
                          <a:pt x="50036" y="32591"/>
                        </a:cubicBezTo>
                        <a:cubicBezTo>
                          <a:pt x="50336" y="31690"/>
                          <a:pt x="50570" y="30756"/>
                          <a:pt x="50736" y="29789"/>
                        </a:cubicBezTo>
                        <a:cubicBezTo>
                          <a:pt x="53738" y="28254"/>
                          <a:pt x="55740" y="25019"/>
                          <a:pt x="55440" y="21349"/>
                        </a:cubicBezTo>
                        <a:cubicBezTo>
                          <a:pt x="55106" y="17280"/>
                          <a:pt x="51904" y="13944"/>
                          <a:pt x="47834" y="13444"/>
                        </a:cubicBezTo>
                        <a:cubicBezTo>
                          <a:pt x="47463" y="13401"/>
                          <a:pt x="47095" y="13381"/>
                          <a:pt x="46733" y="13381"/>
                        </a:cubicBezTo>
                        <a:cubicBezTo>
                          <a:pt x="45666" y="13381"/>
                          <a:pt x="44645" y="13562"/>
                          <a:pt x="43698" y="13911"/>
                        </a:cubicBezTo>
                        <a:cubicBezTo>
                          <a:pt x="43731" y="13577"/>
                          <a:pt x="43765" y="13210"/>
                          <a:pt x="43765" y="12877"/>
                        </a:cubicBezTo>
                        <a:cubicBezTo>
                          <a:pt x="43765" y="5772"/>
                          <a:pt x="37994" y="1"/>
                          <a:pt x="30855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" name="Google Shape;382;p30"/>
                  <p:cNvSpPr/>
                  <p:nvPr/>
                </p:nvSpPr>
                <p:spPr>
                  <a:xfrm>
                    <a:off x="7032509" y="1821375"/>
                    <a:ext cx="212188" cy="32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6" h="11710" extrusionOk="0">
                        <a:moveTo>
                          <a:pt x="3803" y="1"/>
                        </a:moveTo>
                        <a:cubicBezTo>
                          <a:pt x="1701" y="1"/>
                          <a:pt x="0" y="2603"/>
                          <a:pt x="0" y="5838"/>
                        </a:cubicBezTo>
                        <a:cubicBezTo>
                          <a:pt x="0" y="9074"/>
                          <a:pt x="1701" y="11709"/>
                          <a:pt x="3803" y="11709"/>
                        </a:cubicBezTo>
                        <a:cubicBezTo>
                          <a:pt x="5904" y="11709"/>
                          <a:pt x="7606" y="9074"/>
                          <a:pt x="7606" y="5838"/>
                        </a:cubicBezTo>
                        <a:cubicBezTo>
                          <a:pt x="7606" y="2603"/>
                          <a:pt x="5904" y="1"/>
                          <a:pt x="3803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" name="Google Shape;383;p30"/>
                  <p:cNvSpPr/>
                  <p:nvPr/>
                </p:nvSpPr>
                <p:spPr>
                  <a:xfrm>
                    <a:off x="7066014" y="1826034"/>
                    <a:ext cx="188001" cy="3164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9" h="11342" extrusionOk="0">
                        <a:moveTo>
                          <a:pt x="3369" y="1"/>
                        </a:moveTo>
                        <a:cubicBezTo>
                          <a:pt x="1501" y="1"/>
                          <a:pt x="0" y="2536"/>
                          <a:pt x="0" y="5671"/>
                        </a:cubicBezTo>
                        <a:cubicBezTo>
                          <a:pt x="0" y="8807"/>
                          <a:pt x="1501" y="11342"/>
                          <a:pt x="3369" y="11342"/>
                        </a:cubicBezTo>
                        <a:cubicBezTo>
                          <a:pt x="5237" y="11342"/>
                          <a:pt x="6738" y="8807"/>
                          <a:pt x="6738" y="5671"/>
                        </a:cubicBezTo>
                        <a:cubicBezTo>
                          <a:pt x="6738" y="2536"/>
                          <a:pt x="5237" y="1"/>
                          <a:pt x="3369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" name="Google Shape;384;p30"/>
                  <p:cNvSpPr/>
                  <p:nvPr/>
                </p:nvSpPr>
                <p:spPr>
                  <a:xfrm>
                    <a:off x="7448612" y="2282425"/>
                    <a:ext cx="220991" cy="4541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45" h="31650" extrusionOk="0">
                        <a:moveTo>
                          <a:pt x="1" y="0"/>
                        </a:moveTo>
                        <a:lnTo>
                          <a:pt x="368" y="28788"/>
                        </a:lnTo>
                        <a:cubicBezTo>
                          <a:pt x="207" y="30464"/>
                          <a:pt x="1263" y="31650"/>
                          <a:pt x="2372" y="31650"/>
                        </a:cubicBezTo>
                        <a:cubicBezTo>
                          <a:pt x="2874" y="31650"/>
                          <a:pt x="3388" y="31407"/>
                          <a:pt x="3803" y="30856"/>
                        </a:cubicBezTo>
                        <a:lnTo>
                          <a:pt x="14745" y="16279"/>
                        </a:lnTo>
                        <a:lnTo>
                          <a:pt x="14745" y="0"/>
                        </a:lnTo>
                        <a:close/>
                      </a:path>
                    </a:pathLst>
                  </a:custGeom>
                  <a:solidFill>
                    <a:srgbClr val="FFE2E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" name="Google Shape;385;p30"/>
                  <p:cNvSpPr/>
                  <p:nvPr/>
                </p:nvSpPr>
                <p:spPr>
                  <a:xfrm>
                    <a:off x="7146972" y="1478934"/>
                    <a:ext cx="776108" cy="99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20" h="35593" extrusionOk="0">
                        <a:moveTo>
                          <a:pt x="15378" y="0"/>
                        </a:moveTo>
                        <a:cubicBezTo>
                          <a:pt x="13210" y="2802"/>
                          <a:pt x="10541" y="5371"/>
                          <a:pt x="7239" y="6605"/>
                        </a:cubicBezTo>
                        <a:cubicBezTo>
                          <a:pt x="6019" y="7047"/>
                          <a:pt x="4696" y="7283"/>
                          <a:pt x="3385" y="7283"/>
                        </a:cubicBezTo>
                        <a:cubicBezTo>
                          <a:pt x="2221" y="7283"/>
                          <a:pt x="1067" y="7097"/>
                          <a:pt x="0" y="6705"/>
                        </a:cubicBezTo>
                        <a:lnTo>
                          <a:pt x="0" y="22016"/>
                        </a:lnTo>
                        <a:cubicBezTo>
                          <a:pt x="0" y="29521"/>
                          <a:pt x="6071" y="35592"/>
                          <a:pt x="13577" y="35592"/>
                        </a:cubicBezTo>
                        <a:lnTo>
                          <a:pt x="14711" y="35592"/>
                        </a:lnTo>
                        <a:cubicBezTo>
                          <a:pt x="20982" y="35592"/>
                          <a:pt x="26286" y="31323"/>
                          <a:pt x="27820" y="25552"/>
                        </a:cubicBezTo>
                        <a:cubicBezTo>
                          <a:pt x="27353" y="25418"/>
                          <a:pt x="26719" y="25252"/>
                          <a:pt x="26686" y="25252"/>
                        </a:cubicBezTo>
                        <a:cubicBezTo>
                          <a:pt x="26252" y="19614"/>
                          <a:pt x="26486" y="14110"/>
                          <a:pt x="26019" y="8506"/>
                        </a:cubicBezTo>
                        <a:cubicBezTo>
                          <a:pt x="25819" y="5704"/>
                          <a:pt x="24618" y="3736"/>
                          <a:pt x="21849" y="3303"/>
                        </a:cubicBezTo>
                        <a:cubicBezTo>
                          <a:pt x="19447" y="2869"/>
                          <a:pt x="17146" y="1735"/>
                          <a:pt x="15378" y="0"/>
                        </a:cubicBezTo>
                        <a:close/>
                      </a:path>
                    </a:pathLst>
                  </a:custGeom>
                  <a:solidFill>
                    <a:srgbClr val="FFE2E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" name="Google Shape;386;p30"/>
                  <p:cNvSpPr/>
                  <p:nvPr/>
                </p:nvSpPr>
                <p:spPr>
                  <a:xfrm>
                    <a:off x="7238169" y="1239156"/>
                    <a:ext cx="792875" cy="604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1" h="21672" extrusionOk="0">
                        <a:moveTo>
                          <a:pt x="9163" y="1"/>
                        </a:moveTo>
                        <a:cubicBezTo>
                          <a:pt x="7517" y="1"/>
                          <a:pt x="5851" y="213"/>
                          <a:pt x="4237" y="690"/>
                        </a:cubicBezTo>
                        <a:cubicBezTo>
                          <a:pt x="1801" y="1423"/>
                          <a:pt x="1801" y="2291"/>
                          <a:pt x="0" y="4059"/>
                        </a:cubicBezTo>
                        <a:cubicBezTo>
                          <a:pt x="0" y="4059"/>
                          <a:pt x="3526" y="2262"/>
                          <a:pt x="8334" y="2262"/>
                        </a:cubicBezTo>
                        <a:cubicBezTo>
                          <a:pt x="11081" y="2262"/>
                          <a:pt x="14247" y="2849"/>
                          <a:pt x="17413" y="4692"/>
                        </a:cubicBezTo>
                        <a:cubicBezTo>
                          <a:pt x="26352" y="9930"/>
                          <a:pt x="25919" y="21671"/>
                          <a:pt x="25919" y="21671"/>
                        </a:cubicBezTo>
                        <a:lnTo>
                          <a:pt x="28420" y="21671"/>
                        </a:lnTo>
                        <a:cubicBezTo>
                          <a:pt x="28420" y="21671"/>
                          <a:pt x="28287" y="11564"/>
                          <a:pt x="21749" y="4692"/>
                        </a:cubicBezTo>
                        <a:cubicBezTo>
                          <a:pt x="19271" y="2088"/>
                          <a:pt x="14320" y="1"/>
                          <a:pt x="916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" name="Google Shape;387;p30"/>
                  <p:cNvSpPr/>
                  <p:nvPr/>
                </p:nvSpPr>
                <p:spPr>
                  <a:xfrm>
                    <a:off x="7850491" y="1821375"/>
                    <a:ext cx="213109" cy="32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9" h="11710" extrusionOk="0">
                        <a:moveTo>
                          <a:pt x="3836" y="1"/>
                        </a:moveTo>
                        <a:cubicBezTo>
                          <a:pt x="1701" y="1"/>
                          <a:pt x="0" y="2603"/>
                          <a:pt x="0" y="5838"/>
                        </a:cubicBezTo>
                        <a:cubicBezTo>
                          <a:pt x="0" y="9074"/>
                          <a:pt x="1701" y="11709"/>
                          <a:pt x="3836" y="11709"/>
                        </a:cubicBezTo>
                        <a:cubicBezTo>
                          <a:pt x="5938" y="11709"/>
                          <a:pt x="7639" y="9074"/>
                          <a:pt x="7639" y="5838"/>
                        </a:cubicBezTo>
                        <a:cubicBezTo>
                          <a:pt x="7639" y="2603"/>
                          <a:pt x="5938" y="1"/>
                          <a:pt x="3836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" name="Google Shape;388;p30"/>
                  <p:cNvSpPr/>
                  <p:nvPr/>
                </p:nvSpPr>
                <p:spPr>
                  <a:xfrm>
                    <a:off x="7883996" y="1826034"/>
                    <a:ext cx="188922" cy="3164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2" h="11342" extrusionOk="0">
                        <a:moveTo>
                          <a:pt x="3402" y="1"/>
                        </a:moveTo>
                        <a:cubicBezTo>
                          <a:pt x="1534" y="1"/>
                          <a:pt x="0" y="2536"/>
                          <a:pt x="0" y="5671"/>
                        </a:cubicBezTo>
                        <a:cubicBezTo>
                          <a:pt x="0" y="8807"/>
                          <a:pt x="1534" y="11342"/>
                          <a:pt x="3402" y="11342"/>
                        </a:cubicBezTo>
                        <a:cubicBezTo>
                          <a:pt x="5237" y="11342"/>
                          <a:pt x="6772" y="8807"/>
                          <a:pt x="6772" y="5671"/>
                        </a:cubicBezTo>
                        <a:cubicBezTo>
                          <a:pt x="6772" y="2536"/>
                          <a:pt x="523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" name="Google Shape;389;p30"/>
                  <p:cNvSpPr/>
                  <p:nvPr/>
                </p:nvSpPr>
                <p:spPr>
                  <a:xfrm>
                    <a:off x="7526629" y="1997269"/>
                    <a:ext cx="461592" cy="364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46" h="13077" extrusionOk="0">
                        <a:moveTo>
                          <a:pt x="15946" y="0"/>
                        </a:moveTo>
                        <a:lnTo>
                          <a:pt x="12276" y="9941"/>
                        </a:lnTo>
                        <a:cubicBezTo>
                          <a:pt x="11709" y="11442"/>
                          <a:pt x="9975" y="12476"/>
                          <a:pt x="8007" y="12476"/>
                        </a:cubicBezTo>
                        <a:lnTo>
                          <a:pt x="1" y="12476"/>
                        </a:lnTo>
                        <a:lnTo>
                          <a:pt x="1" y="13076"/>
                        </a:lnTo>
                        <a:lnTo>
                          <a:pt x="8007" y="13076"/>
                        </a:lnTo>
                        <a:cubicBezTo>
                          <a:pt x="10275" y="13076"/>
                          <a:pt x="12210" y="11909"/>
                          <a:pt x="12843" y="10141"/>
                        </a:cubicBezTo>
                        <a:lnTo>
                          <a:pt x="16546" y="200"/>
                        </a:lnTo>
                        <a:lnTo>
                          <a:pt x="15946" y="0"/>
                        </a:ln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" name="Google Shape;390;p30"/>
                  <p:cNvSpPr/>
                  <p:nvPr/>
                </p:nvSpPr>
                <p:spPr>
                  <a:xfrm>
                    <a:off x="7932370" y="1907913"/>
                    <a:ext cx="104253" cy="162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7" h="5839" extrusionOk="0">
                        <a:moveTo>
                          <a:pt x="1869" y="1"/>
                        </a:moveTo>
                        <a:cubicBezTo>
                          <a:pt x="835" y="1"/>
                          <a:pt x="1" y="1302"/>
                          <a:pt x="1" y="2903"/>
                        </a:cubicBezTo>
                        <a:cubicBezTo>
                          <a:pt x="1" y="4538"/>
                          <a:pt x="835" y="5838"/>
                          <a:pt x="1869" y="5838"/>
                        </a:cubicBezTo>
                        <a:cubicBezTo>
                          <a:pt x="2903" y="5838"/>
                          <a:pt x="3737" y="4538"/>
                          <a:pt x="3737" y="2903"/>
                        </a:cubicBezTo>
                        <a:cubicBezTo>
                          <a:pt x="3737" y="1302"/>
                          <a:pt x="2903" y="1"/>
                          <a:pt x="1869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" name="Google Shape;391;p30"/>
                  <p:cNvSpPr/>
                  <p:nvPr/>
                </p:nvSpPr>
                <p:spPr>
                  <a:xfrm>
                    <a:off x="7415904" y="2335051"/>
                    <a:ext cx="133099" cy="46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71" h="1669" extrusionOk="0">
                        <a:moveTo>
                          <a:pt x="1034" y="1"/>
                        </a:moveTo>
                        <a:cubicBezTo>
                          <a:pt x="467" y="1"/>
                          <a:pt x="0" y="368"/>
                          <a:pt x="0" y="835"/>
                        </a:cubicBezTo>
                        <a:cubicBezTo>
                          <a:pt x="0" y="1268"/>
                          <a:pt x="467" y="1669"/>
                          <a:pt x="1034" y="1669"/>
                        </a:cubicBezTo>
                        <a:lnTo>
                          <a:pt x="3736" y="1669"/>
                        </a:lnTo>
                        <a:cubicBezTo>
                          <a:pt x="4303" y="1669"/>
                          <a:pt x="4770" y="1268"/>
                          <a:pt x="4770" y="835"/>
                        </a:cubicBezTo>
                        <a:cubicBezTo>
                          <a:pt x="4770" y="368"/>
                          <a:pt x="4303" y="1"/>
                          <a:pt x="3736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" name="Google Shape;392;p30"/>
                  <p:cNvSpPr/>
                  <p:nvPr/>
                </p:nvSpPr>
                <p:spPr>
                  <a:xfrm>
                    <a:off x="7647620" y="1896754"/>
                    <a:ext cx="59589" cy="88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6" h="3170" extrusionOk="0">
                        <a:moveTo>
                          <a:pt x="1068" y="1"/>
                        </a:moveTo>
                        <a:cubicBezTo>
                          <a:pt x="467" y="1"/>
                          <a:pt x="0" y="468"/>
                          <a:pt x="0" y="1068"/>
                        </a:cubicBezTo>
                        <a:lnTo>
                          <a:pt x="0" y="2069"/>
                        </a:lnTo>
                        <a:cubicBezTo>
                          <a:pt x="0" y="2669"/>
                          <a:pt x="467" y="3170"/>
                          <a:pt x="1068" y="3170"/>
                        </a:cubicBezTo>
                        <a:cubicBezTo>
                          <a:pt x="1668" y="3170"/>
                          <a:pt x="2135" y="2669"/>
                          <a:pt x="2135" y="2069"/>
                        </a:cubicBezTo>
                        <a:lnTo>
                          <a:pt x="2135" y="1068"/>
                        </a:lnTo>
                        <a:cubicBezTo>
                          <a:pt x="2135" y="468"/>
                          <a:pt x="1668" y="1"/>
                          <a:pt x="1068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" name="Google Shape;393;p30"/>
                  <p:cNvSpPr/>
                  <p:nvPr/>
                </p:nvSpPr>
                <p:spPr>
                  <a:xfrm>
                    <a:off x="7453687" y="2454225"/>
                    <a:ext cx="132905" cy="11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9" h="2249" extrusionOk="0">
                        <a:moveTo>
                          <a:pt x="0" y="2249"/>
                        </a:moveTo>
                        <a:cubicBezTo>
                          <a:pt x="2371" y="2249"/>
                          <a:pt x="4628" y="1060"/>
                          <a:pt x="6749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cxnSp>
                <p:nvCxnSpPr>
                  <p:cNvPr id="394" name="Google Shape;394;p30"/>
                  <p:cNvCxnSpPr/>
                  <p:nvPr/>
                </p:nvCxnSpPr>
                <p:spPr>
                  <a:xfrm rot="10800000" flipH="1">
                    <a:off x="7015886" y="4056014"/>
                    <a:ext cx="773400" cy="259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95" name="Google Shape;395;p30"/>
                  <p:cNvSpPr/>
                  <p:nvPr/>
                </p:nvSpPr>
                <p:spPr>
                  <a:xfrm>
                    <a:off x="7730343" y="2706398"/>
                    <a:ext cx="167721" cy="13583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3" h="50106" extrusionOk="0">
                        <a:moveTo>
                          <a:pt x="5303" y="0"/>
                        </a:moveTo>
                        <a:cubicBezTo>
                          <a:pt x="1252" y="16245"/>
                          <a:pt x="-2225" y="33861"/>
                          <a:pt x="1826" y="5010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cxnSp>
                <p:nvCxnSpPr>
                  <p:cNvPr id="396" name="Google Shape;396;p30"/>
                  <p:cNvCxnSpPr/>
                  <p:nvPr/>
                </p:nvCxnSpPr>
                <p:spPr>
                  <a:xfrm rot="10800000">
                    <a:off x="6944872" y="4345787"/>
                    <a:ext cx="81600" cy="434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97" name="Google Shape;397;p30"/>
                  <p:cNvCxnSpPr/>
                  <p:nvPr/>
                </p:nvCxnSpPr>
                <p:spPr>
                  <a:xfrm rot="10800000" flipH="1">
                    <a:off x="5955264" y="2643197"/>
                    <a:ext cx="285900" cy="3069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98" name="Google Shape;398;p30"/>
                  <p:cNvCxnSpPr/>
                  <p:nvPr/>
                </p:nvCxnSpPr>
                <p:spPr>
                  <a:xfrm>
                    <a:off x="6014268" y="3023384"/>
                    <a:ext cx="744600" cy="8589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99" name="Google Shape;399;p30"/>
                  <p:cNvSpPr/>
                  <p:nvPr/>
                </p:nvSpPr>
                <p:spPr>
                  <a:xfrm rot="695488">
                    <a:off x="7384205" y="2002800"/>
                    <a:ext cx="92101" cy="93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5" h="2436" fill="none" extrusionOk="0">
                        <a:moveTo>
                          <a:pt x="1201" y="0"/>
                        </a:moveTo>
                        <a:cubicBezTo>
                          <a:pt x="1201" y="0"/>
                          <a:pt x="0" y="1568"/>
                          <a:pt x="1835" y="2436"/>
                        </a:cubicBezTo>
                      </a:path>
                    </a:pathLst>
                  </a:custGeom>
                  <a:noFill/>
                  <a:ln w="10850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" name="Google Shape;400;p30"/>
                  <p:cNvSpPr/>
                  <p:nvPr/>
                </p:nvSpPr>
                <p:spPr>
                  <a:xfrm rot="6266286">
                    <a:off x="7253227" y="1748528"/>
                    <a:ext cx="120090" cy="118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5" h="2436" fill="none" extrusionOk="0">
                        <a:moveTo>
                          <a:pt x="1201" y="0"/>
                        </a:moveTo>
                        <a:cubicBezTo>
                          <a:pt x="1201" y="0"/>
                          <a:pt x="0" y="1568"/>
                          <a:pt x="1835" y="2436"/>
                        </a:cubicBezTo>
                      </a:path>
                    </a:pathLst>
                  </a:custGeom>
                  <a:noFill/>
                  <a:ln w="10850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" name="Google Shape;401;p30"/>
                  <p:cNvSpPr/>
                  <p:nvPr/>
                </p:nvSpPr>
                <p:spPr>
                  <a:xfrm rot="-4191432">
                    <a:off x="7442491" y="2111334"/>
                    <a:ext cx="165524" cy="165806"/>
                  </a:xfrm>
                  <a:prstGeom prst="chord">
                    <a:avLst>
                      <a:gd name="adj1" fmla="val 3360608"/>
                      <a:gd name="adj2" fmla="val 16200000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" name="Google Shape;402;p30"/>
                  <p:cNvSpPr/>
                  <p:nvPr/>
                </p:nvSpPr>
                <p:spPr>
                  <a:xfrm rot="-6266286" flipH="1">
                    <a:off x="7617364" y="1748528"/>
                    <a:ext cx="120090" cy="118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5" h="2436" fill="none" extrusionOk="0">
                        <a:moveTo>
                          <a:pt x="1201" y="0"/>
                        </a:moveTo>
                        <a:cubicBezTo>
                          <a:pt x="1201" y="0"/>
                          <a:pt x="0" y="1568"/>
                          <a:pt x="1835" y="2436"/>
                        </a:cubicBezTo>
                      </a:path>
                    </a:pathLst>
                  </a:custGeom>
                  <a:noFill/>
                  <a:ln w="10850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" name="Google Shape;403;p30"/>
                  <p:cNvSpPr/>
                  <p:nvPr/>
                </p:nvSpPr>
                <p:spPr>
                  <a:xfrm>
                    <a:off x="7299470" y="1896754"/>
                    <a:ext cx="59589" cy="88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6" h="3170" extrusionOk="0">
                        <a:moveTo>
                          <a:pt x="1068" y="1"/>
                        </a:moveTo>
                        <a:cubicBezTo>
                          <a:pt x="467" y="1"/>
                          <a:pt x="0" y="468"/>
                          <a:pt x="0" y="1068"/>
                        </a:cubicBezTo>
                        <a:lnTo>
                          <a:pt x="0" y="2069"/>
                        </a:lnTo>
                        <a:cubicBezTo>
                          <a:pt x="0" y="2669"/>
                          <a:pt x="467" y="3170"/>
                          <a:pt x="1068" y="3170"/>
                        </a:cubicBezTo>
                        <a:cubicBezTo>
                          <a:pt x="1668" y="3170"/>
                          <a:pt x="2135" y="2669"/>
                          <a:pt x="2135" y="2069"/>
                        </a:cubicBezTo>
                        <a:lnTo>
                          <a:pt x="2135" y="1068"/>
                        </a:lnTo>
                        <a:cubicBezTo>
                          <a:pt x="2135" y="468"/>
                          <a:pt x="1668" y="1"/>
                          <a:pt x="1068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" name="Google Shape;404;p30"/>
                  <p:cNvSpPr/>
                  <p:nvPr/>
                </p:nvSpPr>
                <p:spPr>
                  <a:xfrm>
                    <a:off x="7180478" y="2044699"/>
                    <a:ext cx="132900" cy="133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" name="Google Shape;405;p30"/>
                  <p:cNvSpPr/>
                  <p:nvPr/>
                </p:nvSpPr>
                <p:spPr>
                  <a:xfrm>
                    <a:off x="7687053" y="2044699"/>
                    <a:ext cx="132900" cy="133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cxnSp>
            <p:nvCxnSpPr>
              <p:cNvPr id="406" name="Google Shape;406;p30"/>
              <p:cNvCxnSpPr/>
              <p:nvPr/>
            </p:nvCxnSpPr>
            <p:spPr>
              <a:xfrm rot="10800000" flipH="1">
                <a:off x="7130675" y="4591175"/>
                <a:ext cx="633900" cy="17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7" name="Google Shape;407;p30"/>
            <p:cNvGrpSpPr/>
            <p:nvPr/>
          </p:nvGrpSpPr>
          <p:grpSpPr>
            <a:xfrm>
              <a:off x="4292938" y="3114092"/>
              <a:ext cx="5843950" cy="3254075"/>
              <a:chOff x="4292938" y="3114092"/>
              <a:chExt cx="5843950" cy="3254075"/>
            </a:xfrm>
          </p:grpSpPr>
          <p:sp>
            <p:nvSpPr>
              <p:cNvPr id="408" name="Google Shape;408;p30"/>
              <p:cNvSpPr/>
              <p:nvPr/>
            </p:nvSpPr>
            <p:spPr>
              <a:xfrm rot="2951777">
                <a:off x="4502938" y="4358483"/>
                <a:ext cx="2048960" cy="1492862"/>
              </a:xfrm>
              <a:custGeom>
                <a:avLst/>
                <a:gdLst/>
                <a:ahLst/>
                <a:cxnLst/>
                <a:rect l="l" t="t" r="r" b="b"/>
                <a:pathLst>
                  <a:path w="71572" h="52147" extrusionOk="0">
                    <a:moveTo>
                      <a:pt x="52882" y="1"/>
                    </a:moveTo>
                    <a:cubicBezTo>
                      <a:pt x="51233" y="1"/>
                      <a:pt x="49702" y="339"/>
                      <a:pt x="48496" y="1093"/>
                    </a:cubicBezTo>
                    <a:cubicBezTo>
                      <a:pt x="45552" y="2903"/>
                      <a:pt x="45850" y="6384"/>
                      <a:pt x="42349" y="8234"/>
                    </a:cubicBezTo>
                    <a:cubicBezTo>
                      <a:pt x="41142" y="8876"/>
                      <a:pt x="39883" y="9103"/>
                      <a:pt x="38665" y="9103"/>
                    </a:cubicBezTo>
                    <a:cubicBezTo>
                      <a:pt x="36331" y="9103"/>
                      <a:pt x="34146" y="8269"/>
                      <a:pt x="32761" y="7916"/>
                    </a:cubicBezTo>
                    <a:cubicBezTo>
                      <a:pt x="31721" y="7653"/>
                      <a:pt x="30607" y="7528"/>
                      <a:pt x="29440" y="7528"/>
                    </a:cubicBezTo>
                    <a:cubicBezTo>
                      <a:pt x="17482" y="7528"/>
                      <a:pt x="0" y="20625"/>
                      <a:pt x="435" y="31608"/>
                    </a:cubicBezTo>
                    <a:cubicBezTo>
                      <a:pt x="813" y="41774"/>
                      <a:pt x="16635" y="52146"/>
                      <a:pt x="31896" y="52146"/>
                    </a:cubicBezTo>
                    <a:cubicBezTo>
                      <a:pt x="34315" y="52146"/>
                      <a:pt x="36720" y="51885"/>
                      <a:pt x="39047" y="51322"/>
                    </a:cubicBezTo>
                    <a:cubicBezTo>
                      <a:pt x="60830" y="46031"/>
                      <a:pt x="71572" y="15257"/>
                      <a:pt x="64410" y="5390"/>
                    </a:cubicBezTo>
                    <a:cubicBezTo>
                      <a:pt x="62120" y="2227"/>
                      <a:pt x="57112" y="1"/>
                      <a:pt x="528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0"/>
              <p:cNvSpPr/>
              <p:nvPr/>
            </p:nvSpPr>
            <p:spPr>
              <a:xfrm rot="6300121" flipH="1">
                <a:off x="7563033" y="3566267"/>
                <a:ext cx="2512758" cy="2054525"/>
              </a:xfrm>
              <a:custGeom>
                <a:avLst/>
                <a:gdLst/>
                <a:ahLst/>
                <a:cxnLst/>
                <a:rect l="l" t="t" r="r" b="b"/>
                <a:pathLst>
                  <a:path w="64736" h="43587" extrusionOk="0">
                    <a:moveTo>
                      <a:pt x="45029" y="0"/>
                    </a:moveTo>
                    <a:cubicBezTo>
                      <a:pt x="44456" y="0"/>
                      <a:pt x="43894" y="47"/>
                      <a:pt x="43347" y="145"/>
                    </a:cubicBezTo>
                    <a:cubicBezTo>
                      <a:pt x="32824" y="2015"/>
                      <a:pt x="32306" y="21709"/>
                      <a:pt x="20968" y="23340"/>
                    </a:cubicBezTo>
                    <a:cubicBezTo>
                      <a:pt x="20481" y="23410"/>
                      <a:pt x="20004" y="23443"/>
                      <a:pt x="19535" y="23443"/>
                    </a:cubicBezTo>
                    <a:cubicBezTo>
                      <a:pt x="12649" y="23443"/>
                      <a:pt x="7652" y="16392"/>
                      <a:pt x="4557" y="16392"/>
                    </a:cubicBezTo>
                    <a:cubicBezTo>
                      <a:pt x="4200" y="16392"/>
                      <a:pt x="3868" y="16486"/>
                      <a:pt x="3562" y="16696"/>
                    </a:cubicBezTo>
                    <a:cubicBezTo>
                      <a:pt x="1" y="19143"/>
                      <a:pt x="2587" y="35176"/>
                      <a:pt x="12832" y="41244"/>
                    </a:cubicBezTo>
                    <a:cubicBezTo>
                      <a:pt x="15726" y="42946"/>
                      <a:pt x="18762" y="43587"/>
                      <a:pt x="21875" y="43587"/>
                    </a:cubicBezTo>
                    <a:cubicBezTo>
                      <a:pt x="26657" y="43587"/>
                      <a:pt x="31620" y="42073"/>
                      <a:pt x="36524" y="40567"/>
                    </a:cubicBezTo>
                    <a:cubicBezTo>
                      <a:pt x="45456" y="37862"/>
                      <a:pt x="63578" y="32312"/>
                      <a:pt x="64194" y="20356"/>
                    </a:cubicBezTo>
                    <a:cubicBezTo>
                      <a:pt x="64735" y="10712"/>
                      <a:pt x="53661" y="0"/>
                      <a:pt x="450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0" name="Google Shape;410;p30"/>
            <p:cNvSpPr/>
            <p:nvPr/>
          </p:nvSpPr>
          <p:spPr>
            <a:xfrm rot="8274980">
              <a:off x="8103511" y="2773188"/>
              <a:ext cx="2078799" cy="1838694"/>
            </a:xfrm>
            <a:custGeom>
              <a:avLst/>
              <a:gdLst/>
              <a:ahLst/>
              <a:cxnLst/>
              <a:rect l="l" t="t" r="r" b="b"/>
              <a:pathLst>
                <a:path w="14476" h="11281" extrusionOk="0">
                  <a:moveTo>
                    <a:pt x="7119" y="1"/>
                  </a:moveTo>
                  <a:cubicBezTo>
                    <a:pt x="5870" y="1"/>
                    <a:pt x="4437" y="523"/>
                    <a:pt x="2884" y="1891"/>
                  </a:cubicBezTo>
                  <a:cubicBezTo>
                    <a:pt x="2884" y="1891"/>
                    <a:pt x="1078" y="3622"/>
                    <a:pt x="540" y="5578"/>
                  </a:cubicBezTo>
                  <a:cubicBezTo>
                    <a:pt x="0" y="7534"/>
                    <a:pt x="770" y="9587"/>
                    <a:pt x="2582" y="10720"/>
                  </a:cubicBezTo>
                  <a:cubicBezTo>
                    <a:pt x="3287" y="11161"/>
                    <a:pt x="4084" y="11280"/>
                    <a:pt x="4937" y="11280"/>
                  </a:cubicBezTo>
                  <a:cubicBezTo>
                    <a:pt x="5944" y="11280"/>
                    <a:pt x="7029" y="11114"/>
                    <a:pt x="8131" y="11114"/>
                  </a:cubicBezTo>
                  <a:cubicBezTo>
                    <a:pt x="8495" y="11114"/>
                    <a:pt x="8860" y="11132"/>
                    <a:pt x="9226" y="11180"/>
                  </a:cubicBezTo>
                  <a:cubicBezTo>
                    <a:pt x="9531" y="11221"/>
                    <a:pt x="9832" y="11241"/>
                    <a:pt x="10128" y="11241"/>
                  </a:cubicBezTo>
                  <a:cubicBezTo>
                    <a:pt x="12170" y="11241"/>
                    <a:pt x="13908" y="10269"/>
                    <a:pt x="14174" y="8185"/>
                  </a:cubicBezTo>
                  <a:cubicBezTo>
                    <a:pt x="14476" y="5800"/>
                    <a:pt x="12733" y="5495"/>
                    <a:pt x="11689" y="3179"/>
                  </a:cubicBezTo>
                  <a:cubicBezTo>
                    <a:pt x="11016" y="1689"/>
                    <a:pt x="9366" y="1"/>
                    <a:pt x="711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30"/>
          <p:cNvSpPr txBox="1">
            <a:spLocks noGrp="1"/>
          </p:cNvSpPr>
          <p:nvPr>
            <p:ph type="title"/>
          </p:nvPr>
        </p:nvSpPr>
        <p:spPr>
          <a:xfrm>
            <a:off x="798700" y="2805457"/>
            <a:ext cx="5297200" cy="132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7200" dirty="0" smtClean="0"/>
              <a:t>WARM UP</a:t>
            </a:r>
            <a:endParaRPr sz="7200" dirty="0"/>
          </a:p>
        </p:txBody>
      </p:sp>
      <p:sp>
        <p:nvSpPr>
          <p:cNvPr id="412" name="Google Shape;412;p30"/>
          <p:cNvSpPr/>
          <p:nvPr/>
        </p:nvSpPr>
        <p:spPr>
          <a:xfrm rot="-5400000">
            <a:off x="5468303" y="-538827"/>
            <a:ext cx="1980524" cy="4685131"/>
          </a:xfrm>
          <a:custGeom>
            <a:avLst/>
            <a:gdLst/>
            <a:ahLst/>
            <a:cxnLst/>
            <a:rect l="l" t="t" r="r" b="b"/>
            <a:pathLst>
              <a:path w="39563" h="64894" extrusionOk="0">
                <a:moveTo>
                  <a:pt x="24003" y="1"/>
                </a:moveTo>
                <a:cubicBezTo>
                  <a:pt x="20634" y="1"/>
                  <a:pt x="17253" y="202"/>
                  <a:pt x="13977" y="470"/>
                </a:cubicBezTo>
                <a:cubicBezTo>
                  <a:pt x="12243" y="604"/>
                  <a:pt x="10575" y="837"/>
                  <a:pt x="9074" y="1371"/>
                </a:cubicBezTo>
                <a:cubicBezTo>
                  <a:pt x="8273" y="1504"/>
                  <a:pt x="7506" y="1638"/>
                  <a:pt x="6705" y="1805"/>
                </a:cubicBezTo>
                <a:cubicBezTo>
                  <a:pt x="4737" y="2172"/>
                  <a:pt x="2869" y="2939"/>
                  <a:pt x="1802" y="4740"/>
                </a:cubicBezTo>
                <a:cubicBezTo>
                  <a:pt x="634" y="6775"/>
                  <a:pt x="701" y="9377"/>
                  <a:pt x="568" y="11645"/>
                </a:cubicBezTo>
                <a:cubicBezTo>
                  <a:pt x="301" y="15614"/>
                  <a:pt x="167" y="19617"/>
                  <a:pt x="167" y="23587"/>
                </a:cubicBezTo>
                <a:cubicBezTo>
                  <a:pt x="1" y="28157"/>
                  <a:pt x="134" y="32760"/>
                  <a:pt x="668" y="37297"/>
                </a:cubicBezTo>
                <a:cubicBezTo>
                  <a:pt x="701" y="37764"/>
                  <a:pt x="735" y="38197"/>
                  <a:pt x="768" y="38664"/>
                </a:cubicBezTo>
                <a:cubicBezTo>
                  <a:pt x="1001" y="41600"/>
                  <a:pt x="1101" y="44769"/>
                  <a:pt x="1769" y="47671"/>
                </a:cubicBezTo>
                <a:cubicBezTo>
                  <a:pt x="2603" y="51207"/>
                  <a:pt x="5171" y="52508"/>
                  <a:pt x="8073" y="52641"/>
                </a:cubicBezTo>
                <a:cubicBezTo>
                  <a:pt x="8207" y="55977"/>
                  <a:pt x="8407" y="59179"/>
                  <a:pt x="7773" y="62581"/>
                </a:cubicBezTo>
                <a:cubicBezTo>
                  <a:pt x="7534" y="63906"/>
                  <a:pt x="8432" y="64894"/>
                  <a:pt x="9580" y="64894"/>
                </a:cubicBezTo>
                <a:cubicBezTo>
                  <a:pt x="9878" y="64894"/>
                  <a:pt x="10192" y="64827"/>
                  <a:pt x="10508" y="64683"/>
                </a:cubicBezTo>
                <a:cubicBezTo>
                  <a:pt x="15312" y="62448"/>
                  <a:pt x="18681" y="58078"/>
                  <a:pt x="19848" y="53008"/>
                </a:cubicBezTo>
                <a:cubicBezTo>
                  <a:pt x="22283" y="53008"/>
                  <a:pt x="24718" y="52975"/>
                  <a:pt x="27120" y="52975"/>
                </a:cubicBezTo>
                <a:cubicBezTo>
                  <a:pt x="27216" y="52973"/>
                  <a:pt x="27313" y="52972"/>
                  <a:pt x="27412" y="52972"/>
                </a:cubicBezTo>
                <a:cubicBezTo>
                  <a:pt x="27837" y="52972"/>
                  <a:pt x="28281" y="52984"/>
                  <a:pt x="28730" y="52984"/>
                </a:cubicBezTo>
                <a:cubicBezTo>
                  <a:pt x="30449" y="52984"/>
                  <a:pt x="32224" y="52814"/>
                  <a:pt x="33158" y="51173"/>
                </a:cubicBezTo>
                <a:cubicBezTo>
                  <a:pt x="33191" y="51140"/>
                  <a:pt x="33224" y="51073"/>
                  <a:pt x="33258" y="51040"/>
                </a:cubicBezTo>
                <a:cubicBezTo>
                  <a:pt x="33358" y="50940"/>
                  <a:pt x="33491" y="50873"/>
                  <a:pt x="33591" y="50773"/>
                </a:cubicBezTo>
                <a:cubicBezTo>
                  <a:pt x="34592" y="49872"/>
                  <a:pt x="34459" y="48238"/>
                  <a:pt x="34292" y="46803"/>
                </a:cubicBezTo>
                <a:cubicBezTo>
                  <a:pt x="34392" y="45836"/>
                  <a:pt x="34459" y="44835"/>
                  <a:pt x="34625" y="43968"/>
                </a:cubicBezTo>
                <a:cubicBezTo>
                  <a:pt x="35126" y="40966"/>
                  <a:pt x="35626" y="37997"/>
                  <a:pt x="36160" y="35028"/>
                </a:cubicBezTo>
                <a:cubicBezTo>
                  <a:pt x="37127" y="29291"/>
                  <a:pt x="38228" y="23587"/>
                  <a:pt x="38962" y="17816"/>
                </a:cubicBezTo>
                <a:cubicBezTo>
                  <a:pt x="39329" y="14981"/>
                  <a:pt x="39562" y="12112"/>
                  <a:pt x="39496" y="9210"/>
                </a:cubicBezTo>
                <a:cubicBezTo>
                  <a:pt x="39462" y="7142"/>
                  <a:pt x="39429" y="4773"/>
                  <a:pt x="38095" y="3072"/>
                </a:cubicBezTo>
                <a:cubicBezTo>
                  <a:pt x="37194" y="1971"/>
                  <a:pt x="36060" y="1504"/>
                  <a:pt x="34792" y="1271"/>
                </a:cubicBezTo>
                <a:cubicBezTo>
                  <a:pt x="34225" y="904"/>
                  <a:pt x="33491" y="637"/>
                  <a:pt x="32624" y="537"/>
                </a:cubicBezTo>
                <a:cubicBezTo>
                  <a:pt x="29811" y="151"/>
                  <a:pt x="26912" y="1"/>
                  <a:pt x="2400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3" name="Google Shape;413;p30"/>
          <p:cNvSpPr txBox="1">
            <a:spLocks noGrp="1"/>
          </p:cNvSpPr>
          <p:nvPr>
            <p:ph type="title" idx="2"/>
          </p:nvPr>
        </p:nvSpPr>
        <p:spPr>
          <a:xfrm flipH="1">
            <a:off x="5156600" y="863700"/>
            <a:ext cx="1878800" cy="177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14" name="Google Shape;414;p30"/>
          <p:cNvSpPr txBox="1">
            <a:spLocks noGrp="1"/>
          </p:cNvSpPr>
          <p:nvPr>
            <p:ph type="subTitle" idx="1"/>
          </p:nvPr>
        </p:nvSpPr>
        <p:spPr>
          <a:xfrm>
            <a:off x="1650888" y="4018002"/>
            <a:ext cx="3303200" cy="80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en" sz="2800" dirty="0" smtClean="0"/>
              <a:t>BRAINSTORMING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507934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59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31" name="Rectangle 60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32" name="Rectangle 61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33" name="Rectangle 62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34" name="Rectangle 63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35" name="Rectangle 64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36" name="Rectangle 65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37" name="Rectangle 66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38" name="Rectangle 67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39" name="Rectangle 68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40" name="Rectangle 69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41" name="Rectangle 70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42" name="Rectangle 71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43" name="Rectangle 72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44" name="Rectangle 73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45" name="Rectangle 74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46" name="Rectangle 75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47" name="Rectangle 76"/>
          <p:cNvSpPr>
            <a:spLocks noChangeArrowheads="1"/>
          </p:cNvSpPr>
          <p:nvPr/>
        </p:nvSpPr>
        <p:spPr bwMode="auto">
          <a:xfrm>
            <a:off x="6027738" y="31051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948" name="Text Box 137"/>
          <p:cNvSpPr txBox="1">
            <a:spLocks noChangeArrowheads="1"/>
          </p:cNvSpPr>
          <p:nvPr/>
        </p:nvSpPr>
        <p:spPr bwMode="auto">
          <a:xfrm>
            <a:off x="1597026" y="0"/>
            <a:ext cx="2746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Suggestions:  </a:t>
            </a:r>
          </a:p>
        </p:txBody>
      </p:sp>
      <p:sp>
        <p:nvSpPr>
          <p:cNvPr id="252949" name="Line 140"/>
          <p:cNvSpPr>
            <a:spLocks noChangeShapeType="1"/>
          </p:cNvSpPr>
          <p:nvPr/>
        </p:nvSpPr>
        <p:spPr bwMode="auto">
          <a:xfrm>
            <a:off x="4151314" y="6858000"/>
            <a:ext cx="80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831" name="Rectangle 151"/>
          <p:cNvSpPr>
            <a:spLocks noChangeArrowheads="1"/>
          </p:cNvSpPr>
          <p:nvPr/>
        </p:nvSpPr>
        <p:spPr bwMode="auto">
          <a:xfrm>
            <a:off x="1565275" y="527050"/>
            <a:ext cx="9137650" cy="1282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514350" indent="-514350">
              <a:buFontTx/>
              <a:buAutoNum type="arabicPeriod"/>
              <a:defRPr/>
            </a:pPr>
            <a:r>
              <a:rPr lang="en-US" sz="2800" dirty="0">
                <a:solidFill>
                  <a:srgbClr val="0202BE"/>
                </a:solidFill>
                <a:latin typeface="Arrival"/>
                <a:cs typeface="Times New Roman" pitchFamily="18" charset="0"/>
              </a:rPr>
              <a:t>In my opinion, I would like to preserve hand - written </a:t>
            </a:r>
          </a:p>
          <a:p>
            <a:pPr>
              <a:defRPr/>
            </a:pPr>
            <a:r>
              <a:rPr lang="en-US" sz="2800" dirty="0">
                <a:solidFill>
                  <a:srgbClr val="0202BE"/>
                </a:solidFill>
                <a:latin typeface="Arrival"/>
                <a:cs typeface="Times New Roman" pitchFamily="18" charset="0"/>
              </a:rPr>
              <a:t>homework because it makes the writing more beautiful. / </a:t>
            </a:r>
          </a:p>
          <a:p>
            <a:pPr>
              <a:defRPr/>
            </a:pPr>
            <a:r>
              <a:rPr lang="en-US" sz="2800" dirty="0">
                <a:solidFill>
                  <a:srgbClr val="0202BE"/>
                </a:solidFill>
                <a:latin typeface="Arrival"/>
                <a:cs typeface="Times New Roman" pitchFamily="18" charset="0"/>
              </a:rPr>
              <a:t>it helps us remember permanently.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50988" y="1809751"/>
            <a:ext cx="91106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2. I think playing traditional games like hide and seek, elastic- band jumping, skipping, and catch the chickens can provide not only entertainment and spectacle, but also an opportunity to renew connections to the history and the culture.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17650" y="3856039"/>
            <a:ext cx="8966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202BE"/>
                </a:solidFill>
                <a:cs typeface="Arial" panose="020B0604020202020204" pitchFamily="34" charset="0"/>
              </a:rPr>
              <a:t>3. I believe that crossing one’s hands in the front and bowing when you greet a person of seniority can it shows respectfully, politically and friendly.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55750" y="5229225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4. In my opinion, obeying your parents/ teachers without talking back shows your respect to them and it is also a tradition in Viet Nam.</a:t>
            </a:r>
          </a:p>
        </p:txBody>
      </p:sp>
    </p:spTree>
    <p:extLst>
      <p:ext uri="{BB962C8B-B14F-4D97-AF65-F5344CB8AC3E}">
        <p14:creationId xmlns:p14="http://schemas.microsoft.com/office/powerpoint/2010/main" val="29362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1" grpId="0" animBg="1"/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44" y="1260867"/>
            <a:ext cx="4733882" cy="842722"/>
          </a:xfrm>
        </p:spPr>
        <p:txBody>
          <a:bodyPr/>
          <a:lstStyle/>
          <a:p>
            <a:r>
              <a:rPr lang="en-US" sz="5400" dirty="0" smtClean="0"/>
              <a:t>HOME WORK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465" y="2672522"/>
            <a:ext cx="6354331" cy="2065376"/>
          </a:xfrm>
        </p:spPr>
        <p:txBody>
          <a:bodyPr/>
          <a:lstStyle/>
          <a:p>
            <a:pPr marL="0" lvl="0" indent="0" algn="l" fontAlgn="base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 altLang="en-US" sz="4000" b="1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Learn </a:t>
            </a:r>
            <a:r>
              <a:rPr lang="en-US" altLang="en-US" sz="4000" b="1" kern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word by </a:t>
            </a:r>
            <a:r>
              <a:rPr lang="en-US" altLang="en-US" sz="4000" b="1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heart. </a:t>
            </a:r>
          </a:p>
          <a:p>
            <a:pPr marL="0" lvl="0" indent="0" algn="l" fontAlgn="base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 altLang="en-US" sz="4000" b="1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Be ready for Skills 2</a:t>
            </a:r>
            <a:r>
              <a:rPr lang="en-US" altLang="en-US" sz="4000" b="1" i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Google Shape;1281;p44"/>
          <p:cNvGrpSpPr/>
          <p:nvPr/>
        </p:nvGrpSpPr>
        <p:grpSpPr>
          <a:xfrm>
            <a:off x="6373092" y="332509"/>
            <a:ext cx="5172364" cy="5107709"/>
            <a:chOff x="599013" y="1587631"/>
            <a:chExt cx="1806146" cy="1671182"/>
          </a:xfrm>
        </p:grpSpPr>
        <p:sp>
          <p:nvSpPr>
            <p:cNvPr id="5" name="Google Shape;1282;p44"/>
            <p:cNvSpPr/>
            <p:nvPr/>
          </p:nvSpPr>
          <p:spPr>
            <a:xfrm rot="10669302" flipH="1">
              <a:off x="628887" y="1620241"/>
              <a:ext cx="1746400" cy="1605962"/>
            </a:xfrm>
            <a:custGeom>
              <a:avLst/>
              <a:gdLst/>
              <a:ahLst/>
              <a:cxnLst/>
              <a:rect l="l" t="t" r="r" b="b"/>
              <a:pathLst>
                <a:path w="13922" h="12620" extrusionOk="0">
                  <a:moveTo>
                    <a:pt x="6171" y="1"/>
                  </a:moveTo>
                  <a:cubicBezTo>
                    <a:pt x="5351" y="1"/>
                    <a:pt x="4532" y="126"/>
                    <a:pt x="3768" y="367"/>
                  </a:cubicBezTo>
                  <a:cubicBezTo>
                    <a:pt x="2053" y="904"/>
                    <a:pt x="283" y="2265"/>
                    <a:pt x="119" y="4068"/>
                  </a:cubicBezTo>
                  <a:cubicBezTo>
                    <a:pt x="0" y="5392"/>
                    <a:pt x="1111" y="6218"/>
                    <a:pt x="1305" y="7454"/>
                  </a:cubicBezTo>
                  <a:cubicBezTo>
                    <a:pt x="1421" y="8202"/>
                    <a:pt x="1050" y="8850"/>
                    <a:pt x="992" y="9573"/>
                  </a:cubicBezTo>
                  <a:cubicBezTo>
                    <a:pt x="945" y="10188"/>
                    <a:pt x="1180" y="10778"/>
                    <a:pt x="1615" y="11235"/>
                  </a:cubicBezTo>
                  <a:cubicBezTo>
                    <a:pt x="2419" y="12082"/>
                    <a:pt x="3680" y="12619"/>
                    <a:pt x="4903" y="12619"/>
                  </a:cubicBezTo>
                  <a:cubicBezTo>
                    <a:pt x="5733" y="12619"/>
                    <a:pt x="6546" y="12372"/>
                    <a:pt x="7187" y="11806"/>
                  </a:cubicBezTo>
                  <a:cubicBezTo>
                    <a:pt x="7813" y="11255"/>
                    <a:pt x="8364" y="10499"/>
                    <a:pt x="9212" y="10227"/>
                  </a:cubicBezTo>
                  <a:cubicBezTo>
                    <a:pt x="10910" y="9684"/>
                    <a:pt x="13509" y="9545"/>
                    <a:pt x="13764" y="7420"/>
                  </a:cubicBezTo>
                  <a:cubicBezTo>
                    <a:pt x="13922" y="6124"/>
                    <a:pt x="13071" y="4921"/>
                    <a:pt x="12354" y="3885"/>
                  </a:cubicBezTo>
                  <a:cubicBezTo>
                    <a:pt x="11464" y="2594"/>
                    <a:pt x="10614" y="1248"/>
                    <a:pt x="9065" y="575"/>
                  </a:cubicBezTo>
                  <a:cubicBezTo>
                    <a:pt x="8167" y="187"/>
                    <a:pt x="716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283;p44"/>
            <p:cNvSpPr/>
            <p:nvPr/>
          </p:nvSpPr>
          <p:spPr>
            <a:xfrm>
              <a:off x="1520034" y="2411977"/>
              <a:ext cx="122688" cy="49043"/>
            </a:xfrm>
            <a:custGeom>
              <a:avLst/>
              <a:gdLst/>
              <a:ahLst/>
              <a:cxnLst/>
              <a:rect l="l" t="t" r="r" b="b"/>
              <a:pathLst>
                <a:path w="12043" h="4814" extrusionOk="0">
                  <a:moveTo>
                    <a:pt x="9330" y="1"/>
                  </a:moveTo>
                  <a:cubicBezTo>
                    <a:pt x="6739" y="1"/>
                    <a:pt x="3587" y="1238"/>
                    <a:pt x="735" y="2567"/>
                  </a:cubicBezTo>
                  <a:cubicBezTo>
                    <a:pt x="1335" y="2968"/>
                    <a:pt x="1" y="4669"/>
                    <a:pt x="735" y="4735"/>
                  </a:cubicBezTo>
                  <a:cubicBezTo>
                    <a:pt x="1387" y="4789"/>
                    <a:pt x="2014" y="4813"/>
                    <a:pt x="2615" y="4813"/>
                  </a:cubicBezTo>
                  <a:cubicBezTo>
                    <a:pt x="7309" y="4813"/>
                    <a:pt x="10441" y="3313"/>
                    <a:pt x="11476" y="2100"/>
                  </a:cubicBezTo>
                  <a:cubicBezTo>
                    <a:pt x="12043" y="1433"/>
                    <a:pt x="11676" y="399"/>
                    <a:pt x="10842" y="166"/>
                  </a:cubicBezTo>
                  <a:cubicBezTo>
                    <a:pt x="10366" y="52"/>
                    <a:pt x="9860" y="1"/>
                    <a:pt x="9330" y="1"/>
                  </a:cubicBezTo>
                  <a:close/>
                </a:path>
              </a:pathLst>
            </a:custGeom>
            <a:solidFill>
              <a:srgbClr val="FFE2E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284;p44"/>
            <p:cNvSpPr/>
            <p:nvPr/>
          </p:nvSpPr>
          <p:spPr>
            <a:xfrm>
              <a:off x="1122425" y="2122538"/>
              <a:ext cx="313337" cy="477071"/>
            </a:xfrm>
            <a:custGeom>
              <a:avLst/>
              <a:gdLst/>
              <a:ahLst/>
              <a:cxnLst/>
              <a:rect l="l" t="t" r="r" b="b"/>
              <a:pathLst>
                <a:path w="30757" h="43598" extrusionOk="0">
                  <a:moveTo>
                    <a:pt x="1" y="0"/>
                  </a:moveTo>
                  <a:lnTo>
                    <a:pt x="1635" y="43598"/>
                  </a:lnTo>
                  <a:lnTo>
                    <a:pt x="30756" y="43598"/>
                  </a:lnTo>
                  <a:lnTo>
                    <a:pt x="29122" y="0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85;p44"/>
            <p:cNvSpPr/>
            <p:nvPr/>
          </p:nvSpPr>
          <p:spPr>
            <a:xfrm>
              <a:off x="1341609" y="2739866"/>
              <a:ext cx="25151" cy="182488"/>
            </a:xfrm>
            <a:custGeom>
              <a:avLst/>
              <a:gdLst/>
              <a:ahLst/>
              <a:cxnLst/>
              <a:rect l="l" t="t" r="r" b="b"/>
              <a:pathLst>
                <a:path w="2469" h="17914" extrusionOk="0">
                  <a:moveTo>
                    <a:pt x="1234" y="0"/>
                  </a:moveTo>
                  <a:cubicBezTo>
                    <a:pt x="534" y="0"/>
                    <a:pt x="0" y="568"/>
                    <a:pt x="0" y="1235"/>
                  </a:cubicBezTo>
                  <a:lnTo>
                    <a:pt x="0" y="16679"/>
                  </a:lnTo>
                  <a:cubicBezTo>
                    <a:pt x="0" y="17346"/>
                    <a:pt x="534" y="17913"/>
                    <a:pt x="1234" y="17913"/>
                  </a:cubicBezTo>
                  <a:cubicBezTo>
                    <a:pt x="1935" y="17913"/>
                    <a:pt x="2469" y="17346"/>
                    <a:pt x="2469" y="16679"/>
                  </a:cubicBezTo>
                  <a:lnTo>
                    <a:pt x="2469" y="1235"/>
                  </a:lnTo>
                  <a:cubicBezTo>
                    <a:pt x="2469" y="568"/>
                    <a:pt x="1935" y="0"/>
                    <a:pt x="1234" y="0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86;p44"/>
            <p:cNvSpPr/>
            <p:nvPr/>
          </p:nvSpPr>
          <p:spPr>
            <a:xfrm>
              <a:off x="1315103" y="2904330"/>
              <a:ext cx="78164" cy="59135"/>
            </a:xfrm>
            <a:custGeom>
              <a:avLst/>
              <a:gdLst/>
              <a:ahLst/>
              <a:cxnLst/>
              <a:rect l="l" t="t" r="r" b="b"/>
              <a:pathLst>
                <a:path w="7673" h="5805" extrusionOk="0">
                  <a:moveTo>
                    <a:pt x="1435" y="0"/>
                  </a:moveTo>
                  <a:cubicBezTo>
                    <a:pt x="634" y="0"/>
                    <a:pt x="0" y="668"/>
                    <a:pt x="0" y="1435"/>
                  </a:cubicBezTo>
                  <a:lnTo>
                    <a:pt x="0" y="4337"/>
                  </a:lnTo>
                  <a:cubicBezTo>
                    <a:pt x="0" y="5137"/>
                    <a:pt x="634" y="5805"/>
                    <a:pt x="1435" y="5805"/>
                  </a:cubicBezTo>
                  <a:lnTo>
                    <a:pt x="6238" y="5805"/>
                  </a:lnTo>
                  <a:cubicBezTo>
                    <a:pt x="7005" y="5805"/>
                    <a:pt x="7673" y="5137"/>
                    <a:pt x="7673" y="4337"/>
                  </a:cubicBezTo>
                  <a:lnTo>
                    <a:pt x="7673" y="1435"/>
                  </a:lnTo>
                  <a:cubicBezTo>
                    <a:pt x="7673" y="668"/>
                    <a:pt x="7005" y="0"/>
                    <a:pt x="6238" y="0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287;p44"/>
            <p:cNvSpPr/>
            <p:nvPr/>
          </p:nvSpPr>
          <p:spPr>
            <a:xfrm>
              <a:off x="1341609" y="2868646"/>
              <a:ext cx="177731" cy="53705"/>
            </a:xfrm>
            <a:custGeom>
              <a:avLst/>
              <a:gdLst/>
              <a:ahLst/>
              <a:cxnLst/>
              <a:rect l="l" t="t" r="r" b="b"/>
              <a:pathLst>
                <a:path w="17447" h="5272" extrusionOk="0">
                  <a:moveTo>
                    <a:pt x="16212" y="1"/>
                  </a:moveTo>
                  <a:lnTo>
                    <a:pt x="1234" y="34"/>
                  </a:lnTo>
                  <a:cubicBezTo>
                    <a:pt x="534" y="34"/>
                    <a:pt x="0" y="601"/>
                    <a:pt x="0" y="1268"/>
                  </a:cubicBezTo>
                  <a:cubicBezTo>
                    <a:pt x="0" y="1969"/>
                    <a:pt x="534" y="2503"/>
                    <a:pt x="1234" y="2503"/>
                  </a:cubicBezTo>
                  <a:lnTo>
                    <a:pt x="14978" y="2469"/>
                  </a:lnTo>
                  <a:lnTo>
                    <a:pt x="14978" y="4037"/>
                  </a:lnTo>
                  <a:cubicBezTo>
                    <a:pt x="14978" y="4704"/>
                    <a:pt x="15545" y="5271"/>
                    <a:pt x="16212" y="5271"/>
                  </a:cubicBezTo>
                  <a:cubicBezTo>
                    <a:pt x="16912" y="5271"/>
                    <a:pt x="17446" y="4704"/>
                    <a:pt x="17446" y="4037"/>
                  </a:cubicBezTo>
                  <a:lnTo>
                    <a:pt x="17446" y="1235"/>
                  </a:lnTo>
                  <a:cubicBezTo>
                    <a:pt x="17446" y="902"/>
                    <a:pt x="17313" y="601"/>
                    <a:pt x="17079" y="368"/>
                  </a:cubicBezTo>
                  <a:cubicBezTo>
                    <a:pt x="16846" y="134"/>
                    <a:pt x="16545" y="1"/>
                    <a:pt x="16212" y="1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288;p44"/>
            <p:cNvSpPr/>
            <p:nvPr/>
          </p:nvSpPr>
          <p:spPr>
            <a:xfrm>
              <a:off x="1467669" y="2904330"/>
              <a:ext cx="78164" cy="59135"/>
            </a:xfrm>
            <a:custGeom>
              <a:avLst/>
              <a:gdLst/>
              <a:ahLst/>
              <a:cxnLst/>
              <a:rect l="l" t="t" r="r" b="b"/>
              <a:pathLst>
                <a:path w="7673" h="5805" extrusionOk="0">
                  <a:moveTo>
                    <a:pt x="1469" y="0"/>
                  </a:moveTo>
                  <a:cubicBezTo>
                    <a:pt x="668" y="0"/>
                    <a:pt x="1" y="668"/>
                    <a:pt x="1" y="1435"/>
                  </a:cubicBezTo>
                  <a:lnTo>
                    <a:pt x="1" y="4337"/>
                  </a:lnTo>
                  <a:cubicBezTo>
                    <a:pt x="1" y="5137"/>
                    <a:pt x="668" y="5805"/>
                    <a:pt x="1469" y="5805"/>
                  </a:cubicBezTo>
                  <a:lnTo>
                    <a:pt x="6239" y="5805"/>
                  </a:lnTo>
                  <a:cubicBezTo>
                    <a:pt x="7039" y="5805"/>
                    <a:pt x="7673" y="5137"/>
                    <a:pt x="7673" y="4337"/>
                  </a:cubicBezTo>
                  <a:lnTo>
                    <a:pt x="7673" y="1435"/>
                  </a:lnTo>
                  <a:cubicBezTo>
                    <a:pt x="7673" y="668"/>
                    <a:pt x="7039" y="0"/>
                    <a:pt x="6239" y="0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89;p44"/>
            <p:cNvSpPr/>
            <p:nvPr/>
          </p:nvSpPr>
          <p:spPr>
            <a:xfrm>
              <a:off x="1467669" y="2904330"/>
              <a:ext cx="28218" cy="59135"/>
            </a:xfrm>
            <a:custGeom>
              <a:avLst/>
              <a:gdLst/>
              <a:ahLst/>
              <a:cxnLst/>
              <a:rect l="l" t="t" r="r" b="b"/>
              <a:pathLst>
                <a:path w="2770" h="5805" extrusionOk="0">
                  <a:moveTo>
                    <a:pt x="1402" y="0"/>
                  </a:moveTo>
                  <a:cubicBezTo>
                    <a:pt x="635" y="34"/>
                    <a:pt x="1" y="668"/>
                    <a:pt x="1" y="1435"/>
                  </a:cubicBezTo>
                  <a:lnTo>
                    <a:pt x="1" y="4337"/>
                  </a:lnTo>
                  <a:cubicBezTo>
                    <a:pt x="1" y="5137"/>
                    <a:pt x="635" y="5771"/>
                    <a:pt x="1402" y="5805"/>
                  </a:cubicBezTo>
                  <a:cubicBezTo>
                    <a:pt x="2169" y="5771"/>
                    <a:pt x="2769" y="5137"/>
                    <a:pt x="2769" y="4337"/>
                  </a:cubicBezTo>
                  <a:lnTo>
                    <a:pt x="2769" y="1435"/>
                  </a:lnTo>
                  <a:cubicBezTo>
                    <a:pt x="2769" y="668"/>
                    <a:pt x="2169" y="34"/>
                    <a:pt x="1402" y="0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290;p44"/>
            <p:cNvGrpSpPr/>
            <p:nvPr/>
          </p:nvGrpSpPr>
          <p:grpSpPr>
            <a:xfrm>
              <a:off x="1320054" y="2553319"/>
              <a:ext cx="367315" cy="435629"/>
              <a:chOff x="1320054" y="2553319"/>
              <a:chExt cx="367315" cy="435629"/>
            </a:xfrm>
          </p:grpSpPr>
          <p:sp>
            <p:nvSpPr>
              <p:cNvPr id="72" name="Google Shape;1291;p44"/>
              <p:cNvSpPr/>
              <p:nvPr/>
            </p:nvSpPr>
            <p:spPr>
              <a:xfrm>
                <a:off x="1579287" y="2843498"/>
                <a:ext cx="80889" cy="12767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12532" extrusionOk="0">
                    <a:moveTo>
                      <a:pt x="168" y="1"/>
                    </a:moveTo>
                    <a:cubicBezTo>
                      <a:pt x="168" y="1"/>
                      <a:pt x="34" y="9208"/>
                      <a:pt x="1" y="11276"/>
                    </a:cubicBezTo>
                    <a:cubicBezTo>
                      <a:pt x="34" y="11209"/>
                      <a:pt x="501" y="10975"/>
                      <a:pt x="1102" y="10675"/>
                    </a:cubicBezTo>
                    <a:cubicBezTo>
                      <a:pt x="1302" y="10809"/>
                      <a:pt x="1502" y="10942"/>
                      <a:pt x="1702" y="11042"/>
                    </a:cubicBezTo>
                    <a:cubicBezTo>
                      <a:pt x="3170" y="11809"/>
                      <a:pt x="4771" y="12310"/>
                      <a:pt x="6439" y="12510"/>
                    </a:cubicBezTo>
                    <a:cubicBezTo>
                      <a:pt x="6549" y="12524"/>
                      <a:pt x="6660" y="12532"/>
                      <a:pt x="6770" y="12532"/>
                    </a:cubicBezTo>
                    <a:cubicBezTo>
                      <a:pt x="6927" y="12532"/>
                      <a:pt x="7083" y="12516"/>
                      <a:pt x="7239" y="12477"/>
                    </a:cubicBezTo>
                    <a:cubicBezTo>
                      <a:pt x="7473" y="12410"/>
                      <a:pt x="7740" y="12243"/>
                      <a:pt x="7840" y="12010"/>
                    </a:cubicBezTo>
                    <a:cubicBezTo>
                      <a:pt x="7940" y="11743"/>
                      <a:pt x="7873" y="11442"/>
                      <a:pt x="7706" y="11209"/>
                    </a:cubicBezTo>
                    <a:cubicBezTo>
                      <a:pt x="7540" y="11009"/>
                      <a:pt x="7306" y="10842"/>
                      <a:pt x="7106" y="10675"/>
                    </a:cubicBezTo>
                    <a:cubicBezTo>
                      <a:pt x="6239" y="10108"/>
                      <a:pt x="5305" y="9708"/>
                      <a:pt x="4337" y="9441"/>
                    </a:cubicBezTo>
                    <a:cubicBezTo>
                      <a:pt x="4237" y="9408"/>
                      <a:pt x="4104" y="9408"/>
                      <a:pt x="4004" y="9374"/>
                    </a:cubicBezTo>
                    <a:lnTo>
                      <a:pt x="4037" y="9374"/>
                    </a:lnTo>
                    <a:lnTo>
                      <a:pt x="4804" y="368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FFE2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1292;p44"/>
              <p:cNvSpPr/>
              <p:nvPr/>
            </p:nvSpPr>
            <p:spPr>
              <a:xfrm>
                <a:off x="1320054" y="2553319"/>
                <a:ext cx="332357" cy="334741"/>
              </a:xfrm>
              <a:custGeom>
                <a:avLst/>
                <a:gdLst/>
                <a:ahLst/>
                <a:cxnLst/>
                <a:rect l="l" t="t" r="r" b="b"/>
                <a:pathLst>
                  <a:path w="34459" h="32858" extrusionOk="0">
                    <a:moveTo>
                      <a:pt x="1101" y="0"/>
                    </a:moveTo>
                    <a:lnTo>
                      <a:pt x="1" y="5004"/>
                    </a:lnTo>
                    <a:cubicBezTo>
                      <a:pt x="5505" y="5438"/>
                      <a:pt x="16579" y="6205"/>
                      <a:pt x="23484" y="6705"/>
                    </a:cubicBezTo>
                    <a:lnTo>
                      <a:pt x="25452" y="6872"/>
                    </a:lnTo>
                    <a:cubicBezTo>
                      <a:pt x="26153" y="6939"/>
                      <a:pt x="24919" y="7039"/>
                      <a:pt x="25452" y="7472"/>
                    </a:cubicBezTo>
                    <a:cubicBezTo>
                      <a:pt x="26420" y="8206"/>
                      <a:pt x="26753" y="9307"/>
                      <a:pt x="26787" y="10441"/>
                    </a:cubicBezTo>
                    <a:cubicBezTo>
                      <a:pt x="26887" y="18213"/>
                      <a:pt x="26887" y="32390"/>
                      <a:pt x="26853" y="32524"/>
                    </a:cubicBezTo>
                    <a:lnTo>
                      <a:pt x="32357" y="32857"/>
                    </a:lnTo>
                    <a:cubicBezTo>
                      <a:pt x="32357" y="32724"/>
                      <a:pt x="33391" y="18780"/>
                      <a:pt x="34192" y="11108"/>
                    </a:cubicBezTo>
                    <a:cubicBezTo>
                      <a:pt x="34459" y="8773"/>
                      <a:pt x="33725" y="6538"/>
                      <a:pt x="32124" y="4737"/>
                    </a:cubicBezTo>
                    <a:cubicBezTo>
                      <a:pt x="30556" y="2969"/>
                      <a:pt x="28321" y="1868"/>
                      <a:pt x="25886" y="1668"/>
                    </a:cubicBezTo>
                    <a:lnTo>
                      <a:pt x="25853" y="1668"/>
                    </a:lnTo>
                    <a:cubicBezTo>
                      <a:pt x="17413" y="1068"/>
                      <a:pt x="6272" y="267"/>
                      <a:pt x="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1293;p44"/>
              <p:cNvSpPr/>
              <p:nvPr/>
            </p:nvSpPr>
            <p:spPr>
              <a:xfrm>
                <a:off x="1414475" y="2578475"/>
                <a:ext cx="236179" cy="112664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11059" extrusionOk="0">
                    <a:moveTo>
                      <a:pt x="18733" y="0"/>
                    </a:moveTo>
                    <a:cubicBezTo>
                      <a:pt x="18080" y="0"/>
                      <a:pt x="17340" y="59"/>
                      <a:pt x="16479" y="151"/>
                    </a:cubicBezTo>
                    <a:cubicBezTo>
                      <a:pt x="16479" y="151"/>
                      <a:pt x="1" y="3153"/>
                      <a:pt x="6906" y="3687"/>
                    </a:cubicBezTo>
                    <a:cubicBezTo>
                      <a:pt x="8173" y="3787"/>
                      <a:pt x="9474" y="3920"/>
                      <a:pt x="10775" y="4053"/>
                    </a:cubicBezTo>
                    <a:cubicBezTo>
                      <a:pt x="11743" y="4154"/>
                      <a:pt x="12743" y="4254"/>
                      <a:pt x="13711" y="4387"/>
                    </a:cubicBezTo>
                    <a:cubicBezTo>
                      <a:pt x="14444" y="4454"/>
                      <a:pt x="15245" y="4520"/>
                      <a:pt x="15912" y="4854"/>
                    </a:cubicBezTo>
                    <a:cubicBezTo>
                      <a:pt x="16046" y="4921"/>
                      <a:pt x="16212" y="5021"/>
                      <a:pt x="16346" y="5154"/>
                    </a:cubicBezTo>
                    <a:cubicBezTo>
                      <a:pt x="16546" y="5321"/>
                      <a:pt x="16713" y="5555"/>
                      <a:pt x="16813" y="5755"/>
                    </a:cubicBezTo>
                    <a:cubicBezTo>
                      <a:pt x="17180" y="6355"/>
                      <a:pt x="17280" y="7056"/>
                      <a:pt x="17380" y="7723"/>
                    </a:cubicBezTo>
                    <a:cubicBezTo>
                      <a:pt x="17547" y="8557"/>
                      <a:pt x="19114" y="9724"/>
                      <a:pt x="19048" y="10658"/>
                    </a:cubicBezTo>
                    <a:lnTo>
                      <a:pt x="24518" y="11058"/>
                    </a:lnTo>
                    <a:cubicBezTo>
                      <a:pt x="24585" y="10191"/>
                      <a:pt x="24685" y="9324"/>
                      <a:pt x="24785" y="8523"/>
                    </a:cubicBezTo>
                    <a:cubicBezTo>
                      <a:pt x="25019" y="6222"/>
                      <a:pt x="24318" y="3486"/>
                      <a:pt x="22717" y="1718"/>
                    </a:cubicBezTo>
                    <a:cubicBezTo>
                      <a:pt x="21580" y="412"/>
                      <a:pt x="20460" y="0"/>
                      <a:pt x="18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1294;p44"/>
              <p:cNvSpPr/>
              <p:nvPr/>
            </p:nvSpPr>
            <p:spPr>
              <a:xfrm>
                <a:off x="1562306" y="2925725"/>
                <a:ext cx="125062" cy="63224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6206" extrusionOk="0">
                    <a:moveTo>
                      <a:pt x="1669" y="1"/>
                    </a:moveTo>
                    <a:cubicBezTo>
                      <a:pt x="263" y="1"/>
                      <a:pt x="0" y="2144"/>
                      <a:pt x="0" y="3137"/>
                    </a:cubicBezTo>
                    <a:cubicBezTo>
                      <a:pt x="0" y="3471"/>
                      <a:pt x="801" y="3737"/>
                      <a:pt x="1067" y="3837"/>
                    </a:cubicBezTo>
                    <a:cubicBezTo>
                      <a:pt x="1835" y="4138"/>
                      <a:pt x="2635" y="4371"/>
                      <a:pt x="3436" y="4571"/>
                    </a:cubicBezTo>
                    <a:cubicBezTo>
                      <a:pt x="5437" y="5138"/>
                      <a:pt x="7439" y="5605"/>
                      <a:pt x="9507" y="5972"/>
                    </a:cubicBezTo>
                    <a:cubicBezTo>
                      <a:pt x="10274" y="6106"/>
                      <a:pt x="11075" y="6206"/>
                      <a:pt x="11875" y="6206"/>
                    </a:cubicBezTo>
                    <a:lnTo>
                      <a:pt x="11909" y="6206"/>
                    </a:lnTo>
                    <a:cubicBezTo>
                      <a:pt x="12275" y="4238"/>
                      <a:pt x="12075" y="3137"/>
                      <a:pt x="8940" y="2470"/>
                    </a:cubicBezTo>
                    <a:cubicBezTo>
                      <a:pt x="8940" y="2470"/>
                      <a:pt x="8940" y="2436"/>
                      <a:pt x="8940" y="2436"/>
                    </a:cubicBezTo>
                    <a:cubicBezTo>
                      <a:pt x="8873" y="2737"/>
                      <a:pt x="8740" y="2970"/>
                      <a:pt x="8506" y="3170"/>
                    </a:cubicBezTo>
                    <a:cubicBezTo>
                      <a:pt x="8182" y="3477"/>
                      <a:pt x="7754" y="3575"/>
                      <a:pt x="7310" y="3575"/>
                    </a:cubicBezTo>
                    <a:cubicBezTo>
                      <a:pt x="6885" y="3575"/>
                      <a:pt x="6446" y="3485"/>
                      <a:pt x="6071" y="3404"/>
                    </a:cubicBezTo>
                    <a:cubicBezTo>
                      <a:pt x="5170" y="3170"/>
                      <a:pt x="4336" y="2837"/>
                      <a:pt x="3536" y="2370"/>
                    </a:cubicBezTo>
                    <a:cubicBezTo>
                      <a:pt x="3102" y="2136"/>
                      <a:pt x="2402" y="1603"/>
                      <a:pt x="2001" y="1035"/>
                    </a:cubicBezTo>
                    <a:cubicBezTo>
                      <a:pt x="1768" y="702"/>
                      <a:pt x="1635" y="368"/>
                      <a:pt x="1701" y="1"/>
                    </a:cubicBezTo>
                    <a:cubicBezTo>
                      <a:pt x="1690" y="1"/>
                      <a:pt x="1679" y="1"/>
                      <a:pt x="1669" y="1"/>
                    </a:cubicBezTo>
                    <a:close/>
                  </a:path>
                </a:pathLst>
              </a:custGeom>
              <a:solidFill>
                <a:srgbClr val="FA6E7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295;p44"/>
            <p:cNvSpPr/>
            <p:nvPr/>
          </p:nvSpPr>
          <p:spPr>
            <a:xfrm>
              <a:off x="1189380" y="2868646"/>
              <a:ext cx="177731" cy="53705"/>
            </a:xfrm>
            <a:custGeom>
              <a:avLst/>
              <a:gdLst/>
              <a:ahLst/>
              <a:cxnLst/>
              <a:rect l="l" t="t" r="r" b="b"/>
              <a:pathLst>
                <a:path w="17447" h="5272" extrusionOk="0">
                  <a:moveTo>
                    <a:pt x="1234" y="1"/>
                  </a:moveTo>
                  <a:cubicBezTo>
                    <a:pt x="901" y="1"/>
                    <a:pt x="567" y="134"/>
                    <a:pt x="334" y="368"/>
                  </a:cubicBezTo>
                  <a:cubicBezTo>
                    <a:pt x="134" y="601"/>
                    <a:pt x="0" y="902"/>
                    <a:pt x="0" y="1235"/>
                  </a:cubicBezTo>
                  <a:lnTo>
                    <a:pt x="0" y="4037"/>
                  </a:lnTo>
                  <a:cubicBezTo>
                    <a:pt x="0" y="4704"/>
                    <a:pt x="534" y="5271"/>
                    <a:pt x="1234" y="5271"/>
                  </a:cubicBezTo>
                  <a:cubicBezTo>
                    <a:pt x="1902" y="5271"/>
                    <a:pt x="2469" y="4704"/>
                    <a:pt x="2469" y="4037"/>
                  </a:cubicBezTo>
                  <a:lnTo>
                    <a:pt x="2469" y="2469"/>
                  </a:lnTo>
                  <a:lnTo>
                    <a:pt x="16212" y="2503"/>
                  </a:lnTo>
                  <a:cubicBezTo>
                    <a:pt x="16879" y="2503"/>
                    <a:pt x="17446" y="1969"/>
                    <a:pt x="17446" y="1268"/>
                  </a:cubicBezTo>
                  <a:cubicBezTo>
                    <a:pt x="17446" y="601"/>
                    <a:pt x="16912" y="34"/>
                    <a:pt x="16212" y="34"/>
                  </a:cubicBezTo>
                  <a:lnTo>
                    <a:pt x="1234" y="1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296;p44"/>
            <p:cNvSpPr/>
            <p:nvPr/>
          </p:nvSpPr>
          <p:spPr>
            <a:xfrm>
              <a:off x="1162874" y="2904330"/>
              <a:ext cx="78164" cy="59135"/>
            </a:xfrm>
            <a:custGeom>
              <a:avLst/>
              <a:gdLst/>
              <a:ahLst/>
              <a:cxnLst/>
              <a:rect l="l" t="t" r="r" b="b"/>
              <a:pathLst>
                <a:path w="7673" h="5805" extrusionOk="0">
                  <a:moveTo>
                    <a:pt x="1435" y="0"/>
                  </a:moveTo>
                  <a:cubicBezTo>
                    <a:pt x="634" y="0"/>
                    <a:pt x="0" y="234"/>
                    <a:pt x="0" y="1034"/>
                  </a:cubicBezTo>
                  <a:lnTo>
                    <a:pt x="0" y="3937"/>
                  </a:lnTo>
                  <a:cubicBezTo>
                    <a:pt x="0" y="4737"/>
                    <a:pt x="634" y="5805"/>
                    <a:pt x="1435" y="5805"/>
                  </a:cubicBezTo>
                  <a:lnTo>
                    <a:pt x="6205" y="5805"/>
                  </a:lnTo>
                  <a:cubicBezTo>
                    <a:pt x="7005" y="5805"/>
                    <a:pt x="7673" y="5137"/>
                    <a:pt x="7673" y="4337"/>
                  </a:cubicBezTo>
                  <a:lnTo>
                    <a:pt x="7673" y="1435"/>
                  </a:lnTo>
                  <a:cubicBezTo>
                    <a:pt x="7673" y="668"/>
                    <a:pt x="7005" y="0"/>
                    <a:pt x="6205" y="0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97;p44"/>
            <p:cNvSpPr/>
            <p:nvPr/>
          </p:nvSpPr>
          <p:spPr>
            <a:xfrm>
              <a:off x="1212819" y="2904330"/>
              <a:ext cx="27882" cy="59135"/>
            </a:xfrm>
            <a:custGeom>
              <a:avLst/>
              <a:gdLst/>
              <a:ahLst/>
              <a:cxnLst/>
              <a:rect l="l" t="t" r="r" b="b"/>
              <a:pathLst>
                <a:path w="2737" h="5805" extrusionOk="0">
                  <a:moveTo>
                    <a:pt x="1369" y="0"/>
                  </a:moveTo>
                  <a:cubicBezTo>
                    <a:pt x="601" y="34"/>
                    <a:pt x="1" y="668"/>
                    <a:pt x="1" y="1435"/>
                  </a:cubicBezTo>
                  <a:lnTo>
                    <a:pt x="1" y="4337"/>
                  </a:lnTo>
                  <a:cubicBezTo>
                    <a:pt x="1" y="5137"/>
                    <a:pt x="601" y="5771"/>
                    <a:pt x="1369" y="5805"/>
                  </a:cubicBezTo>
                  <a:cubicBezTo>
                    <a:pt x="2136" y="5771"/>
                    <a:pt x="2736" y="5137"/>
                    <a:pt x="2736" y="4337"/>
                  </a:cubicBezTo>
                  <a:lnTo>
                    <a:pt x="2736" y="1435"/>
                  </a:lnTo>
                  <a:cubicBezTo>
                    <a:pt x="2736" y="668"/>
                    <a:pt x="2136" y="34"/>
                    <a:pt x="1369" y="0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98;p44"/>
            <p:cNvSpPr/>
            <p:nvPr/>
          </p:nvSpPr>
          <p:spPr>
            <a:xfrm>
              <a:off x="1335151" y="2613796"/>
              <a:ext cx="38068" cy="190648"/>
            </a:xfrm>
            <a:custGeom>
              <a:avLst/>
              <a:gdLst/>
              <a:ahLst/>
              <a:cxnLst/>
              <a:rect l="l" t="t" r="r" b="b"/>
              <a:pathLst>
                <a:path w="3737" h="18715" extrusionOk="0">
                  <a:moveTo>
                    <a:pt x="1868" y="1"/>
                  </a:moveTo>
                  <a:cubicBezTo>
                    <a:pt x="834" y="1"/>
                    <a:pt x="0" y="835"/>
                    <a:pt x="0" y="1836"/>
                  </a:cubicBezTo>
                  <a:lnTo>
                    <a:pt x="0" y="16846"/>
                  </a:lnTo>
                  <a:cubicBezTo>
                    <a:pt x="0" y="17880"/>
                    <a:pt x="834" y="18714"/>
                    <a:pt x="1868" y="18714"/>
                  </a:cubicBezTo>
                  <a:cubicBezTo>
                    <a:pt x="2903" y="18714"/>
                    <a:pt x="3736" y="17880"/>
                    <a:pt x="3736" y="16846"/>
                  </a:cubicBezTo>
                  <a:lnTo>
                    <a:pt x="3736" y="1836"/>
                  </a:lnTo>
                  <a:cubicBezTo>
                    <a:pt x="3736" y="835"/>
                    <a:pt x="2903" y="1"/>
                    <a:pt x="1868" y="1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99;p44"/>
            <p:cNvSpPr/>
            <p:nvPr/>
          </p:nvSpPr>
          <p:spPr>
            <a:xfrm>
              <a:off x="1325636" y="2708939"/>
              <a:ext cx="57098" cy="123699"/>
            </a:xfrm>
            <a:custGeom>
              <a:avLst/>
              <a:gdLst/>
              <a:ahLst/>
              <a:cxnLst/>
              <a:rect l="l" t="t" r="r" b="b"/>
              <a:pathLst>
                <a:path w="5605" h="12143" extrusionOk="0">
                  <a:moveTo>
                    <a:pt x="0" y="1"/>
                  </a:moveTo>
                  <a:lnTo>
                    <a:pt x="0" y="12143"/>
                  </a:lnTo>
                  <a:lnTo>
                    <a:pt x="5604" y="12143"/>
                  </a:lnTo>
                  <a:lnTo>
                    <a:pt x="5604" y="1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00;p44"/>
            <p:cNvSpPr/>
            <p:nvPr/>
          </p:nvSpPr>
          <p:spPr>
            <a:xfrm>
              <a:off x="1139424" y="2645741"/>
              <a:ext cx="380257" cy="38751"/>
            </a:xfrm>
            <a:custGeom>
              <a:avLst/>
              <a:gdLst/>
              <a:ahLst/>
              <a:cxnLst/>
              <a:rect l="l" t="t" r="r" b="b"/>
              <a:pathLst>
                <a:path w="37328" h="3804" extrusionOk="0">
                  <a:moveTo>
                    <a:pt x="1" y="1"/>
                  </a:moveTo>
                  <a:lnTo>
                    <a:pt x="1" y="3803"/>
                  </a:lnTo>
                  <a:lnTo>
                    <a:pt x="37294" y="3803"/>
                  </a:lnTo>
                  <a:cubicBezTo>
                    <a:pt x="37327" y="3803"/>
                    <a:pt x="37327" y="3770"/>
                    <a:pt x="37327" y="3737"/>
                  </a:cubicBezTo>
                  <a:lnTo>
                    <a:pt x="37327" y="1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01;p44"/>
            <p:cNvSpPr/>
            <p:nvPr/>
          </p:nvSpPr>
          <p:spPr>
            <a:xfrm>
              <a:off x="1139424" y="2595796"/>
              <a:ext cx="380593" cy="63210"/>
            </a:xfrm>
            <a:custGeom>
              <a:avLst/>
              <a:gdLst/>
              <a:ahLst/>
              <a:cxnLst/>
              <a:rect l="l" t="t" r="r" b="b"/>
              <a:pathLst>
                <a:path w="37361" h="6205" extrusionOk="0">
                  <a:moveTo>
                    <a:pt x="1" y="0"/>
                  </a:moveTo>
                  <a:lnTo>
                    <a:pt x="1" y="6204"/>
                  </a:lnTo>
                  <a:lnTo>
                    <a:pt x="37361" y="6204"/>
                  </a:lnTo>
                  <a:lnTo>
                    <a:pt x="37361" y="0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02;p44"/>
            <p:cNvSpPr/>
            <p:nvPr/>
          </p:nvSpPr>
          <p:spPr>
            <a:xfrm>
              <a:off x="1519661" y="2595796"/>
              <a:ext cx="73071" cy="63210"/>
            </a:xfrm>
            <a:custGeom>
              <a:avLst/>
              <a:gdLst/>
              <a:ahLst/>
              <a:cxnLst/>
              <a:rect l="l" t="t" r="r" b="b"/>
              <a:pathLst>
                <a:path w="7173" h="6205" extrusionOk="0">
                  <a:moveTo>
                    <a:pt x="0" y="0"/>
                  </a:moveTo>
                  <a:lnTo>
                    <a:pt x="0" y="6204"/>
                  </a:lnTo>
                  <a:lnTo>
                    <a:pt x="6005" y="4470"/>
                  </a:lnTo>
                  <a:cubicBezTo>
                    <a:pt x="6705" y="4270"/>
                    <a:pt x="7172" y="3636"/>
                    <a:pt x="7172" y="2902"/>
                  </a:cubicBezTo>
                  <a:lnTo>
                    <a:pt x="7172" y="1635"/>
                  </a:lnTo>
                  <a:cubicBezTo>
                    <a:pt x="7172" y="734"/>
                    <a:pt x="6472" y="0"/>
                    <a:pt x="5571" y="0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03;p44"/>
            <p:cNvSpPr/>
            <p:nvPr/>
          </p:nvSpPr>
          <p:spPr>
            <a:xfrm>
              <a:off x="1170689" y="2125057"/>
              <a:ext cx="313327" cy="469441"/>
            </a:xfrm>
            <a:custGeom>
              <a:avLst/>
              <a:gdLst/>
              <a:ahLst/>
              <a:cxnLst/>
              <a:rect l="l" t="t" r="r" b="b"/>
              <a:pathLst>
                <a:path w="30756" h="43598" extrusionOk="0">
                  <a:moveTo>
                    <a:pt x="1" y="0"/>
                  </a:moveTo>
                  <a:lnTo>
                    <a:pt x="1635" y="43598"/>
                  </a:lnTo>
                  <a:lnTo>
                    <a:pt x="30756" y="43598"/>
                  </a:lnTo>
                  <a:lnTo>
                    <a:pt x="29121" y="0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04;p44"/>
            <p:cNvSpPr/>
            <p:nvPr/>
          </p:nvSpPr>
          <p:spPr>
            <a:xfrm>
              <a:off x="1354179" y="2595796"/>
              <a:ext cx="165496" cy="63210"/>
            </a:xfrm>
            <a:custGeom>
              <a:avLst/>
              <a:gdLst/>
              <a:ahLst/>
              <a:cxnLst/>
              <a:rect l="l" t="t" r="r" b="b"/>
              <a:pathLst>
                <a:path w="16246" h="6205" extrusionOk="0">
                  <a:moveTo>
                    <a:pt x="0" y="0"/>
                  </a:moveTo>
                  <a:lnTo>
                    <a:pt x="0" y="6204"/>
                  </a:lnTo>
                  <a:lnTo>
                    <a:pt x="16245" y="6204"/>
                  </a:lnTo>
                  <a:lnTo>
                    <a:pt x="16245" y="0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05;p44"/>
            <p:cNvSpPr/>
            <p:nvPr/>
          </p:nvSpPr>
          <p:spPr>
            <a:xfrm>
              <a:off x="1842466" y="2493175"/>
              <a:ext cx="80548" cy="469962"/>
            </a:xfrm>
            <a:custGeom>
              <a:avLst/>
              <a:gdLst/>
              <a:ahLst/>
              <a:cxnLst/>
              <a:rect l="l" t="t" r="r" b="b"/>
              <a:pathLst>
                <a:path w="7907" h="46134" extrusionOk="0">
                  <a:moveTo>
                    <a:pt x="2636" y="0"/>
                  </a:moveTo>
                  <a:lnTo>
                    <a:pt x="1" y="46133"/>
                  </a:lnTo>
                  <a:lnTo>
                    <a:pt x="3303" y="46133"/>
                  </a:lnTo>
                  <a:lnTo>
                    <a:pt x="7906" y="0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06;p44"/>
            <p:cNvSpPr/>
            <p:nvPr/>
          </p:nvSpPr>
          <p:spPr>
            <a:xfrm>
              <a:off x="1370825" y="2354525"/>
              <a:ext cx="190301" cy="110124"/>
            </a:xfrm>
            <a:custGeom>
              <a:avLst/>
              <a:gdLst/>
              <a:ahLst/>
              <a:cxnLst/>
              <a:rect l="l" t="t" r="r" b="b"/>
              <a:pathLst>
                <a:path w="18681" h="9775" extrusionOk="0">
                  <a:moveTo>
                    <a:pt x="1635" y="0"/>
                  </a:moveTo>
                  <a:cubicBezTo>
                    <a:pt x="1301" y="934"/>
                    <a:pt x="1001" y="1868"/>
                    <a:pt x="767" y="2802"/>
                  </a:cubicBezTo>
                  <a:cubicBezTo>
                    <a:pt x="300" y="4404"/>
                    <a:pt x="0" y="6238"/>
                    <a:pt x="834" y="7639"/>
                  </a:cubicBezTo>
                  <a:cubicBezTo>
                    <a:pt x="1835" y="9340"/>
                    <a:pt x="3970" y="9541"/>
                    <a:pt x="5804" y="9574"/>
                  </a:cubicBezTo>
                  <a:lnTo>
                    <a:pt x="18680" y="9774"/>
                  </a:lnTo>
                  <a:cubicBezTo>
                    <a:pt x="18680" y="8640"/>
                    <a:pt x="18514" y="7072"/>
                    <a:pt x="18514" y="5905"/>
                  </a:cubicBezTo>
                  <a:cubicBezTo>
                    <a:pt x="15011" y="5571"/>
                    <a:pt x="11542" y="4971"/>
                    <a:pt x="8039" y="4604"/>
                  </a:cubicBezTo>
                  <a:cubicBezTo>
                    <a:pt x="7506" y="4570"/>
                    <a:pt x="6939" y="4470"/>
                    <a:pt x="6572" y="4070"/>
                  </a:cubicBezTo>
                  <a:cubicBezTo>
                    <a:pt x="5971" y="3403"/>
                    <a:pt x="6238" y="2235"/>
                    <a:pt x="6605" y="1368"/>
                  </a:cubicBezTo>
                  <a:cubicBezTo>
                    <a:pt x="6805" y="934"/>
                    <a:pt x="7005" y="467"/>
                    <a:pt x="7205" y="0"/>
                  </a:cubicBezTo>
                  <a:close/>
                </a:path>
              </a:pathLst>
            </a:custGeom>
            <a:solidFill>
              <a:srgbClr val="6CCC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07;p44"/>
            <p:cNvSpPr/>
            <p:nvPr/>
          </p:nvSpPr>
          <p:spPr>
            <a:xfrm>
              <a:off x="1751408" y="2738847"/>
              <a:ext cx="115876" cy="87108"/>
            </a:xfrm>
            <a:custGeom>
              <a:avLst/>
              <a:gdLst/>
              <a:ahLst/>
              <a:cxnLst/>
              <a:rect l="l" t="t" r="r" b="b"/>
              <a:pathLst>
                <a:path w="11375" h="8551" extrusionOk="0">
                  <a:moveTo>
                    <a:pt x="3803" y="0"/>
                  </a:moveTo>
                  <a:lnTo>
                    <a:pt x="0" y="1802"/>
                  </a:lnTo>
                  <a:lnTo>
                    <a:pt x="4270" y="8039"/>
                  </a:lnTo>
                  <a:lnTo>
                    <a:pt x="4737" y="7906"/>
                  </a:lnTo>
                  <a:cubicBezTo>
                    <a:pt x="4737" y="7906"/>
                    <a:pt x="4737" y="7939"/>
                    <a:pt x="4737" y="7939"/>
                  </a:cubicBezTo>
                  <a:cubicBezTo>
                    <a:pt x="4970" y="8373"/>
                    <a:pt x="5537" y="8506"/>
                    <a:pt x="6004" y="8540"/>
                  </a:cubicBezTo>
                  <a:cubicBezTo>
                    <a:pt x="6115" y="8547"/>
                    <a:pt x="6226" y="8550"/>
                    <a:pt x="6336" y="8550"/>
                  </a:cubicBezTo>
                  <a:cubicBezTo>
                    <a:pt x="8345" y="8550"/>
                    <a:pt x="10205" y="7416"/>
                    <a:pt x="11375" y="5771"/>
                  </a:cubicBezTo>
                  <a:cubicBezTo>
                    <a:pt x="10607" y="5646"/>
                    <a:pt x="9829" y="5579"/>
                    <a:pt x="9057" y="5579"/>
                  </a:cubicBezTo>
                  <a:cubicBezTo>
                    <a:pt x="8388" y="5579"/>
                    <a:pt x="7722" y="5629"/>
                    <a:pt x="7072" y="5738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FFE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08;p44"/>
            <p:cNvSpPr/>
            <p:nvPr/>
          </p:nvSpPr>
          <p:spPr>
            <a:xfrm>
              <a:off x="1202633" y="2167313"/>
              <a:ext cx="264034" cy="388488"/>
            </a:xfrm>
            <a:custGeom>
              <a:avLst/>
              <a:gdLst/>
              <a:ahLst/>
              <a:cxnLst/>
              <a:rect l="l" t="t" r="r" b="b"/>
              <a:pathLst>
                <a:path w="25919" h="38136" extrusionOk="0">
                  <a:moveTo>
                    <a:pt x="12446" y="1"/>
                  </a:moveTo>
                  <a:cubicBezTo>
                    <a:pt x="9499" y="1"/>
                    <a:pt x="6082" y="993"/>
                    <a:pt x="4503" y="2101"/>
                  </a:cubicBezTo>
                  <a:cubicBezTo>
                    <a:pt x="2268" y="3669"/>
                    <a:pt x="2735" y="5870"/>
                    <a:pt x="2268" y="9506"/>
                  </a:cubicBezTo>
                  <a:lnTo>
                    <a:pt x="267" y="34958"/>
                  </a:lnTo>
                  <a:cubicBezTo>
                    <a:pt x="0" y="36859"/>
                    <a:pt x="1501" y="36759"/>
                    <a:pt x="3403" y="36893"/>
                  </a:cubicBezTo>
                  <a:lnTo>
                    <a:pt x="18380" y="38027"/>
                  </a:lnTo>
                  <a:cubicBezTo>
                    <a:pt x="18964" y="38078"/>
                    <a:pt x="19702" y="38136"/>
                    <a:pt x="20453" y="38136"/>
                  </a:cubicBezTo>
                  <a:cubicBezTo>
                    <a:pt x="22145" y="38136"/>
                    <a:pt x="23899" y="37843"/>
                    <a:pt x="24084" y="36526"/>
                  </a:cubicBezTo>
                  <a:lnTo>
                    <a:pt x="22783" y="19113"/>
                  </a:lnTo>
                  <a:cubicBezTo>
                    <a:pt x="24985" y="16745"/>
                    <a:pt x="25919" y="14910"/>
                    <a:pt x="25318" y="11741"/>
                  </a:cubicBezTo>
                  <a:cubicBezTo>
                    <a:pt x="24151" y="5804"/>
                    <a:pt x="21682" y="700"/>
                    <a:pt x="17813" y="400"/>
                  </a:cubicBezTo>
                  <a:lnTo>
                    <a:pt x="14177" y="133"/>
                  </a:lnTo>
                  <a:cubicBezTo>
                    <a:pt x="13633" y="42"/>
                    <a:pt x="13050" y="1"/>
                    <a:pt x="12446" y="1"/>
                  </a:cubicBezTo>
                  <a:close/>
                </a:path>
              </a:pathLst>
            </a:custGeom>
            <a:solidFill>
              <a:srgbClr val="6CCC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09;p44"/>
            <p:cNvSpPr/>
            <p:nvPr/>
          </p:nvSpPr>
          <p:spPr>
            <a:xfrm>
              <a:off x="1200931" y="2474819"/>
              <a:ext cx="236173" cy="58463"/>
            </a:xfrm>
            <a:custGeom>
              <a:avLst/>
              <a:gdLst/>
              <a:ahLst/>
              <a:cxnLst/>
              <a:rect l="l" t="t" r="r" b="b"/>
              <a:pathLst>
                <a:path w="23184" h="5739" extrusionOk="0">
                  <a:moveTo>
                    <a:pt x="768" y="1"/>
                  </a:moveTo>
                  <a:lnTo>
                    <a:pt x="0" y="5738"/>
                  </a:lnTo>
                  <a:lnTo>
                    <a:pt x="23184" y="3503"/>
                  </a:lnTo>
                  <a:lnTo>
                    <a:pt x="22683" y="68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6CCC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10;p44"/>
            <p:cNvSpPr/>
            <p:nvPr/>
          </p:nvSpPr>
          <p:spPr>
            <a:xfrm>
              <a:off x="1228456" y="2495885"/>
              <a:ext cx="581452" cy="293960"/>
            </a:xfrm>
            <a:custGeom>
              <a:avLst/>
              <a:gdLst/>
              <a:ahLst/>
              <a:cxnLst/>
              <a:rect l="l" t="t" r="r" b="b"/>
              <a:pathLst>
                <a:path w="57075" h="28855" extrusionOk="0">
                  <a:moveTo>
                    <a:pt x="37599" y="1"/>
                  </a:moveTo>
                  <a:cubicBezTo>
                    <a:pt x="37586" y="1"/>
                    <a:pt x="37573" y="1"/>
                    <a:pt x="37561" y="1"/>
                  </a:cubicBezTo>
                  <a:cubicBezTo>
                    <a:pt x="30422" y="34"/>
                    <a:pt x="10108" y="2903"/>
                    <a:pt x="0" y="3670"/>
                  </a:cubicBezTo>
                  <a:cubicBezTo>
                    <a:pt x="0" y="3670"/>
                    <a:pt x="6738" y="6005"/>
                    <a:pt x="4337" y="7673"/>
                  </a:cubicBezTo>
                  <a:cubicBezTo>
                    <a:pt x="8606" y="8807"/>
                    <a:pt x="7639" y="10809"/>
                    <a:pt x="16545" y="10809"/>
                  </a:cubicBezTo>
                  <a:cubicBezTo>
                    <a:pt x="21449" y="10775"/>
                    <a:pt x="30489" y="8707"/>
                    <a:pt x="34358" y="8107"/>
                  </a:cubicBezTo>
                  <a:cubicBezTo>
                    <a:pt x="35468" y="7927"/>
                    <a:pt x="36219" y="7827"/>
                    <a:pt x="36762" y="7827"/>
                  </a:cubicBezTo>
                  <a:cubicBezTo>
                    <a:pt x="38127" y="7827"/>
                    <a:pt x="38173" y="8456"/>
                    <a:pt x="39295" y="10008"/>
                  </a:cubicBezTo>
                  <a:cubicBezTo>
                    <a:pt x="43732" y="16113"/>
                    <a:pt x="47901" y="22817"/>
                    <a:pt x="52638" y="28855"/>
                  </a:cubicBezTo>
                  <a:cubicBezTo>
                    <a:pt x="54106" y="27921"/>
                    <a:pt x="55373" y="26954"/>
                    <a:pt x="57074" y="25886"/>
                  </a:cubicBezTo>
                  <a:cubicBezTo>
                    <a:pt x="48150" y="9835"/>
                    <a:pt x="45176" y="1"/>
                    <a:pt x="3759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11;p44"/>
            <p:cNvSpPr/>
            <p:nvPr/>
          </p:nvSpPr>
          <p:spPr>
            <a:xfrm>
              <a:off x="1198200" y="2527625"/>
              <a:ext cx="216265" cy="75035"/>
            </a:xfrm>
            <a:custGeom>
              <a:avLst/>
              <a:gdLst/>
              <a:ahLst/>
              <a:cxnLst/>
              <a:rect l="l" t="t" r="r" b="b"/>
              <a:pathLst>
                <a:path w="23418" h="12321" extrusionOk="0">
                  <a:moveTo>
                    <a:pt x="4168" y="0"/>
                  </a:moveTo>
                  <a:cubicBezTo>
                    <a:pt x="2721" y="0"/>
                    <a:pt x="928" y="1514"/>
                    <a:pt x="734" y="2840"/>
                  </a:cubicBezTo>
                  <a:cubicBezTo>
                    <a:pt x="1" y="7544"/>
                    <a:pt x="4537" y="11613"/>
                    <a:pt x="9641" y="12014"/>
                  </a:cubicBezTo>
                  <a:lnTo>
                    <a:pt x="19915" y="12314"/>
                  </a:lnTo>
                  <a:cubicBezTo>
                    <a:pt x="19983" y="12318"/>
                    <a:pt x="20050" y="12321"/>
                    <a:pt x="20117" y="12321"/>
                  </a:cubicBezTo>
                  <a:cubicBezTo>
                    <a:pt x="21500" y="12321"/>
                    <a:pt x="22688" y="11350"/>
                    <a:pt x="22783" y="10046"/>
                  </a:cubicBezTo>
                  <a:lnTo>
                    <a:pt x="23317" y="3941"/>
                  </a:lnTo>
                  <a:cubicBezTo>
                    <a:pt x="23417" y="2574"/>
                    <a:pt x="22316" y="1373"/>
                    <a:pt x="20849" y="1273"/>
                  </a:cubicBezTo>
                  <a:lnTo>
                    <a:pt x="4304" y="5"/>
                  </a:lnTo>
                  <a:cubicBezTo>
                    <a:pt x="4259" y="2"/>
                    <a:pt x="4214" y="0"/>
                    <a:pt x="4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12;p44"/>
            <p:cNvSpPr/>
            <p:nvPr/>
          </p:nvSpPr>
          <p:spPr>
            <a:xfrm>
              <a:off x="1773828" y="2793244"/>
              <a:ext cx="135251" cy="51882"/>
            </a:xfrm>
            <a:custGeom>
              <a:avLst/>
              <a:gdLst/>
              <a:ahLst/>
              <a:cxnLst/>
              <a:rect l="l" t="t" r="r" b="b"/>
              <a:pathLst>
                <a:path w="13277" h="5093" extrusionOk="0">
                  <a:moveTo>
                    <a:pt x="10813" y="0"/>
                  </a:moveTo>
                  <a:cubicBezTo>
                    <a:pt x="10298" y="0"/>
                    <a:pt x="9664" y="96"/>
                    <a:pt x="8874" y="298"/>
                  </a:cubicBezTo>
                  <a:lnTo>
                    <a:pt x="8807" y="298"/>
                  </a:lnTo>
                  <a:cubicBezTo>
                    <a:pt x="8740" y="598"/>
                    <a:pt x="8540" y="898"/>
                    <a:pt x="8340" y="1132"/>
                  </a:cubicBezTo>
                  <a:cubicBezTo>
                    <a:pt x="7940" y="1499"/>
                    <a:pt x="7406" y="1732"/>
                    <a:pt x="6906" y="1932"/>
                  </a:cubicBezTo>
                  <a:cubicBezTo>
                    <a:pt x="6007" y="2280"/>
                    <a:pt x="5084" y="2552"/>
                    <a:pt x="4136" y="2552"/>
                  </a:cubicBezTo>
                  <a:cubicBezTo>
                    <a:pt x="3992" y="2552"/>
                    <a:pt x="3848" y="2546"/>
                    <a:pt x="3703" y="2533"/>
                  </a:cubicBezTo>
                  <a:cubicBezTo>
                    <a:pt x="2803" y="2466"/>
                    <a:pt x="1835" y="2099"/>
                    <a:pt x="1201" y="1432"/>
                  </a:cubicBezTo>
                  <a:lnTo>
                    <a:pt x="1201" y="1432"/>
                  </a:lnTo>
                  <a:cubicBezTo>
                    <a:pt x="1" y="2066"/>
                    <a:pt x="768" y="4067"/>
                    <a:pt x="1235" y="4901"/>
                  </a:cubicBezTo>
                  <a:cubicBezTo>
                    <a:pt x="1318" y="5051"/>
                    <a:pt x="1568" y="5093"/>
                    <a:pt x="1831" y="5093"/>
                  </a:cubicBezTo>
                  <a:cubicBezTo>
                    <a:pt x="2094" y="5093"/>
                    <a:pt x="2369" y="5051"/>
                    <a:pt x="2502" y="5035"/>
                  </a:cubicBezTo>
                  <a:cubicBezTo>
                    <a:pt x="3336" y="4968"/>
                    <a:pt x="4137" y="4801"/>
                    <a:pt x="4971" y="4634"/>
                  </a:cubicBezTo>
                  <a:cubicBezTo>
                    <a:pt x="7006" y="4234"/>
                    <a:pt x="9040" y="3734"/>
                    <a:pt x="11008" y="3133"/>
                  </a:cubicBezTo>
                  <a:cubicBezTo>
                    <a:pt x="11776" y="2900"/>
                    <a:pt x="12543" y="2633"/>
                    <a:pt x="13277" y="2266"/>
                  </a:cubicBezTo>
                  <a:cubicBezTo>
                    <a:pt x="12828" y="844"/>
                    <a:pt x="12341" y="0"/>
                    <a:pt x="10813" y="0"/>
                  </a:cubicBez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13;p44"/>
            <p:cNvSpPr/>
            <p:nvPr/>
          </p:nvSpPr>
          <p:spPr>
            <a:xfrm>
              <a:off x="1327337" y="2430986"/>
              <a:ext cx="68313" cy="31610"/>
            </a:xfrm>
            <a:custGeom>
              <a:avLst/>
              <a:gdLst/>
              <a:ahLst/>
              <a:cxnLst/>
              <a:rect l="l" t="t" r="r" b="b"/>
              <a:pathLst>
                <a:path w="6706" h="3103" extrusionOk="0">
                  <a:moveTo>
                    <a:pt x="0" y="1"/>
                  </a:moveTo>
                  <a:lnTo>
                    <a:pt x="0" y="3103"/>
                  </a:lnTo>
                  <a:lnTo>
                    <a:pt x="6705" y="3103"/>
                  </a:lnTo>
                  <a:lnTo>
                    <a:pt x="6705" y="2002"/>
                  </a:lnTo>
                  <a:cubicBezTo>
                    <a:pt x="6705" y="901"/>
                    <a:pt x="5804" y="1"/>
                    <a:pt x="4704" y="1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14;p44"/>
            <p:cNvSpPr/>
            <p:nvPr/>
          </p:nvSpPr>
          <p:spPr>
            <a:xfrm>
              <a:off x="1261409" y="2411977"/>
              <a:ext cx="122681" cy="49040"/>
            </a:xfrm>
            <a:custGeom>
              <a:avLst/>
              <a:gdLst/>
              <a:ahLst/>
              <a:cxnLst/>
              <a:rect l="l" t="t" r="r" b="b"/>
              <a:pathLst>
                <a:path w="12043" h="4814" extrusionOk="0">
                  <a:moveTo>
                    <a:pt x="9330" y="1"/>
                  </a:moveTo>
                  <a:cubicBezTo>
                    <a:pt x="6739" y="1"/>
                    <a:pt x="3587" y="1238"/>
                    <a:pt x="735" y="2567"/>
                  </a:cubicBezTo>
                  <a:cubicBezTo>
                    <a:pt x="1335" y="2968"/>
                    <a:pt x="1" y="4669"/>
                    <a:pt x="735" y="4735"/>
                  </a:cubicBezTo>
                  <a:cubicBezTo>
                    <a:pt x="1387" y="4789"/>
                    <a:pt x="2014" y="4813"/>
                    <a:pt x="2615" y="4813"/>
                  </a:cubicBezTo>
                  <a:cubicBezTo>
                    <a:pt x="7309" y="4813"/>
                    <a:pt x="10441" y="3313"/>
                    <a:pt x="11476" y="2100"/>
                  </a:cubicBezTo>
                  <a:cubicBezTo>
                    <a:pt x="12043" y="1433"/>
                    <a:pt x="11676" y="399"/>
                    <a:pt x="10842" y="166"/>
                  </a:cubicBezTo>
                  <a:cubicBezTo>
                    <a:pt x="10366" y="52"/>
                    <a:pt x="9860" y="1"/>
                    <a:pt x="9330" y="1"/>
                  </a:cubicBezTo>
                  <a:close/>
                </a:path>
              </a:pathLst>
            </a:custGeom>
            <a:solidFill>
              <a:srgbClr val="FFE2E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15;p44"/>
            <p:cNvSpPr/>
            <p:nvPr/>
          </p:nvSpPr>
          <p:spPr>
            <a:xfrm>
              <a:off x="1102050" y="2194828"/>
              <a:ext cx="189283" cy="269820"/>
            </a:xfrm>
            <a:custGeom>
              <a:avLst/>
              <a:gdLst/>
              <a:ahLst/>
              <a:cxnLst/>
              <a:rect l="l" t="t" r="r" b="b"/>
              <a:pathLst>
                <a:path w="18581" h="26487" extrusionOk="0">
                  <a:moveTo>
                    <a:pt x="13810" y="0"/>
                  </a:moveTo>
                  <a:cubicBezTo>
                    <a:pt x="7973" y="5071"/>
                    <a:pt x="3470" y="11942"/>
                    <a:pt x="968" y="19514"/>
                  </a:cubicBezTo>
                  <a:cubicBezTo>
                    <a:pt x="434" y="21116"/>
                    <a:pt x="0" y="22950"/>
                    <a:pt x="768" y="24351"/>
                  </a:cubicBezTo>
                  <a:cubicBezTo>
                    <a:pt x="1702" y="26052"/>
                    <a:pt x="3803" y="26253"/>
                    <a:pt x="5638" y="26286"/>
                  </a:cubicBezTo>
                  <a:lnTo>
                    <a:pt x="18514" y="26486"/>
                  </a:lnTo>
                  <a:cubicBezTo>
                    <a:pt x="18580" y="25352"/>
                    <a:pt x="18480" y="23784"/>
                    <a:pt x="18547" y="22617"/>
                  </a:cubicBezTo>
                  <a:cubicBezTo>
                    <a:pt x="15078" y="22283"/>
                    <a:pt x="11609" y="21683"/>
                    <a:pt x="8140" y="21316"/>
                  </a:cubicBezTo>
                  <a:cubicBezTo>
                    <a:pt x="7606" y="21282"/>
                    <a:pt x="7039" y="21182"/>
                    <a:pt x="6705" y="20782"/>
                  </a:cubicBezTo>
                  <a:cubicBezTo>
                    <a:pt x="6105" y="20115"/>
                    <a:pt x="6472" y="18947"/>
                    <a:pt x="6872" y="18080"/>
                  </a:cubicBezTo>
                  <a:cubicBezTo>
                    <a:pt x="8907" y="13810"/>
                    <a:pt x="11709" y="9908"/>
                    <a:pt x="15078" y="6739"/>
                  </a:cubicBezTo>
                  <a:lnTo>
                    <a:pt x="13810" y="0"/>
                  </a:lnTo>
                  <a:close/>
                </a:path>
              </a:pathLst>
            </a:custGeom>
            <a:solidFill>
              <a:srgbClr val="6CCC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16;p44"/>
            <p:cNvSpPr/>
            <p:nvPr/>
          </p:nvSpPr>
          <p:spPr>
            <a:xfrm>
              <a:off x="1313402" y="2076234"/>
              <a:ext cx="68313" cy="130494"/>
            </a:xfrm>
            <a:custGeom>
              <a:avLst/>
              <a:gdLst/>
              <a:ahLst/>
              <a:cxnLst/>
              <a:rect l="l" t="t" r="r" b="b"/>
              <a:pathLst>
                <a:path w="6706" h="12810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2469"/>
                    <a:pt x="101" y="5605"/>
                    <a:pt x="468" y="8073"/>
                  </a:cubicBezTo>
                  <a:cubicBezTo>
                    <a:pt x="601" y="8874"/>
                    <a:pt x="5071" y="12810"/>
                    <a:pt x="5071" y="12810"/>
                  </a:cubicBezTo>
                  <a:cubicBezTo>
                    <a:pt x="5071" y="12810"/>
                    <a:pt x="6138" y="10408"/>
                    <a:pt x="6505" y="8974"/>
                  </a:cubicBezTo>
                  <a:cubicBezTo>
                    <a:pt x="6705" y="8173"/>
                    <a:pt x="6572" y="4337"/>
                    <a:pt x="6605" y="3170"/>
                  </a:cubicBezTo>
                  <a:lnTo>
                    <a:pt x="6605" y="3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17;p44"/>
            <p:cNvSpPr/>
            <p:nvPr/>
          </p:nvSpPr>
          <p:spPr>
            <a:xfrm>
              <a:off x="1313402" y="2076234"/>
              <a:ext cx="68313" cy="97540"/>
            </a:xfrm>
            <a:custGeom>
              <a:avLst/>
              <a:gdLst/>
              <a:ahLst/>
              <a:cxnLst/>
              <a:rect l="l" t="t" r="r" b="b"/>
              <a:pathLst>
                <a:path w="6706" h="9575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235"/>
                    <a:pt x="67" y="2636"/>
                    <a:pt x="134" y="4037"/>
                  </a:cubicBezTo>
                  <a:cubicBezTo>
                    <a:pt x="868" y="6105"/>
                    <a:pt x="2035" y="7840"/>
                    <a:pt x="3837" y="8774"/>
                  </a:cubicBezTo>
                  <a:cubicBezTo>
                    <a:pt x="4637" y="9174"/>
                    <a:pt x="5471" y="9441"/>
                    <a:pt x="6338" y="9574"/>
                  </a:cubicBezTo>
                  <a:cubicBezTo>
                    <a:pt x="6405" y="9341"/>
                    <a:pt x="6472" y="9141"/>
                    <a:pt x="6505" y="8974"/>
                  </a:cubicBezTo>
                  <a:cubicBezTo>
                    <a:pt x="6705" y="8173"/>
                    <a:pt x="6572" y="4337"/>
                    <a:pt x="6605" y="3170"/>
                  </a:cubicBezTo>
                  <a:lnTo>
                    <a:pt x="6605" y="3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18;p44"/>
            <p:cNvSpPr/>
            <p:nvPr/>
          </p:nvSpPr>
          <p:spPr>
            <a:xfrm>
              <a:off x="1270924" y="1917811"/>
              <a:ext cx="155309" cy="119706"/>
            </a:xfrm>
            <a:custGeom>
              <a:avLst/>
              <a:gdLst/>
              <a:ahLst/>
              <a:cxnLst/>
              <a:rect l="l" t="t" r="r" b="b"/>
              <a:pathLst>
                <a:path w="15246" h="11751" extrusionOk="0">
                  <a:moveTo>
                    <a:pt x="8219" y="1"/>
                  </a:moveTo>
                  <a:cubicBezTo>
                    <a:pt x="6641" y="1"/>
                    <a:pt x="5201" y="364"/>
                    <a:pt x="4404" y="942"/>
                  </a:cubicBezTo>
                  <a:cubicBezTo>
                    <a:pt x="1" y="4011"/>
                    <a:pt x="1035" y="11450"/>
                    <a:pt x="1068" y="11750"/>
                  </a:cubicBezTo>
                  <a:lnTo>
                    <a:pt x="2102" y="11617"/>
                  </a:lnTo>
                  <a:cubicBezTo>
                    <a:pt x="2102" y="11550"/>
                    <a:pt x="1135" y="4512"/>
                    <a:pt x="5005" y="1776"/>
                  </a:cubicBezTo>
                  <a:cubicBezTo>
                    <a:pt x="5586" y="1375"/>
                    <a:pt x="6820" y="1058"/>
                    <a:pt x="8219" y="1058"/>
                  </a:cubicBezTo>
                  <a:cubicBezTo>
                    <a:pt x="9146" y="1058"/>
                    <a:pt x="10145" y="1197"/>
                    <a:pt x="11076" y="1543"/>
                  </a:cubicBezTo>
                  <a:cubicBezTo>
                    <a:pt x="12777" y="2143"/>
                    <a:pt x="13844" y="3277"/>
                    <a:pt x="14244" y="4845"/>
                  </a:cubicBezTo>
                  <a:lnTo>
                    <a:pt x="15245" y="4578"/>
                  </a:lnTo>
                  <a:cubicBezTo>
                    <a:pt x="14778" y="2677"/>
                    <a:pt x="13444" y="1276"/>
                    <a:pt x="11442" y="542"/>
                  </a:cubicBezTo>
                  <a:cubicBezTo>
                    <a:pt x="10408" y="166"/>
                    <a:pt x="9282" y="1"/>
                    <a:pt x="8219" y="1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19;p44"/>
            <p:cNvSpPr/>
            <p:nvPr/>
          </p:nvSpPr>
          <p:spPr>
            <a:xfrm>
              <a:off x="1271953" y="2040887"/>
              <a:ext cx="110100" cy="42153"/>
            </a:xfrm>
            <a:custGeom>
              <a:avLst/>
              <a:gdLst/>
              <a:ahLst/>
              <a:cxnLst/>
              <a:rect l="l" t="t" r="r" b="b"/>
              <a:pathLst>
                <a:path w="10808" h="4138" extrusionOk="0">
                  <a:moveTo>
                    <a:pt x="2007" y="1"/>
                  </a:moveTo>
                  <a:cubicBezTo>
                    <a:pt x="902" y="1"/>
                    <a:pt x="33" y="889"/>
                    <a:pt x="0" y="2003"/>
                  </a:cubicBezTo>
                  <a:cubicBezTo>
                    <a:pt x="0" y="3104"/>
                    <a:pt x="901" y="4038"/>
                    <a:pt x="2035" y="4038"/>
                  </a:cubicBezTo>
                  <a:lnTo>
                    <a:pt x="10774" y="4138"/>
                  </a:lnTo>
                  <a:lnTo>
                    <a:pt x="10808" y="102"/>
                  </a:lnTo>
                  <a:lnTo>
                    <a:pt x="2068" y="2"/>
                  </a:lnTo>
                  <a:cubicBezTo>
                    <a:pt x="2048" y="1"/>
                    <a:pt x="2028" y="1"/>
                    <a:pt x="2007" y="1"/>
                  </a:cubicBezTo>
                  <a:close/>
                </a:path>
              </a:pathLst>
            </a:custGeom>
            <a:solidFill>
              <a:srgbClr val="FFE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20;p44"/>
            <p:cNvSpPr/>
            <p:nvPr/>
          </p:nvSpPr>
          <p:spPr>
            <a:xfrm>
              <a:off x="1337524" y="2036822"/>
              <a:ext cx="131523" cy="50649"/>
            </a:xfrm>
            <a:custGeom>
              <a:avLst/>
              <a:gdLst/>
              <a:ahLst/>
              <a:cxnLst/>
              <a:rect l="l" t="t" r="r" b="b"/>
              <a:pathLst>
                <a:path w="12911" h="4972" extrusionOk="0">
                  <a:moveTo>
                    <a:pt x="34" y="0"/>
                  </a:moveTo>
                  <a:lnTo>
                    <a:pt x="1" y="4871"/>
                  </a:lnTo>
                  <a:lnTo>
                    <a:pt x="10442" y="4971"/>
                  </a:lnTo>
                  <a:cubicBezTo>
                    <a:pt x="10462" y="4971"/>
                    <a:pt x="10482" y="4971"/>
                    <a:pt x="10503" y="4971"/>
                  </a:cubicBezTo>
                  <a:cubicBezTo>
                    <a:pt x="11809" y="4971"/>
                    <a:pt x="12877" y="3916"/>
                    <a:pt x="12910" y="2569"/>
                  </a:cubicBezTo>
                  <a:cubicBezTo>
                    <a:pt x="12910" y="1235"/>
                    <a:pt x="11843" y="134"/>
                    <a:pt x="10508" y="1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21;p44"/>
            <p:cNvSpPr/>
            <p:nvPr/>
          </p:nvSpPr>
          <p:spPr>
            <a:xfrm>
              <a:off x="1289616" y="1933509"/>
              <a:ext cx="168899" cy="217511"/>
            </a:xfrm>
            <a:custGeom>
              <a:avLst/>
              <a:gdLst/>
              <a:ahLst/>
              <a:cxnLst/>
              <a:rect l="l" t="t" r="r" b="b"/>
              <a:pathLst>
                <a:path w="16580" h="21352" extrusionOk="0">
                  <a:moveTo>
                    <a:pt x="8317" y="1"/>
                  </a:moveTo>
                  <a:cubicBezTo>
                    <a:pt x="3837" y="1"/>
                    <a:pt x="200" y="3612"/>
                    <a:pt x="167" y="8074"/>
                  </a:cubicBezTo>
                  <a:cubicBezTo>
                    <a:pt x="134" y="10443"/>
                    <a:pt x="1" y="21250"/>
                    <a:pt x="8173" y="21350"/>
                  </a:cubicBezTo>
                  <a:cubicBezTo>
                    <a:pt x="8211" y="21351"/>
                    <a:pt x="8249" y="21351"/>
                    <a:pt x="8286" y="21351"/>
                  </a:cubicBezTo>
                  <a:cubicBezTo>
                    <a:pt x="16380" y="21351"/>
                    <a:pt x="16512" y="10632"/>
                    <a:pt x="16512" y="8274"/>
                  </a:cubicBezTo>
                  <a:cubicBezTo>
                    <a:pt x="16579" y="3738"/>
                    <a:pt x="12943" y="35"/>
                    <a:pt x="8440" y="2"/>
                  </a:cubicBezTo>
                  <a:cubicBezTo>
                    <a:pt x="8399" y="1"/>
                    <a:pt x="8358" y="1"/>
                    <a:pt x="8317" y="1"/>
                  </a:cubicBezTo>
                  <a:close/>
                </a:path>
              </a:pathLst>
            </a:custGeom>
            <a:solidFill>
              <a:srgbClr val="FFE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22;p44"/>
            <p:cNvSpPr/>
            <p:nvPr/>
          </p:nvSpPr>
          <p:spPr>
            <a:xfrm>
              <a:off x="1309327" y="1849102"/>
              <a:ext cx="167198" cy="198757"/>
            </a:xfrm>
            <a:custGeom>
              <a:avLst/>
              <a:gdLst/>
              <a:ahLst/>
              <a:cxnLst/>
              <a:rect l="l" t="t" r="r" b="b"/>
              <a:pathLst>
                <a:path w="16413" h="19511" extrusionOk="0">
                  <a:moveTo>
                    <a:pt x="8210" y="1"/>
                  </a:moveTo>
                  <a:cubicBezTo>
                    <a:pt x="7782" y="1"/>
                    <a:pt x="7339" y="75"/>
                    <a:pt x="6939" y="182"/>
                  </a:cubicBezTo>
                  <a:cubicBezTo>
                    <a:pt x="5871" y="482"/>
                    <a:pt x="4837" y="916"/>
                    <a:pt x="3970" y="1650"/>
                  </a:cubicBezTo>
                  <a:cubicBezTo>
                    <a:pt x="3136" y="2350"/>
                    <a:pt x="2502" y="3384"/>
                    <a:pt x="2502" y="4518"/>
                  </a:cubicBezTo>
                  <a:cubicBezTo>
                    <a:pt x="2469" y="5519"/>
                    <a:pt x="2936" y="6587"/>
                    <a:pt x="2469" y="7454"/>
                  </a:cubicBezTo>
                  <a:cubicBezTo>
                    <a:pt x="2035" y="8388"/>
                    <a:pt x="801" y="8688"/>
                    <a:pt x="367" y="9589"/>
                  </a:cubicBezTo>
                  <a:cubicBezTo>
                    <a:pt x="0" y="10289"/>
                    <a:pt x="200" y="10956"/>
                    <a:pt x="601" y="11457"/>
                  </a:cubicBezTo>
                  <a:cubicBezTo>
                    <a:pt x="1134" y="12091"/>
                    <a:pt x="2068" y="12491"/>
                    <a:pt x="2836" y="12491"/>
                  </a:cubicBezTo>
                  <a:cubicBezTo>
                    <a:pt x="3704" y="12491"/>
                    <a:pt x="5034" y="11660"/>
                    <a:pt x="6043" y="11660"/>
                  </a:cubicBezTo>
                  <a:cubicBezTo>
                    <a:pt x="6390" y="11660"/>
                    <a:pt x="6699" y="11759"/>
                    <a:pt x="6939" y="12024"/>
                  </a:cubicBezTo>
                  <a:cubicBezTo>
                    <a:pt x="7773" y="12958"/>
                    <a:pt x="7005" y="14526"/>
                    <a:pt x="7539" y="15660"/>
                  </a:cubicBezTo>
                  <a:cubicBezTo>
                    <a:pt x="7906" y="16427"/>
                    <a:pt x="8807" y="16761"/>
                    <a:pt x="9641" y="16927"/>
                  </a:cubicBezTo>
                  <a:cubicBezTo>
                    <a:pt x="10508" y="17094"/>
                    <a:pt x="11408" y="17161"/>
                    <a:pt x="12109" y="17661"/>
                  </a:cubicBezTo>
                  <a:cubicBezTo>
                    <a:pt x="12743" y="18061"/>
                    <a:pt x="13143" y="18762"/>
                    <a:pt x="13777" y="19196"/>
                  </a:cubicBezTo>
                  <a:cubicBezTo>
                    <a:pt x="14054" y="19396"/>
                    <a:pt x="14431" y="19511"/>
                    <a:pt x="14786" y="19511"/>
                  </a:cubicBezTo>
                  <a:cubicBezTo>
                    <a:pt x="15199" y="19511"/>
                    <a:pt x="15583" y="19355"/>
                    <a:pt x="15745" y="18995"/>
                  </a:cubicBezTo>
                  <a:cubicBezTo>
                    <a:pt x="16112" y="18162"/>
                    <a:pt x="15178" y="17361"/>
                    <a:pt x="15044" y="16494"/>
                  </a:cubicBezTo>
                  <a:cubicBezTo>
                    <a:pt x="14911" y="15259"/>
                    <a:pt x="16412" y="14292"/>
                    <a:pt x="16312" y="13091"/>
                  </a:cubicBezTo>
                  <a:cubicBezTo>
                    <a:pt x="16179" y="11790"/>
                    <a:pt x="14444" y="11290"/>
                    <a:pt x="14010" y="10056"/>
                  </a:cubicBezTo>
                  <a:cubicBezTo>
                    <a:pt x="13743" y="9222"/>
                    <a:pt x="14144" y="8355"/>
                    <a:pt x="14477" y="7521"/>
                  </a:cubicBezTo>
                  <a:cubicBezTo>
                    <a:pt x="14778" y="6720"/>
                    <a:pt x="14978" y="5686"/>
                    <a:pt x="14377" y="5052"/>
                  </a:cubicBezTo>
                  <a:cubicBezTo>
                    <a:pt x="13510" y="4085"/>
                    <a:pt x="11675" y="4785"/>
                    <a:pt x="10775" y="3851"/>
                  </a:cubicBezTo>
                  <a:cubicBezTo>
                    <a:pt x="10007" y="3017"/>
                    <a:pt x="10508" y="1550"/>
                    <a:pt x="9841" y="649"/>
                  </a:cubicBezTo>
                  <a:cubicBezTo>
                    <a:pt x="9460" y="169"/>
                    <a:pt x="8852" y="1"/>
                    <a:pt x="8210" y="1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323;p44"/>
            <p:cNvSpPr/>
            <p:nvPr/>
          </p:nvSpPr>
          <p:spPr>
            <a:xfrm>
              <a:off x="1268571" y="2037454"/>
              <a:ext cx="36693" cy="46982"/>
            </a:xfrm>
            <a:custGeom>
              <a:avLst/>
              <a:gdLst/>
              <a:ahLst/>
              <a:cxnLst/>
              <a:rect l="l" t="t" r="r" b="b"/>
              <a:pathLst>
                <a:path w="3602" h="4612" extrusionOk="0">
                  <a:moveTo>
                    <a:pt x="1520" y="0"/>
                  </a:moveTo>
                  <a:cubicBezTo>
                    <a:pt x="914" y="0"/>
                    <a:pt x="303" y="449"/>
                    <a:pt x="199" y="1573"/>
                  </a:cubicBezTo>
                  <a:cubicBezTo>
                    <a:pt x="1" y="3837"/>
                    <a:pt x="1459" y="4612"/>
                    <a:pt x="2069" y="4612"/>
                  </a:cubicBezTo>
                  <a:cubicBezTo>
                    <a:pt x="2178" y="4612"/>
                    <a:pt x="2260" y="4587"/>
                    <a:pt x="2300" y="4542"/>
                  </a:cubicBezTo>
                  <a:cubicBezTo>
                    <a:pt x="3067" y="3674"/>
                    <a:pt x="3601" y="1673"/>
                    <a:pt x="2500" y="439"/>
                  </a:cubicBezTo>
                  <a:cubicBezTo>
                    <a:pt x="2249" y="163"/>
                    <a:pt x="1886" y="0"/>
                    <a:pt x="1520" y="0"/>
                  </a:cubicBezTo>
                  <a:close/>
                </a:path>
              </a:pathLst>
            </a:custGeom>
            <a:solidFill>
              <a:srgbClr val="FFE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324;p44"/>
            <p:cNvSpPr/>
            <p:nvPr/>
          </p:nvSpPr>
          <p:spPr>
            <a:xfrm>
              <a:off x="1279419" y="2043443"/>
              <a:ext cx="13946" cy="31447"/>
            </a:xfrm>
            <a:custGeom>
              <a:avLst/>
              <a:gdLst/>
              <a:ahLst/>
              <a:cxnLst/>
              <a:rect l="l" t="t" r="r" b="b"/>
              <a:pathLst>
                <a:path w="1369" h="3087" extrusionOk="0">
                  <a:moveTo>
                    <a:pt x="568" y="1"/>
                  </a:moveTo>
                  <a:cubicBezTo>
                    <a:pt x="518" y="1"/>
                    <a:pt x="468" y="18"/>
                    <a:pt x="435" y="51"/>
                  </a:cubicBezTo>
                  <a:cubicBezTo>
                    <a:pt x="334" y="118"/>
                    <a:pt x="334" y="251"/>
                    <a:pt x="435" y="318"/>
                  </a:cubicBezTo>
                  <a:cubicBezTo>
                    <a:pt x="835" y="785"/>
                    <a:pt x="902" y="1485"/>
                    <a:pt x="768" y="1986"/>
                  </a:cubicBezTo>
                  <a:cubicBezTo>
                    <a:pt x="668" y="2353"/>
                    <a:pt x="435" y="2619"/>
                    <a:pt x="168" y="2719"/>
                  </a:cubicBezTo>
                  <a:cubicBezTo>
                    <a:pt x="68" y="2753"/>
                    <a:pt x="1" y="2853"/>
                    <a:pt x="34" y="2953"/>
                  </a:cubicBezTo>
                  <a:cubicBezTo>
                    <a:pt x="34" y="3053"/>
                    <a:pt x="134" y="3086"/>
                    <a:pt x="201" y="3086"/>
                  </a:cubicBezTo>
                  <a:lnTo>
                    <a:pt x="268" y="3086"/>
                  </a:lnTo>
                  <a:cubicBezTo>
                    <a:pt x="701" y="2986"/>
                    <a:pt x="1002" y="2619"/>
                    <a:pt x="1168" y="2086"/>
                  </a:cubicBezTo>
                  <a:cubicBezTo>
                    <a:pt x="1369" y="1352"/>
                    <a:pt x="1168" y="551"/>
                    <a:pt x="701" y="51"/>
                  </a:cubicBezTo>
                  <a:cubicBezTo>
                    <a:pt x="668" y="18"/>
                    <a:pt x="618" y="1"/>
                    <a:pt x="568" y="1"/>
                  </a:cubicBezTo>
                  <a:close/>
                </a:path>
              </a:pathLst>
            </a:custGeom>
            <a:solidFill>
              <a:srgbClr val="FFE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25;p44"/>
            <p:cNvSpPr/>
            <p:nvPr/>
          </p:nvSpPr>
          <p:spPr>
            <a:xfrm>
              <a:off x="1270924" y="1927407"/>
              <a:ext cx="50985" cy="110110"/>
            </a:xfrm>
            <a:custGeom>
              <a:avLst/>
              <a:gdLst/>
              <a:ahLst/>
              <a:cxnLst/>
              <a:rect l="l" t="t" r="r" b="b"/>
              <a:pathLst>
                <a:path w="5005" h="10809" extrusionOk="0">
                  <a:moveTo>
                    <a:pt x="4404" y="0"/>
                  </a:moveTo>
                  <a:cubicBezTo>
                    <a:pt x="1" y="3069"/>
                    <a:pt x="1035" y="10508"/>
                    <a:pt x="1068" y="10808"/>
                  </a:cubicBezTo>
                  <a:lnTo>
                    <a:pt x="2102" y="10675"/>
                  </a:lnTo>
                  <a:cubicBezTo>
                    <a:pt x="2102" y="10608"/>
                    <a:pt x="1135" y="3570"/>
                    <a:pt x="5005" y="834"/>
                  </a:cubicBezTo>
                  <a:lnTo>
                    <a:pt x="4404" y="0"/>
                  </a:ln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26;p44"/>
            <p:cNvSpPr/>
            <p:nvPr/>
          </p:nvSpPr>
          <p:spPr>
            <a:xfrm>
              <a:off x="1259036" y="2029243"/>
              <a:ext cx="56079" cy="58320"/>
            </a:xfrm>
            <a:custGeom>
              <a:avLst/>
              <a:gdLst/>
              <a:ahLst/>
              <a:cxnLst/>
              <a:rect l="l" t="t" r="r" b="b"/>
              <a:pathLst>
                <a:path w="5505" h="5725" extrusionOk="0">
                  <a:moveTo>
                    <a:pt x="2780" y="0"/>
                  </a:moveTo>
                  <a:cubicBezTo>
                    <a:pt x="1409" y="0"/>
                    <a:pt x="261" y="1158"/>
                    <a:pt x="134" y="2646"/>
                  </a:cubicBezTo>
                  <a:cubicBezTo>
                    <a:pt x="0" y="4214"/>
                    <a:pt x="1068" y="5615"/>
                    <a:pt x="2502" y="5715"/>
                  </a:cubicBezTo>
                  <a:cubicBezTo>
                    <a:pt x="2575" y="5721"/>
                    <a:pt x="2648" y="5725"/>
                    <a:pt x="2720" y="5725"/>
                  </a:cubicBezTo>
                  <a:cubicBezTo>
                    <a:pt x="4066" y="5725"/>
                    <a:pt x="5244" y="4567"/>
                    <a:pt x="5371" y="3079"/>
                  </a:cubicBezTo>
                  <a:cubicBezTo>
                    <a:pt x="5504" y="1512"/>
                    <a:pt x="4437" y="144"/>
                    <a:pt x="3003" y="11"/>
                  </a:cubicBezTo>
                  <a:cubicBezTo>
                    <a:pt x="2928" y="4"/>
                    <a:pt x="2854" y="0"/>
                    <a:pt x="2780" y="0"/>
                  </a:cubicBez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327;p44"/>
            <p:cNvSpPr/>
            <p:nvPr/>
          </p:nvSpPr>
          <p:spPr>
            <a:xfrm>
              <a:off x="1264129" y="2037800"/>
              <a:ext cx="31274" cy="39851"/>
            </a:xfrm>
            <a:custGeom>
              <a:avLst/>
              <a:gdLst/>
              <a:ahLst/>
              <a:cxnLst/>
              <a:rect l="l" t="t" r="r" b="b"/>
              <a:pathLst>
                <a:path w="3070" h="3912" extrusionOk="0">
                  <a:moveTo>
                    <a:pt x="1612" y="1"/>
                  </a:moveTo>
                  <a:cubicBezTo>
                    <a:pt x="850" y="1"/>
                    <a:pt x="197" y="812"/>
                    <a:pt x="101" y="1839"/>
                  </a:cubicBezTo>
                  <a:cubicBezTo>
                    <a:pt x="1" y="2907"/>
                    <a:pt x="568" y="3841"/>
                    <a:pt x="1368" y="3907"/>
                  </a:cubicBezTo>
                  <a:cubicBezTo>
                    <a:pt x="1400" y="3910"/>
                    <a:pt x="1431" y="3911"/>
                    <a:pt x="1462" y="3911"/>
                  </a:cubicBezTo>
                  <a:cubicBezTo>
                    <a:pt x="2223" y="3911"/>
                    <a:pt x="2873" y="3131"/>
                    <a:pt x="2970" y="2073"/>
                  </a:cubicBezTo>
                  <a:cubicBezTo>
                    <a:pt x="3070" y="1005"/>
                    <a:pt x="2503" y="71"/>
                    <a:pt x="1702" y="4"/>
                  </a:cubicBezTo>
                  <a:cubicBezTo>
                    <a:pt x="1672" y="2"/>
                    <a:pt x="1642" y="1"/>
                    <a:pt x="1612" y="1"/>
                  </a:cubicBez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328;p44"/>
            <p:cNvSpPr/>
            <p:nvPr/>
          </p:nvSpPr>
          <p:spPr>
            <a:xfrm>
              <a:off x="1293355" y="2076031"/>
              <a:ext cx="40788" cy="53227"/>
            </a:xfrm>
            <a:custGeom>
              <a:avLst/>
              <a:gdLst/>
              <a:ahLst/>
              <a:cxnLst/>
              <a:rect l="l" t="t" r="r" b="b"/>
              <a:pathLst>
                <a:path w="4004" h="5225" extrusionOk="0">
                  <a:moveTo>
                    <a:pt x="425" y="0"/>
                  </a:moveTo>
                  <a:cubicBezTo>
                    <a:pt x="384" y="0"/>
                    <a:pt x="343" y="7"/>
                    <a:pt x="301" y="21"/>
                  </a:cubicBezTo>
                  <a:cubicBezTo>
                    <a:pt x="101" y="88"/>
                    <a:pt x="1" y="321"/>
                    <a:pt x="67" y="488"/>
                  </a:cubicBezTo>
                  <a:lnTo>
                    <a:pt x="1702" y="5058"/>
                  </a:lnTo>
                  <a:lnTo>
                    <a:pt x="3570" y="5225"/>
                  </a:lnTo>
                  <a:lnTo>
                    <a:pt x="3636" y="5225"/>
                  </a:lnTo>
                  <a:cubicBezTo>
                    <a:pt x="3803" y="5225"/>
                    <a:pt x="3970" y="5091"/>
                    <a:pt x="4003" y="4891"/>
                  </a:cubicBezTo>
                  <a:cubicBezTo>
                    <a:pt x="4003" y="4691"/>
                    <a:pt x="3870" y="4524"/>
                    <a:pt x="3670" y="4491"/>
                  </a:cubicBezTo>
                  <a:lnTo>
                    <a:pt x="2235" y="4357"/>
                  </a:lnTo>
                  <a:lnTo>
                    <a:pt x="768" y="254"/>
                  </a:lnTo>
                  <a:cubicBezTo>
                    <a:pt x="715" y="96"/>
                    <a:pt x="579" y="0"/>
                    <a:pt x="425" y="0"/>
                  </a:cubicBez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329;p44"/>
            <p:cNvSpPr/>
            <p:nvPr/>
          </p:nvSpPr>
          <p:spPr>
            <a:xfrm>
              <a:off x="1301514" y="2148275"/>
              <a:ext cx="63546" cy="74252"/>
            </a:xfrm>
            <a:custGeom>
              <a:avLst/>
              <a:gdLst/>
              <a:ahLst/>
              <a:cxnLst/>
              <a:rect l="l" t="t" r="r" b="b"/>
              <a:pathLst>
                <a:path w="6238" h="7289" extrusionOk="0">
                  <a:moveTo>
                    <a:pt x="1501" y="1"/>
                  </a:moveTo>
                  <a:lnTo>
                    <a:pt x="0" y="1768"/>
                  </a:lnTo>
                  <a:lnTo>
                    <a:pt x="2068" y="6172"/>
                  </a:lnTo>
                  <a:cubicBezTo>
                    <a:pt x="2409" y="6892"/>
                    <a:pt x="3121" y="7288"/>
                    <a:pt x="3838" y="7288"/>
                  </a:cubicBezTo>
                  <a:cubicBezTo>
                    <a:pt x="4317" y="7288"/>
                    <a:pt x="4797" y="7112"/>
                    <a:pt x="5170" y="6739"/>
                  </a:cubicBezTo>
                  <a:lnTo>
                    <a:pt x="6238" y="5738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rgbClr val="FFB3B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330;p44"/>
            <p:cNvSpPr/>
            <p:nvPr/>
          </p:nvSpPr>
          <p:spPr>
            <a:xfrm>
              <a:off x="1365048" y="2155752"/>
              <a:ext cx="34676" cy="65329"/>
            </a:xfrm>
            <a:custGeom>
              <a:avLst/>
              <a:gdLst/>
              <a:ahLst/>
              <a:cxnLst/>
              <a:rect l="l" t="t" r="r" b="b"/>
              <a:pathLst>
                <a:path w="3404" h="6413" extrusionOk="0">
                  <a:moveTo>
                    <a:pt x="1569" y="0"/>
                  </a:moveTo>
                  <a:lnTo>
                    <a:pt x="1" y="5004"/>
                  </a:lnTo>
                  <a:lnTo>
                    <a:pt x="1235" y="6138"/>
                  </a:lnTo>
                  <a:cubicBezTo>
                    <a:pt x="1446" y="6327"/>
                    <a:pt x="1695" y="6412"/>
                    <a:pt x="1937" y="6412"/>
                  </a:cubicBezTo>
                  <a:cubicBezTo>
                    <a:pt x="2421" y="6412"/>
                    <a:pt x="2881" y="6071"/>
                    <a:pt x="2970" y="5538"/>
                  </a:cubicBezTo>
                  <a:lnTo>
                    <a:pt x="3403" y="2035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FB3B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331;p44"/>
            <p:cNvSpPr/>
            <p:nvPr/>
          </p:nvSpPr>
          <p:spPr>
            <a:xfrm>
              <a:off x="902585" y="2463267"/>
              <a:ext cx="1155693" cy="31956"/>
            </a:xfrm>
            <a:custGeom>
              <a:avLst/>
              <a:gdLst/>
              <a:ahLst/>
              <a:cxnLst/>
              <a:rect l="l" t="t" r="r" b="b"/>
              <a:pathLst>
                <a:path w="113449" h="3137" extrusionOk="0">
                  <a:moveTo>
                    <a:pt x="1" y="1"/>
                  </a:moveTo>
                  <a:lnTo>
                    <a:pt x="1" y="3136"/>
                  </a:lnTo>
                  <a:lnTo>
                    <a:pt x="113449" y="3136"/>
                  </a:lnTo>
                  <a:lnTo>
                    <a:pt x="113449" y="1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332;p44"/>
            <p:cNvSpPr/>
            <p:nvPr/>
          </p:nvSpPr>
          <p:spPr>
            <a:xfrm>
              <a:off x="1962760" y="2492829"/>
              <a:ext cx="80538" cy="469962"/>
            </a:xfrm>
            <a:custGeom>
              <a:avLst/>
              <a:gdLst/>
              <a:ahLst/>
              <a:cxnLst/>
              <a:rect l="l" t="t" r="r" b="b"/>
              <a:pathLst>
                <a:path w="7906" h="46134" extrusionOk="0">
                  <a:moveTo>
                    <a:pt x="0" y="1"/>
                  </a:moveTo>
                  <a:lnTo>
                    <a:pt x="4603" y="46134"/>
                  </a:lnTo>
                  <a:lnTo>
                    <a:pt x="7906" y="46134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333;p44"/>
            <p:cNvSpPr/>
            <p:nvPr/>
          </p:nvSpPr>
          <p:spPr>
            <a:xfrm>
              <a:off x="917539" y="2493175"/>
              <a:ext cx="80548" cy="469962"/>
            </a:xfrm>
            <a:custGeom>
              <a:avLst/>
              <a:gdLst/>
              <a:ahLst/>
              <a:cxnLst/>
              <a:rect l="l" t="t" r="r" b="b"/>
              <a:pathLst>
                <a:path w="7907" h="46134" extrusionOk="0">
                  <a:moveTo>
                    <a:pt x="2636" y="0"/>
                  </a:moveTo>
                  <a:lnTo>
                    <a:pt x="1" y="46133"/>
                  </a:lnTo>
                  <a:lnTo>
                    <a:pt x="3303" y="46133"/>
                  </a:lnTo>
                  <a:lnTo>
                    <a:pt x="7906" y="0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334;p44"/>
            <p:cNvSpPr/>
            <p:nvPr/>
          </p:nvSpPr>
          <p:spPr>
            <a:xfrm>
              <a:off x="1032393" y="2493175"/>
              <a:ext cx="80538" cy="470298"/>
            </a:xfrm>
            <a:custGeom>
              <a:avLst/>
              <a:gdLst/>
              <a:ahLst/>
              <a:cxnLst/>
              <a:rect l="l" t="t" r="r" b="b"/>
              <a:pathLst>
                <a:path w="7906" h="46167" extrusionOk="0">
                  <a:moveTo>
                    <a:pt x="0" y="0"/>
                  </a:moveTo>
                  <a:lnTo>
                    <a:pt x="4604" y="46167"/>
                  </a:lnTo>
                  <a:lnTo>
                    <a:pt x="7906" y="46167"/>
                  </a:lnTo>
                  <a:lnTo>
                    <a:pt x="5237" y="0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335;p44"/>
            <p:cNvSpPr/>
            <p:nvPr/>
          </p:nvSpPr>
          <p:spPr>
            <a:xfrm>
              <a:off x="902585" y="2463267"/>
              <a:ext cx="210349" cy="32292"/>
            </a:xfrm>
            <a:custGeom>
              <a:avLst/>
              <a:gdLst/>
              <a:ahLst/>
              <a:cxnLst/>
              <a:rect l="l" t="t" r="r" b="b"/>
              <a:pathLst>
                <a:path w="20649" h="3170" extrusionOk="0">
                  <a:moveTo>
                    <a:pt x="1" y="1"/>
                  </a:moveTo>
                  <a:lnTo>
                    <a:pt x="1" y="3170"/>
                  </a:lnTo>
                  <a:lnTo>
                    <a:pt x="20649" y="3170"/>
                  </a:lnTo>
                  <a:lnTo>
                    <a:pt x="20649" y="1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336;p44"/>
            <p:cNvSpPr/>
            <p:nvPr/>
          </p:nvSpPr>
          <p:spPr>
            <a:xfrm>
              <a:off x="1640628" y="2184631"/>
              <a:ext cx="304476" cy="215107"/>
            </a:xfrm>
            <a:custGeom>
              <a:avLst/>
              <a:gdLst/>
              <a:ahLst/>
              <a:cxnLst/>
              <a:rect l="l" t="t" r="r" b="b"/>
              <a:pathLst>
                <a:path w="29889" h="21116" extrusionOk="0">
                  <a:moveTo>
                    <a:pt x="1835" y="1"/>
                  </a:moveTo>
                  <a:lnTo>
                    <a:pt x="1" y="21083"/>
                  </a:lnTo>
                  <a:lnTo>
                    <a:pt x="28021" y="21116"/>
                  </a:lnTo>
                  <a:lnTo>
                    <a:pt x="29889" y="1"/>
                  </a:ln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337;p44"/>
            <p:cNvSpPr/>
            <p:nvPr/>
          </p:nvSpPr>
          <p:spPr>
            <a:xfrm>
              <a:off x="1627039" y="2184631"/>
              <a:ext cx="40442" cy="215453"/>
            </a:xfrm>
            <a:custGeom>
              <a:avLst/>
              <a:gdLst/>
              <a:ahLst/>
              <a:cxnLst/>
              <a:rect l="l" t="t" r="r" b="b"/>
              <a:pathLst>
                <a:path w="3970" h="21150" extrusionOk="0">
                  <a:moveTo>
                    <a:pt x="1968" y="1"/>
                  </a:moveTo>
                  <a:lnTo>
                    <a:pt x="0" y="21149"/>
                  </a:lnTo>
                  <a:lnTo>
                    <a:pt x="1968" y="21149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rgbClr val="FA6E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338;p44"/>
            <p:cNvSpPr/>
            <p:nvPr/>
          </p:nvSpPr>
          <p:spPr>
            <a:xfrm>
              <a:off x="1758538" y="2255143"/>
              <a:ext cx="80548" cy="72521"/>
            </a:xfrm>
            <a:custGeom>
              <a:avLst/>
              <a:gdLst/>
              <a:ahLst/>
              <a:cxnLst/>
              <a:rect l="l" t="t" r="r" b="b"/>
              <a:pathLst>
                <a:path w="7907" h="7119" extrusionOk="0">
                  <a:moveTo>
                    <a:pt x="4124" y="0"/>
                  </a:moveTo>
                  <a:cubicBezTo>
                    <a:pt x="3200" y="0"/>
                    <a:pt x="2261" y="359"/>
                    <a:pt x="1535" y="1084"/>
                  </a:cubicBezTo>
                  <a:cubicBezTo>
                    <a:pt x="101" y="2486"/>
                    <a:pt x="1" y="4720"/>
                    <a:pt x="1335" y="6088"/>
                  </a:cubicBezTo>
                  <a:cubicBezTo>
                    <a:pt x="1990" y="6776"/>
                    <a:pt x="2863" y="7118"/>
                    <a:pt x="3755" y="7118"/>
                  </a:cubicBezTo>
                  <a:cubicBezTo>
                    <a:pt x="4679" y="7118"/>
                    <a:pt x="5625" y="6751"/>
                    <a:pt x="6372" y="6021"/>
                  </a:cubicBezTo>
                  <a:cubicBezTo>
                    <a:pt x="7806" y="4620"/>
                    <a:pt x="7906" y="2385"/>
                    <a:pt x="6572" y="1018"/>
                  </a:cubicBezTo>
                  <a:cubicBezTo>
                    <a:pt x="5913" y="342"/>
                    <a:pt x="5025" y="0"/>
                    <a:pt x="4124" y="0"/>
                  </a:cubicBezTo>
                  <a:close/>
                </a:path>
              </a:pathLst>
            </a:custGeom>
            <a:solidFill>
              <a:srgbClr val="6CCCE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339;p44"/>
            <p:cNvSpPr/>
            <p:nvPr/>
          </p:nvSpPr>
          <p:spPr>
            <a:xfrm>
              <a:off x="1515240" y="2397349"/>
              <a:ext cx="410838" cy="67295"/>
            </a:xfrm>
            <a:custGeom>
              <a:avLst/>
              <a:gdLst/>
              <a:ahLst/>
              <a:cxnLst/>
              <a:rect l="l" t="t" r="r" b="b"/>
              <a:pathLst>
                <a:path w="40330" h="6606" extrusionOk="0">
                  <a:moveTo>
                    <a:pt x="13310" y="0"/>
                  </a:moveTo>
                  <a:lnTo>
                    <a:pt x="1" y="6438"/>
                  </a:lnTo>
                  <a:lnTo>
                    <a:pt x="28021" y="6605"/>
                  </a:lnTo>
                  <a:lnTo>
                    <a:pt x="40330" y="234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340;p44"/>
            <p:cNvSpPr/>
            <p:nvPr/>
          </p:nvSpPr>
          <p:spPr>
            <a:xfrm>
              <a:off x="1606645" y="2430649"/>
              <a:ext cx="204573" cy="33311"/>
            </a:xfrm>
            <a:custGeom>
              <a:avLst/>
              <a:gdLst/>
              <a:ahLst/>
              <a:cxnLst/>
              <a:rect l="l" t="t" r="r" b="b"/>
              <a:pathLst>
                <a:path w="20082" h="3270" extrusionOk="0">
                  <a:moveTo>
                    <a:pt x="6639" y="0"/>
                  </a:moveTo>
                  <a:lnTo>
                    <a:pt x="1" y="3169"/>
                  </a:lnTo>
                  <a:lnTo>
                    <a:pt x="13944" y="3269"/>
                  </a:lnTo>
                  <a:lnTo>
                    <a:pt x="20082" y="100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067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341;p44"/>
            <p:cNvSpPr/>
            <p:nvPr/>
          </p:nvSpPr>
          <p:spPr>
            <a:xfrm>
              <a:off x="1674611" y="2430649"/>
              <a:ext cx="204227" cy="33311"/>
            </a:xfrm>
            <a:custGeom>
              <a:avLst/>
              <a:gdLst/>
              <a:ahLst/>
              <a:cxnLst/>
              <a:rect l="l" t="t" r="r" b="b"/>
              <a:pathLst>
                <a:path w="20048" h="3270" extrusionOk="0">
                  <a:moveTo>
                    <a:pt x="0" y="0"/>
                  </a:moveTo>
                  <a:lnTo>
                    <a:pt x="6138" y="3269"/>
                  </a:lnTo>
                  <a:lnTo>
                    <a:pt x="20048" y="3269"/>
                  </a:lnTo>
                  <a:lnTo>
                    <a:pt x="13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342;p44"/>
            <p:cNvSpPr/>
            <p:nvPr/>
          </p:nvSpPr>
          <p:spPr>
            <a:xfrm flipH="1">
              <a:off x="1424273" y="2068071"/>
              <a:ext cx="25820" cy="25820"/>
            </a:xfrm>
            <a:custGeom>
              <a:avLst/>
              <a:gdLst/>
              <a:ahLst/>
              <a:cxnLst/>
              <a:rect l="l" t="t" r="r" b="b"/>
              <a:pathLst>
                <a:path w="3437" h="3437" extrusionOk="0">
                  <a:moveTo>
                    <a:pt x="1735" y="1"/>
                  </a:moveTo>
                  <a:cubicBezTo>
                    <a:pt x="768" y="1"/>
                    <a:pt x="1" y="768"/>
                    <a:pt x="1" y="1702"/>
                  </a:cubicBezTo>
                  <a:cubicBezTo>
                    <a:pt x="1" y="2669"/>
                    <a:pt x="768" y="3436"/>
                    <a:pt x="1735" y="3436"/>
                  </a:cubicBezTo>
                  <a:cubicBezTo>
                    <a:pt x="2669" y="3436"/>
                    <a:pt x="3437" y="2669"/>
                    <a:pt x="3437" y="1702"/>
                  </a:cubicBezTo>
                  <a:cubicBezTo>
                    <a:pt x="3437" y="768"/>
                    <a:pt x="2669" y="1"/>
                    <a:pt x="1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343;p44"/>
            <p:cNvSpPr/>
            <p:nvPr/>
          </p:nvSpPr>
          <p:spPr>
            <a:xfrm flipH="1">
              <a:off x="1323629" y="2068071"/>
              <a:ext cx="25820" cy="25820"/>
            </a:xfrm>
            <a:custGeom>
              <a:avLst/>
              <a:gdLst/>
              <a:ahLst/>
              <a:cxnLst/>
              <a:rect l="l" t="t" r="r" b="b"/>
              <a:pathLst>
                <a:path w="3437" h="3437" extrusionOk="0">
                  <a:moveTo>
                    <a:pt x="1702" y="1"/>
                  </a:moveTo>
                  <a:cubicBezTo>
                    <a:pt x="768" y="1"/>
                    <a:pt x="1" y="768"/>
                    <a:pt x="1" y="1702"/>
                  </a:cubicBezTo>
                  <a:cubicBezTo>
                    <a:pt x="1" y="2669"/>
                    <a:pt x="768" y="3436"/>
                    <a:pt x="1702" y="3436"/>
                  </a:cubicBezTo>
                  <a:cubicBezTo>
                    <a:pt x="2669" y="3436"/>
                    <a:pt x="3436" y="2669"/>
                    <a:pt x="3436" y="1702"/>
                  </a:cubicBezTo>
                  <a:cubicBezTo>
                    <a:pt x="3436" y="768"/>
                    <a:pt x="2669" y="1"/>
                    <a:pt x="1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1344;p44"/>
            <p:cNvGrpSpPr/>
            <p:nvPr/>
          </p:nvGrpSpPr>
          <p:grpSpPr>
            <a:xfrm flipH="1">
              <a:off x="1336805" y="2008062"/>
              <a:ext cx="104001" cy="79502"/>
              <a:chOff x="4417213" y="2283723"/>
              <a:chExt cx="427107" cy="326496"/>
            </a:xfrm>
          </p:grpSpPr>
          <p:sp>
            <p:nvSpPr>
              <p:cNvPr id="67" name="Google Shape;1345;p44"/>
              <p:cNvSpPr/>
              <p:nvPr/>
            </p:nvSpPr>
            <p:spPr>
              <a:xfrm>
                <a:off x="4792911" y="2430530"/>
                <a:ext cx="51397" cy="76278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170" extrusionOk="0">
                    <a:moveTo>
                      <a:pt x="1068" y="1"/>
                    </a:moveTo>
                    <a:cubicBezTo>
                      <a:pt x="467" y="1"/>
                      <a:pt x="0" y="468"/>
                      <a:pt x="0" y="1068"/>
                    </a:cubicBezTo>
                    <a:lnTo>
                      <a:pt x="0" y="2069"/>
                    </a:lnTo>
                    <a:cubicBezTo>
                      <a:pt x="0" y="2669"/>
                      <a:pt x="467" y="3170"/>
                      <a:pt x="1068" y="3170"/>
                    </a:cubicBezTo>
                    <a:cubicBezTo>
                      <a:pt x="1668" y="3170"/>
                      <a:pt x="2135" y="2669"/>
                      <a:pt x="2135" y="2069"/>
                    </a:cubicBezTo>
                    <a:lnTo>
                      <a:pt x="2135" y="1068"/>
                    </a:lnTo>
                    <a:cubicBezTo>
                      <a:pt x="2135" y="468"/>
                      <a:pt x="1668" y="1"/>
                      <a:pt x="1068" y="1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1346;p44"/>
              <p:cNvSpPr/>
              <p:nvPr/>
            </p:nvSpPr>
            <p:spPr>
              <a:xfrm rot="695416">
                <a:off x="4568524" y="2521993"/>
                <a:ext cx="79438" cy="81073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436" fill="none" extrusionOk="0">
                    <a:moveTo>
                      <a:pt x="1201" y="0"/>
                    </a:moveTo>
                    <a:cubicBezTo>
                      <a:pt x="1201" y="0"/>
                      <a:pt x="0" y="1568"/>
                      <a:pt x="1835" y="2436"/>
                    </a:cubicBezTo>
                  </a:path>
                </a:pathLst>
              </a:custGeom>
              <a:noFill/>
              <a:ln w="108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347;p44"/>
              <p:cNvSpPr/>
              <p:nvPr/>
            </p:nvSpPr>
            <p:spPr>
              <a:xfrm rot="6266316">
                <a:off x="4426591" y="2295383"/>
                <a:ext cx="94273" cy="92938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436" fill="none" extrusionOk="0">
                    <a:moveTo>
                      <a:pt x="1201" y="0"/>
                    </a:moveTo>
                    <a:cubicBezTo>
                      <a:pt x="1201" y="0"/>
                      <a:pt x="0" y="1568"/>
                      <a:pt x="1835" y="2436"/>
                    </a:cubicBezTo>
                  </a:path>
                </a:pathLst>
              </a:custGeom>
              <a:noFill/>
              <a:ln w="108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348;p44"/>
              <p:cNvSpPr/>
              <p:nvPr/>
            </p:nvSpPr>
            <p:spPr>
              <a:xfrm rot="-6266316" flipH="1">
                <a:off x="4740669" y="2295383"/>
                <a:ext cx="94273" cy="92938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436" fill="none" extrusionOk="0">
                    <a:moveTo>
                      <a:pt x="1201" y="0"/>
                    </a:moveTo>
                    <a:cubicBezTo>
                      <a:pt x="1201" y="0"/>
                      <a:pt x="0" y="1568"/>
                      <a:pt x="1835" y="2436"/>
                    </a:cubicBezTo>
                  </a:path>
                </a:pathLst>
              </a:custGeom>
              <a:noFill/>
              <a:ln w="108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1349;p44"/>
              <p:cNvSpPr/>
              <p:nvPr/>
            </p:nvSpPr>
            <p:spPr>
              <a:xfrm>
                <a:off x="4461829" y="2430530"/>
                <a:ext cx="51397" cy="76278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170" extrusionOk="0">
                    <a:moveTo>
                      <a:pt x="1068" y="1"/>
                    </a:moveTo>
                    <a:cubicBezTo>
                      <a:pt x="467" y="1"/>
                      <a:pt x="0" y="468"/>
                      <a:pt x="0" y="1068"/>
                    </a:cubicBezTo>
                    <a:lnTo>
                      <a:pt x="0" y="2069"/>
                    </a:lnTo>
                    <a:cubicBezTo>
                      <a:pt x="0" y="2669"/>
                      <a:pt x="467" y="3170"/>
                      <a:pt x="1068" y="3170"/>
                    </a:cubicBezTo>
                    <a:cubicBezTo>
                      <a:pt x="1668" y="3170"/>
                      <a:pt x="2135" y="2669"/>
                      <a:pt x="2135" y="2069"/>
                    </a:cubicBezTo>
                    <a:lnTo>
                      <a:pt x="2135" y="1068"/>
                    </a:lnTo>
                    <a:cubicBezTo>
                      <a:pt x="2135" y="468"/>
                      <a:pt x="1668" y="1"/>
                      <a:pt x="1068" y="1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" name="Google Shape;1350;p44"/>
            <p:cNvSpPr/>
            <p:nvPr/>
          </p:nvSpPr>
          <p:spPr>
            <a:xfrm flipH="1">
              <a:off x="1360859" y="2104915"/>
              <a:ext cx="34565" cy="10465"/>
            </a:xfrm>
            <a:custGeom>
              <a:avLst/>
              <a:gdLst/>
              <a:ahLst/>
              <a:cxnLst/>
              <a:rect l="l" t="t" r="r" b="b"/>
              <a:pathLst>
                <a:path w="4601" h="1393" extrusionOk="0">
                  <a:moveTo>
                    <a:pt x="0" y="1022"/>
                  </a:moveTo>
                  <a:cubicBezTo>
                    <a:pt x="1364" y="1802"/>
                    <a:pt x="3578" y="1193"/>
                    <a:pt x="460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1351;p44"/>
            <p:cNvSpPr/>
            <p:nvPr/>
          </p:nvSpPr>
          <p:spPr>
            <a:xfrm rot="-999814">
              <a:off x="1387075" y="2352601"/>
              <a:ext cx="67101" cy="12800"/>
            </a:xfrm>
            <a:custGeom>
              <a:avLst/>
              <a:gdLst/>
              <a:ahLst/>
              <a:cxnLst/>
              <a:rect l="l" t="t" r="r" b="b"/>
              <a:pathLst>
                <a:path w="1572" h="96" extrusionOk="0">
                  <a:moveTo>
                    <a:pt x="0" y="0"/>
                  </a:moveTo>
                  <a:cubicBezTo>
                    <a:pt x="521" y="66"/>
                    <a:pt x="1047" y="96"/>
                    <a:pt x="1572" y="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6" name="Google Shape;1352;p44"/>
            <p:cNvCxnSpPr/>
            <p:nvPr/>
          </p:nvCxnSpPr>
          <p:spPr>
            <a:xfrm>
              <a:off x="1181100" y="2404675"/>
              <a:ext cx="110700" cy="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773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01789" y="1335088"/>
          <a:ext cx="8988425" cy="5522912"/>
        </p:xfrm>
        <a:graphic>
          <a:graphicData uri="http://schemas.openxmlformats.org/drawingml/2006/table">
            <a:tbl>
              <a:tblPr firstRow="1" firstCol="1" bandRow="1"/>
              <a:tblGrid>
                <a:gridCol w="427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 the past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1429" marR="5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r>
                        <a:rPr lang="en-US" sz="3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 present</a:t>
                      </a:r>
                      <a:endParaRPr lang="en-US" sz="300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1429" marR="5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  <a:defRPr/>
                      </a:pP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1429" marR="5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endParaRPr lang="en-US" sz="30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1429" marR="5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557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en-US" sz="3200" dirty="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teens entertained themselves in the past compared to the present.</a:t>
            </a:r>
            <a:endParaRPr lang="en-US" altLang="en-US" sz="3200" dirty="0">
              <a:solidFill>
                <a:srgbClr val="0202BE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586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255714"/>
          <a:ext cx="9144000" cy="5602287"/>
        </p:xfrm>
        <a:graphic>
          <a:graphicData uri="http://schemas.openxmlformats.org/drawingml/2006/table">
            <a:tbl>
              <a:tblPr firstRow="1" firstCol="1" bandRow="1"/>
              <a:tblGrid>
                <a:gridCol w="4347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 the past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1429" marR="5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r>
                        <a:rPr lang="en-US" sz="3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 present</a:t>
                      </a:r>
                      <a:endParaRPr lang="en-US" sz="300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1429" marR="5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5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- play traditional games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- read books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- climb trees / mountains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- go walking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- play with dolls quietly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- play outside more often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- help parents with the housework: looking after the youngers sisters or brothers / cooking meals / collecting water , gathering wood,..</a:t>
                      </a:r>
                    </a:p>
                  </a:txBody>
                  <a:tcPr marL="51429" marR="5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play modern games : bowling , computer games,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Zooniverse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, building blocks…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go 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 the sports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centre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learn 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how to play a sport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use computer.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play inside ( to prevent them from: kid napping , accidents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…)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828800" algn="l"/>
                          <a:tab pos="3657600" algn="l"/>
                          <a:tab pos="4572000" algn="l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watch TV / ads on TV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1429" marR="5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7581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en-US" sz="3200" dirty="0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teens entertained themselves in the past compared to the present.</a:t>
            </a:r>
            <a:endParaRPr lang="en-US" altLang="en-US" sz="3200" dirty="0">
              <a:solidFill>
                <a:srgbClr val="0202BE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9611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1"/>
          <p:cNvSpPr/>
          <p:nvPr/>
        </p:nvSpPr>
        <p:spPr>
          <a:xfrm>
            <a:off x="-591533" y="3315234"/>
            <a:ext cx="6949164" cy="4070247"/>
          </a:xfrm>
          <a:custGeom>
            <a:avLst/>
            <a:gdLst/>
            <a:ahLst/>
            <a:cxnLst/>
            <a:rect l="l" t="t" r="r" b="b"/>
            <a:pathLst>
              <a:path w="71572" h="52147" extrusionOk="0">
                <a:moveTo>
                  <a:pt x="52882" y="1"/>
                </a:moveTo>
                <a:cubicBezTo>
                  <a:pt x="51233" y="1"/>
                  <a:pt x="49702" y="339"/>
                  <a:pt x="48496" y="1093"/>
                </a:cubicBezTo>
                <a:cubicBezTo>
                  <a:pt x="45552" y="2903"/>
                  <a:pt x="45850" y="6384"/>
                  <a:pt x="42349" y="8234"/>
                </a:cubicBezTo>
                <a:cubicBezTo>
                  <a:pt x="41142" y="8876"/>
                  <a:pt x="39883" y="9103"/>
                  <a:pt x="38665" y="9103"/>
                </a:cubicBezTo>
                <a:cubicBezTo>
                  <a:pt x="36331" y="9103"/>
                  <a:pt x="34146" y="8269"/>
                  <a:pt x="32761" y="7916"/>
                </a:cubicBezTo>
                <a:cubicBezTo>
                  <a:pt x="31721" y="7653"/>
                  <a:pt x="30607" y="7528"/>
                  <a:pt x="29440" y="7528"/>
                </a:cubicBezTo>
                <a:cubicBezTo>
                  <a:pt x="17482" y="7528"/>
                  <a:pt x="0" y="20625"/>
                  <a:pt x="435" y="31608"/>
                </a:cubicBezTo>
                <a:cubicBezTo>
                  <a:pt x="813" y="41774"/>
                  <a:pt x="16635" y="52146"/>
                  <a:pt x="31896" y="52146"/>
                </a:cubicBezTo>
                <a:cubicBezTo>
                  <a:pt x="34315" y="52146"/>
                  <a:pt x="36720" y="51885"/>
                  <a:pt x="39047" y="51322"/>
                </a:cubicBezTo>
                <a:cubicBezTo>
                  <a:pt x="60830" y="46031"/>
                  <a:pt x="71572" y="15257"/>
                  <a:pt x="64410" y="5390"/>
                </a:cubicBezTo>
                <a:cubicBezTo>
                  <a:pt x="62120" y="2227"/>
                  <a:pt x="57112" y="1"/>
                  <a:pt x="528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8" name="Google Shape;898;p41"/>
          <p:cNvSpPr/>
          <p:nvPr/>
        </p:nvSpPr>
        <p:spPr>
          <a:xfrm flipH="1">
            <a:off x="2735276" y="865075"/>
            <a:ext cx="8967823" cy="3410744"/>
          </a:xfrm>
          <a:custGeom>
            <a:avLst/>
            <a:gdLst/>
            <a:ahLst/>
            <a:cxnLst/>
            <a:rect l="l" t="t" r="r" b="b"/>
            <a:pathLst>
              <a:path w="59944" h="40466" extrusionOk="0">
                <a:moveTo>
                  <a:pt x="22650" y="0"/>
                </a:moveTo>
                <a:cubicBezTo>
                  <a:pt x="19648" y="0"/>
                  <a:pt x="16646" y="34"/>
                  <a:pt x="13644" y="67"/>
                </a:cubicBezTo>
                <a:cubicBezTo>
                  <a:pt x="13504" y="69"/>
                  <a:pt x="13363" y="70"/>
                  <a:pt x="13221" y="70"/>
                </a:cubicBezTo>
                <a:cubicBezTo>
                  <a:pt x="12404" y="70"/>
                  <a:pt x="11550" y="43"/>
                  <a:pt x="10691" y="43"/>
                </a:cubicBezTo>
                <a:cubicBezTo>
                  <a:pt x="9094" y="43"/>
                  <a:pt x="7483" y="136"/>
                  <a:pt x="6072" y="668"/>
                </a:cubicBezTo>
                <a:cubicBezTo>
                  <a:pt x="1669" y="2369"/>
                  <a:pt x="902" y="9274"/>
                  <a:pt x="401" y="13310"/>
                </a:cubicBezTo>
                <a:cubicBezTo>
                  <a:pt x="1" y="16512"/>
                  <a:pt x="1" y="19715"/>
                  <a:pt x="368" y="22917"/>
                </a:cubicBezTo>
                <a:cubicBezTo>
                  <a:pt x="668" y="25285"/>
                  <a:pt x="935" y="28021"/>
                  <a:pt x="2269" y="30122"/>
                </a:cubicBezTo>
                <a:cubicBezTo>
                  <a:pt x="3579" y="32217"/>
                  <a:pt x="5701" y="32612"/>
                  <a:pt x="7949" y="32612"/>
                </a:cubicBezTo>
                <a:cubicBezTo>
                  <a:pt x="8278" y="32612"/>
                  <a:pt x="8609" y="32603"/>
                  <a:pt x="8941" y="32590"/>
                </a:cubicBezTo>
                <a:cubicBezTo>
                  <a:pt x="10609" y="32524"/>
                  <a:pt x="12310" y="32490"/>
                  <a:pt x="14011" y="32390"/>
                </a:cubicBezTo>
                <a:cubicBezTo>
                  <a:pt x="16146" y="36326"/>
                  <a:pt x="19848" y="39295"/>
                  <a:pt x="24318" y="40396"/>
                </a:cubicBezTo>
                <a:cubicBezTo>
                  <a:pt x="24504" y="40443"/>
                  <a:pt x="24680" y="40465"/>
                  <a:pt x="24848" y="40465"/>
                </a:cubicBezTo>
                <a:cubicBezTo>
                  <a:pt x="26576" y="40465"/>
                  <a:pt x="27273" y="38125"/>
                  <a:pt x="25753" y="37060"/>
                </a:cubicBezTo>
                <a:cubicBezTo>
                  <a:pt x="23885" y="35726"/>
                  <a:pt x="22884" y="33658"/>
                  <a:pt x="22851" y="31490"/>
                </a:cubicBezTo>
                <a:lnTo>
                  <a:pt x="22851" y="31490"/>
                </a:lnTo>
                <a:cubicBezTo>
                  <a:pt x="26192" y="31529"/>
                  <a:pt x="29533" y="31545"/>
                  <a:pt x="32868" y="31545"/>
                </a:cubicBezTo>
                <a:cubicBezTo>
                  <a:pt x="35226" y="31545"/>
                  <a:pt x="37581" y="31537"/>
                  <a:pt x="39929" y="31523"/>
                </a:cubicBezTo>
                <a:cubicBezTo>
                  <a:pt x="42932" y="31490"/>
                  <a:pt x="45967" y="31423"/>
                  <a:pt x="48969" y="31356"/>
                </a:cubicBezTo>
                <a:cubicBezTo>
                  <a:pt x="49085" y="31355"/>
                  <a:pt x="49201" y="31354"/>
                  <a:pt x="49319" y="31354"/>
                </a:cubicBezTo>
                <a:cubicBezTo>
                  <a:pt x="50282" y="31354"/>
                  <a:pt x="51308" y="31400"/>
                  <a:pt x="52336" y="31400"/>
                </a:cubicBezTo>
                <a:cubicBezTo>
                  <a:pt x="53899" y="31400"/>
                  <a:pt x="55464" y="31293"/>
                  <a:pt x="56808" y="30756"/>
                </a:cubicBezTo>
                <a:cubicBezTo>
                  <a:pt x="58743" y="30022"/>
                  <a:pt x="59543" y="28421"/>
                  <a:pt x="59710" y="26453"/>
                </a:cubicBezTo>
                <a:cubicBezTo>
                  <a:pt x="59944" y="23217"/>
                  <a:pt x="59777" y="19915"/>
                  <a:pt x="59810" y="16679"/>
                </a:cubicBezTo>
                <a:cubicBezTo>
                  <a:pt x="59877" y="13644"/>
                  <a:pt x="59910" y="10608"/>
                  <a:pt x="59944" y="7539"/>
                </a:cubicBezTo>
                <a:cubicBezTo>
                  <a:pt x="59944" y="5404"/>
                  <a:pt x="59910" y="3036"/>
                  <a:pt x="57942" y="1768"/>
                </a:cubicBezTo>
                <a:cubicBezTo>
                  <a:pt x="57609" y="1401"/>
                  <a:pt x="57175" y="1101"/>
                  <a:pt x="56608" y="868"/>
                </a:cubicBezTo>
                <a:cubicBezTo>
                  <a:pt x="55647" y="489"/>
                  <a:pt x="54552" y="377"/>
                  <a:pt x="53435" y="377"/>
                </a:cubicBezTo>
                <a:cubicBezTo>
                  <a:pt x="51993" y="377"/>
                  <a:pt x="50514" y="563"/>
                  <a:pt x="49236" y="601"/>
                </a:cubicBezTo>
                <a:cubicBezTo>
                  <a:pt x="49069" y="601"/>
                  <a:pt x="48936" y="634"/>
                  <a:pt x="48802" y="634"/>
                </a:cubicBezTo>
                <a:cubicBezTo>
                  <a:pt x="46367" y="501"/>
                  <a:pt x="43966" y="401"/>
                  <a:pt x="41531" y="334"/>
                </a:cubicBezTo>
                <a:cubicBezTo>
                  <a:pt x="35259" y="101"/>
                  <a:pt x="28955" y="0"/>
                  <a:pt x="22650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9" name="Google Shape;899;p41"/>
          <p:cNvSpPr txBox="1">
            <a:spLocks noGrp="1"/>
          </p:cNvSpPr>
          <p:nvPr>
            <p:ph type="title"/>
          </p:nvPr>
        </p:nvSpPr>
        <p:spPr>
          <a:xfrm>
            <a:off x="3742040" y="1396316"/>
            <a:ext cx="7377719" cy="164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l"/>
            <a:r>
              <a:rPr lang="en" sz="11500" dirty="0" smtClean="0"/>
              <a:t>READING</a:t>
            </a:r>
            <a:endParaRPr sz="11500" dirty="0"/>
          </a:p>
        </p:txBody>
      </p:sp>
      <p:grpSp>
        <p:nvGrpSpPr>
          <p:cNvPr id="901" name="Google Shape;901;p41"/>
          <p:cNvGrpSpPr/>
          <p:nvPr/>
        </p:nvGrpSpPr>
        <p:grpSpPr>
          <a:xfrm>
            <a:off x="-121630" y="2544816"/>
            <a:ext cx="3694564" cy="3819217"/>
            <a:chOff x="-91223" y="1908611"/>
            <a:chExt cx="2770923" cy="2864413"/>
          </a:xfrm>
        </p:grpSpPr>
        <p:grpSp>
          <p:nvGrpSpPr>
            <p:cNvPr id="902" name="Google Shape;902;p41"/>
            <p:cNvGrpSpPr/>
            <p:nvPr/>
          </p:nvGrpSpPr>
          <p:grpSpPr>
            <a:xfrm>
              <a:off x="-91223" y="2488612"/>
              <a:ext cx="1608883" cy="2284413"/>
              <a:chOff x="7110896" y="2561736"/>
              <a:chExt cx="1317353" cy="1870476"/>
            </a:xfrm>
          </p:grpSpPr>
          <p:sp>
            <p:nvSpPr>
              <p:cNvPr id="903" name="Google Shape;903;p41"/>
              <p:cNvSpPr/>
              <p:nvPr/>
            </p:nvSpPr>
            <p:spPr>
              <a:xfrm>
                <a:off x="7510359" y="4019408"/>
                <a:ext cx="501368" cy="412804"/>
              </a:xfrm>
              <a:custGeom>
                <a:avLst/>
                <a:gdLst/>
                <a:ahLst/>
                <a:cxnLst/>
                <a:rect l="l" t="t" r="r" b="b"/>
                <a:pathLst>
                  <a:path w="21716" h="17880" extrusionOk="0">
                    <a:moveTo>
                      <a:pt x="0" y="0"/>
                    </a:moveTo>
                    <a:lnTo>
                      <a:pt x="3836" y="17880"/>
                    </a:lnTo>
                    <a:lnTo>
                      <a:pt x="17880" y="17880"/>
                    </a:lnTo>
                    <a:lnTo>
                      <a:pt x="217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41"/>
              <p:cNvSpPr/>
              <p:nvPr/>
            </p:nvSpPr>
            <p:spPr>
              <a:xfrm>
                <a:off x="7846127" y="4019408"/>
                <a:ext cx="165584" cy="412804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17880" extrusionOk="0">
                    <a:moveTo>
                      <a:pt x="2202" y="0"/>
                    </a:moveTo>
                    <a:lnTo>
                      <a:pt x="0" y="17880"/>
                    </a:lnTo>
                    <a:lnTo>
                      <a:pt x="3336" y="17880"/>
                    </a:lnTo>
                    <a:lnTo>
                      <a:pt x="7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41"/>
              <p:cNvSpPr/>
              <p:nvPr/>
            </p:nvSpPr>
            <p:spPr>
              <a:xfrm>
                <a:off x="7110896" y="3349211"/>
                <a:ext cx="582451" cy="393180"/>
              </a:xfrm>
              <a:custGeom>
                <a:avLst/>
                <a:gdLst/>
                <a:ahLst/>
                <a:cxnLst/>
                <a:rect l="l" t="t" r="r" b="b"/>
                <a:pathLst>
                  <a:path w="25228" h="17030" extrusionOk="0">
                    <a:moveTo>
                      <a:pt x="11492" y="0"/>
                    </a:moveTo>
                    <a:cubicBezTo>
                      <a:pt x="10311" y="0"/>
                      <a:pt x="9090" y="270"/>
                      <a:pt x="7863" y="877"/>
                    </a:cubicBezTo>
                    <a:cubicBezTo>
                      <a:pt x="0" y="4738"/>
                      <a:pt x="9772" y="17029"/>
                      <a:pt x="16929" y="17029"/>
                    </a:cubicBezTo>
                    <a:cubicBezTo>
                      <a:pt x="18182" y="17029"/>
                      <a:pt x="19355" y="16652"/>
                      <a:pt x="20339" y="15788"/>
                    </a:cubicBezTo>
                    <a:cubicBezTo>
                      <a:pt x="25228" y="11506"/>
                      <a:pt x="19204" y="0"/>
                      <a:pt x="11492" y="0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>
                <a:off x="7411019" y="3352512"/>
                <a:ext cx="274949" cy="390156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168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970" y="3302"/>
                      <a:pt x="8340" y="9240"/>
                      <a:pt x="2469" y="16745"/>
                    </a:cubicBezTo>
                    <a:cubicBezTo>
                      <a:pt x="2959" y="16845"/>
                      <a:pt x="3441" y="16898"/>
                      <a:pt x="3911" y="16898"/>
                    </a:cubicBezTo>
                    <a:cubicBezTo>
                      <a:pt x="5171" y="16898"/>
                      <a:pt x="6343" y="16519"/>
                      <a:pt x="7339" y="15645"/>
                    </a:cubicBezTo>
                    <a:cubicBezTo>
                      <a:pt x="11909" y="11675"/>
                      <a:pt x="6939" y="1368"/>
                      <a:pt x="0" y="0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>
                <a:off x="7423347" y="3521920"/>
                <a:ext cx="204093" cy="499844"/>
              </a:xfrm>
              <a:custGeom>
                <a:avLst/>
                <a:gdLst/>
                <a:ahLst/>
                <a:cxnLst/>
                <a:rect l="l" t="t" r="r" b="b"/>
                <a:pathLst>
                  <a:path w="8840" h="21650" fill="none" extrusionOk="0">
                    <a:moveTo>
                      <a:pt x="0" y="1"/>
                    </a:moveTo>
                    <a:cubicBezTo>
                      <a:pt x="0" y="1"/>
                      <a:pt x="8840" y="9674"/>
                      <a:pt x="8806" y="21649"/>
                    </a:cubicBezTo>
                  </a:path>
                </a:pathLst>
              </a:custGeom>
              <a:noFill/>
              <a:ln w="9525" cap="rnd" cmpd="sng">
                <a:solidFill>
                  <a:srgbClr val="0675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>
                <a:off x="7286606" y="2998252"/>
                <a:ext cx="537939" cy="428458"/>
              </a:xfrm>
              <a:custGeom>
                <a:avLst/>
                <a:gdLst/>
                <a:ahLst/>
                <a:cxnLst/>
                <a:rect l="l" t="t" r="r" b="b"/>
                <a:pathLst>
                  <a:path w="23300" h="18558" extrusionOk="0">
                    <a:moveTo>
                      <a:pt x="10672" y="1"/>
                    </a:moveTo>
                    <a:cubicBezTo>
                      <a:pt x="10246" y="1"/>
                      <a:pt x="9809" y="33"/>
                      <a:pt x="9359" y="101"/>
                    </a:cubicBezTo>
                    <a:cubicBezTo>
                      <a:pt x="1" y="1512"/>
                      <a:pt x="7265" y="18558"/>
                      <a:pt x="14772" y="18558"/>
                    </a:cubicBezTo>
                    <a:cubicBezTo>
                      <a:pt x="15427" y="18558"/>
                      <a:pt x="16083" y="18428"/>
                      <a:pt x="16731" y="18147"/>
                    </a:cubicBezTo>
                    <a:cubicBezTo>
                      <a:pt x="23300" y="15277"/>
                      <a:pt x="19901" y="1"/>
                      <a:pt x="10672" y="1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>
                <a:off x="7540395" y="2998252"/>
                <a:ext cx="281875" cy="428296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185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02" y="1769"/>
                      <a:pt x="4837" y="5705"/>
                      <a:pt x="4971" y="10675"/>
                    </a:cubicBezTo>
                    <a:cubicBezTo>
                      <a:pt x="5104" y="15045"/>
                      <a:pt x="3002" y="17146"/>
                      <a:pt x="1501" y="18047"/>
                    </a:cubicBezTo>
                    <a:cubicBezTo>
                      <a:pt x="2260" y="18372"/>
                      <a:pt x="3028" y="18550"/>
                      <a:pt x="3796" y="18550"/>
                    </a:cubicBezTo>
                    <a:cubicBezTo>
                      <a:pt x="4446" y="18550"/>
                      <a:pt x="5095" y="18422"/>
                      <a:pt x="5738" y="18147"/>
                    </a:cubicBezTo>
                    <a:cubicBezTo>
                      <a:pt x="12209" y="15312"/>
                      <a:pt x="8973" y="368"/>
                      <a:pt x="0" y="1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>
                <a:off x="7545012" y="3173062"/>
                <a:ext cx="180221" cy="84641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36661" fill="none" extrusionOk="0">
                    <a:moveTo>
                      <a:pt x="0" y="1"/>
                    </a:moveTo>
                    <a:cubicBezTo>
                      <a:pt x="0" y="1"/>
                      <a:pt x="7806" y="11776"/>
                      <a:pt x="6605" y="36660"/>
                    </a:cubicBezTo>
                  </a:path>
                </a:pathLst>
              </a:custGeom>
              <a:noFill/>
              <a:ln w="9525" cap="rnd" cmpd="sng">
                <a:solidFill>
                  <a:srgbClr val="0675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7520102" y="2561736"/>
                <a:ext cx="460826" cy="449098"/>
              </a:xfrm>
              <a:custGeom>
                <a:avLst/>
                <a:gdLst/>
                <a:ahLst/>
                <a:cxnLst/>
                <a:rect l="l" t="t" r="r" b="b"/>
                <a:pathLst>
                  <a:path w="19960" h="19452" extrusionOk="0">
                    <a:moveTo>
                      <a:pt x="8860" y="0"/>
                    </a:moveTo>
                    <a:cubicBezTo>
                      <a:pt x="0" y="0"/>
                      <a:pt x="3136" y="19452"/>
                      <a:pt x="11134" y="19452"/>
                    </a:cubicBezTo>
                    <a:cubicBezTo>
                      <a:pt x="11348" y="19452"/>
                      <a:pt x="11566" y="19438"/>
                      <a:pt x="11787" y="19409"/>
                    </a:cubicBezTo>
                    <a:cubicBezTo>
                      <a:pt x="19226" y="18475"/>
                      <a:pt x="19960" y="1430"/>
                      <a:pt x="9752" y="62"/>
                    </a:cubicBezTo>
                    <a:cubicBezTo>
                      <a:pt x="9442" y="20"/>
                      <a:pt x="9145" y="0"/>
                      <a:pt x="8860" y="0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41"/>
              <p:cNvSpPr/>
              <p:nvPr/>
            </p:nvSpPr>
            <p:spPr>
              <a:xfrm>
                <a:off x="7726748" y="2594726"/>
                <a:ext cx="246459" cy="416152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8025" extrusionOk="0">
                    <a:moveTo>
                      <a:pt x="4371" y="1"/>
                    </a:moveTo>
                    <a:lnTo>
                      <a:pt x="4371" y="1"/>
                    </a:lnTo>
                    <a:cubicBezTo>
                      <a:pt x="4938" y="4070"/>
                      <a:pt x="5738" y="12376"/>
                      <a:pt x="3336" y="15278"/>
                    </a:cubicBezTo>
                    <a:cubicBezTo>
                      <a:pt x="2402" y="16446"/>
                      <a:pt x="1202" y="17113"/>
                      <a:pt x="1" y="17513"/>
                    </a:cubicBezTo>
                    <a:cubicBezTo>
                      <a:pt x="673" y="17849"/>
                      <a:pt x="1385" y="18025"/>
                      <a:pt x="2153" y="18025"/>
                    </a:cubicBezTo>
                    <a:cubicBezTo>
                      <a:pt x="2376" y="18025"/>
                      <a:pt x="2603" y="18010"/>
                      <a:pt x="2836" y="17980"/>
                    </a:cubicBezTo>
                    <a:cubicBezTo>
                      <a:pt x="9241" y="17180"/>
                      <a:pt x="10675" y="4337"/>
                      <a:pt x="4371" y="1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41"/>
              <p:cNvSpPr/>
              <p:nvPr/>
            </p:nvSpPr>
            <p:spPr>
              <a:xfrm>
                <a:off x="7761400" y="2819587"/>
                <a:ext cx="57026" cy="1199904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51972" fill="none" extrusionOk="0">
                    <a:moveTo>
                      <a:pt x="1" y="1"/>
                    </a:moveTo>
                    <a:cubicBezTo>
                      <a:pt x="1" y="1"/>
                      <a:pt x="2469" y="21783"/>
                      <a:pt x="535" y="51971"/>
                    </a:cubicBezTo>
                  </a:path>
                </a:pathLst>
              </a:custGeom>
              <a:noFill/>
              <a:ln w="9525" cap="rnd" cmpd="sng">
                <a:solidFill>
                  <a:srgbClr val="0675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7813622" y="2831523"/>
                <a:ext cx="534429" cy="404493"/>
              </a:xfrm>
              <a:custGeom>
                <a:avLst/>
                <a:gdLst/>
                <a:ahLst/>
                <a:cxnLst/>
                <a:rect l="l" t="t" r="r" b="b"/>
                <a:pathLst>
                  <a:path w="23148" h="17520" extrusionOk="0">
                    <a:moveTo>
                      <a:pt x="14809" y="1"/>
                    </a:moveTo>
                    <a:cubicBezTo>
                      <a:pt x="8519" y="1"/>
                      <a:pt x="0" y="11040"/>
                      <a:pt x="4877" y="15996"/>
                    </a:cubicBezTo>
                    <a:cubicBezTo>
                      <a:pt x="5920" y="17052"/>
                      <a:pt x="7306" y="17519"/>
                      <a:pt x="8818" y="17519"/>
                    </a:cubicBezTo>
                    <a:cubicBezTo>
                      <a:pt x="14945" y="17519"/>
                      <a:pt x="23148" y="9850"/>
                      <a:pt x="19054" y="2653"/>
                    </a:cubicBezTo>
                    <a:cubicBezTo>
                      <a:pt x="17991" y="778"/>
                      <a:pt x="16478" y="1"/>
                      <a:pt x="14809" y="1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41"/>
              <p:cNvSpPr/>
              <p:nvPr/>
            </p:nvSpPr>
            <p:spPr>
              <a:xfrm>
                <a:off x="7920050" y="2845005"/>
                <a:ext cx="428042" cy="391703"/>
              </a:xfrm>
              <a:custGeom>
                <a:avLst/>
                <a:gdLst/>
                <a:ahLst/>
                <a:cxnLst/>
                <a:rect l="l" t="t" r="r" b="b"/>
                <a:pathLst>
                  <a:path w="18540" h="16966" extrusionOk="0">
                    <a:moveTo>
                      <a:pt x="12476" y="1"/>
                    </a:moveTo>
                    <a:lnTo>
                      <a:pt x="12476" y="1"/>
                    </a:lnTo>
                    <a:cubicBezTo>
                      <a:pt x="12543" y="2769"/>
                      <a:pt x="12209" y="6939"/>
                      <a:pt x="10274" y="10642"/>
                    </a:cubicBezTo>
                    <a:cubicBezTo>
                      <a:pt x="8310" y="14421"/>
                      <a:pt x="4063" y="15174"/>
                      <a:pt x="1038" y="15174"/>
                    </a:cubicBezTo>
                    <a:cubicBezTo>
                      <a:pt x="672" y="15174"/>
                      <a:pt x="324" y="15163"/>
                      <a:pt x="0" y="15145"/>
                    </a:cubicBezTo>
                    <a:lnTo>
                      <a:pt x="0" y="15145"/>
                    </a:lnTo>
                    <a:cubicBezTo>
                      <a:pt x="100" y="15245"/>
                      <a:pt x="167" y="15345"/>
                      <a:pt x="267" y="15445"/>
                    </a:cubicBezTo>
                    <a:cubicBezTo>
                      <a:pt x="1308" y="16499"/>
                      <a:pt x="2690" y="16965"/>
                      <a:pt x="4198" y="16965"/>
                    </a:cubicBezTo>
                    <a:cubicBezTo>
                      <a:pt x="10326" y="16965"/>
                      <a:pt x="18540" y="9270"/>
                      <a:pt x="14444" y="2069"/>
                    </a:cubicBezTo>
                    <a:cubicBezTo>
                      <a:pt x="13910" y="1101"/>
                      <a:pt x="13210" y="434"/>
                      <a:pt x="12476" y="1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7819162" y="3033690"/>
                <a:ext cx="267261" cy="98579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42698" fill="none" extrusionOk="0">
                    <a:moveTo>
                      <a:pt x="11576" y="0"/>
                    </a:moveTo>
                    <a:cubicBezTo>
                      <a:pt x="11576" y="0"/>
                      <a:pt x="1" y="10408"/>
                      <a:pt x="1" y="42697"/>
                    </a:cubicBezTo>
                  </a:path>
                </a:pathLst>
              </a:custGeom>
              <a:noFill/>
              <a:ln w="9525" cap="rnd" cmpd="sng">
                <a:solidFill>
                  <a:srgbClr val="0675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>
                <a:off x="7917072" y="3210393"/>
                <a:ext cx="510765" cy="365591"/>
              </a:xfrm>
              <a:custGeom>
                <a:avLst/>
                <a:gdLst/>
                <a:ahLst/>
                <a:cxnLst/>
                <a:rect l="l" t="t" r="r" b="b"/>
                <a:pathLst>
                  <a:path w="22123" h="15835" extrusionOk="0">
                    <a:moveTo>
                      <a:pt x="15223" y="0"/>
                    </a:moveTo>
                    <a:cubicBezTo>
                      <a:pt x="9007" y="0"/>
                      <a:pt x="1" y="7522"/>
                      <a:pt x="3132" y="13061"/>
                    </a:cubicBezTo>
                    <a:cubicBezTo>
                      <a:pt x="4213" y="14977"/>
                      <a:pt x="6371" y="15834"/>
                      <a:pt x="8812" y="15834"/>
                    </a:cubicBezTo>
                    <a:cubicBezTo>
                      <a:pt x="14656" y="15834"/>
                      <a:pt x="22122" y="10923"/>
                      <a:pt x="20310" y="3888"/>
                    </a:cubicBezTo>
                    <a:cubicBezTo>
                      <a:pt x="19596" y="1115"/>
                      <a:pt x="17617" y="0"/>
                      <a:pt x="15223" y="0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7992426" y="3243914"/>
                <a:ext cx="435823" cy="332275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4392" extrusionOk="0">
                    <a:moveTo>
                      <a:pt x="15779" y="1"/>
                    </a:moveTo>
                    <a:cubicBezTo>
                      <a:pt x="14912" y="2436"/>
                      <a:pt x="13310" y="5905"/>
                      <a:pt x="10542" y="8540"/>
                    </a:cubicBezTo>
                    <a:cubicBezTo>
                      <a:pt x="7621" y="11359"/>
                      <a:pt x="4070" y="11914"/>
                      <a:pt x="1733" y="11914"/>
                    </a:cubicBezTo>
                    <a:cubicBezTo>
                      <a:pt x="1028" y="11914"/>
                      <a:pt x="434" y="11863"/>
                      <a:pt x="1" y="11809"/>
                    </a:cubicBezTo>
                    <a:lnTo>
                      <a:pt x="1" y="11809"/>
                    </a:lnTo>
                    <a:cubicBezTo>
                      <a:pt x="1122" y="13592"/>
                      <a:pt x="3219" y="14391"/>
                      <a:pt x="5576" y="14391"/>
                    </a:cubicBezTo>
                    <a:cubicBezTo>
                      <a:pt x="11423" y="14391"/>
                      <a:pt x="18877" y="9472"/>
                      <a:pt x="17046" y="2436"/>
                    </a:cubicBezTo>
                    <a:cubicBezTo>
                      <a:pt x="16780" y="1402"/>
                      <a:pt x="16346" y="601"/>
                      <a:pt x="15779" y="1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41"/>
              <p:cNvSpPr/>
              <p:nvPr/>
            </p:nvSpPr>
            <p:spPr>
              <a:xfrm>
                <a:off x="7854600" y="3393329"/>
                <a:ext cx="328858" cy="626133"/>
              </a:xfrm>
              <a:custGeom>
                <a:avLst/>
                <a:gdLst/>
                <a:ahLst/>
                <a:cxnLst/>
                <a:rect l="l" t="t" r="r" b="b"/>
                <a:pathLst>
                  <a:path w="14244" h="27120" fill="none" extrusionOk="0">
                    <a:moveTo>
                      <a:pt x="14244" y="0"/>
                    </a:moveTo>
                    <a:cubicBezTo>
                      <a:pt x="14244" y="0"/>
                      <a:pt x="3703" y="3769"/>
                      <a:pt x="0" y="27119"/>
                    </a:cubicBezTo>
                  </a:path>
                </a:pathLst>
              </a:custGeom>
              <a:noFill/>
              <a:ln w="9525" cap="rnd" cmpd="sng">
                <a:solidFill>
                  <a:srgbClr val="0675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20" name="Google Shape;920;p41"/>
            <p:cNvGrpSpPr/>
            <p:nvPr/>
          </p:nvGrpSpPr>
          <p:grpSpPr>
            <a:xfrm>
              <a:off x="945950" y="1908611"/>
              <a:ext cx="1733750" cy="2864401"/>
              <a:chOff x="945950" y="1908611"/>
              <a:chExt cx="1733750" cy="2864401"/>
            </a:xfrm>
          </p:grpSpPr>
          <p:grpSp>
            <p:nvGrpSpPr>
              <p:cNvPr id="921" name="Google Shape;921;p41"/>
              <p:cNvGrpSpPr/>
              <p:nvPr/>
            </p:nvGrpSpPr>
            <p:grpSpPr>
              <a:xfrm>
                <a:off x="1019325" y="1908611"/>
                <a:ext cx="1644525" cy="1679950"/>
                <a:chOff x="1019325" y="1908611"/>
                <a:chExt cx="1644525" cy="1679950"/>
              </a:xfrm>
            </p:grpSpPr>
            <p:sp>
              <p:nvSpPr>
                <p:cNvPr id="922" name="Google Shape;922;p41"/>
                <p:cNvSpPr/>
                <p:nvPr/>
              </p:nvSpPr>
              <p:spPr>
                <a:xfrm>
                  <a:off x="1019325" y="1908611"/>
                  <a:ext cx="1644525" cy="15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81" h="62164" extrusionOk="0">
                      <a:moveTo>
                        <a:pt x="31780" y="1"/>
                      </a:moveTo>
                      <a:cubicBezTo>
                        <a:pt x="29613" y="1"/>
                        <a:pt x="27440" y="712"/>
                        <a:pt x="25752" y="2090"/>
                      </a:cubicBezTo>
                      <a:cubicBezTo>
                        <a:pt x="24251" y="3324"/>
                        <a:pt x="23117" y="5059"/>
                        <a:pt x="21383" y="5993"/>
                      </a:cubicBezTo>
                      <a:cubicBezTo>
                        <a:pt x="20132" y="6681"/>
                        <a:pt x="18724" y="6868"/>
                        <a:pt x="17282" y="6868"/>
                      </a:cubicBezTo>
                      <a:cubicBezTo>
                        <a:pt x="16069" y="6868"/>
                        <a:pt x="14832" y="6736"/>
                        <a:pt x="13644" y="6660"/>
                      </a:cubicBezTo>
                      <a:cubicBezTo>
                        <a:pt x="13271" y="6636"/>
                        <a:pt x="12891" y="6623"/>
                        <a:pt x="12508" y="6623"/>
                      </a:cubicBezTo>
                      <a:cubicBezTo>
                        <a:pt x="10180" y="6623"/>
                        <a:pt x="7756" y="7124"/>
                        <a:pt x="6439" y="8928"/>
                      </a:cubicBezTo>
                      <a:cubicBezTo>
                        <a:pt x="4270" y="11930"/>
                        <a:pt x="6472" y="16133"/>
                        <a:pt x="5871" y="19769"/>
                      </a:cubicBezTo>
                      <a:cubicBezTo>
                        <a:pt x="5505" y="22304"/>
                        <a:pt x="3803" y="24372"/>
                        <a:pt x="2436" y="26507"/>
                      </a:cubicBezTo>
                      <a:cubicBezTo>
                        <a:pt x="1101" y="28675"/>
                        <a:pt x="1" y="31344"/>
                        <a:pt x="935" y="33712"/>
                      </a:cubicBezTo>
                      <a:cubicBezTo>
                        <a:pt x="1902" y="36214"/>
                        <a:pt x="4771" y="37482"/>
                        <a:pt x="6005" y="39850"/>
                      </a:cubicBezTo>
                      <a:cubicBezTo>
                        <a:pt x="8340" y="44320"/>
                        <a:pt x="3903" y="50024"/>
                        <a:pt x="6005" y="54594"/>
                      </a:cubicBezTo>
                      <a:cubicBezTo>
                        <a:pt x="6897" y="56526"/>
                        <a:pt x="9006" y="57822"/>
                        <a:pt x="11131" y="57822"/>
                      </a:cubicBezTo>
                      <a:cubicBezTo>
                        <a:pt x="11391" y="57822"/>
                        <a:pt x="11651" y="57803"/>
                        <a:pt x="11909" y="57763"/>
                      </a:cubicBezTo>
                      <a:cubicBezTo>
                        <a:pt x="13116" y="57577"/>
                        <a:pt x="14294" y="57018"/>
                        <a:pt x="15497" y="57018"/>
                      </a:cubicBezTo>
                      <a:cubicBezTo>
                        <a:pt x="15590" y="57018"/>
                        <a:pt x="15684" y="57022"/>
                        <a:pt x="15779" y="57029"/>
                      </a:cubicBezTo>
                      <a:cubicBezTo>
                        <a:pt x="17680" y="57196"/>
                        <a:pt x="19014" y="58864"/>
                        <a:pt x="20382" y="60198"/>
                      </a:cubicBezTo>
                      <a:cubicBezTo>
                        <a:pt x="21387" y="61228"/>
                        <a:pt x="22789" y="62164"/>
                        <a:pt x="24133" y="62164"/>
                      </a:cubicBezTo>
                      <a:cubicBezTo>
                        <a:pt x="24573" y="62164"/>
                        <a:pt x="25007" y="62063"/>
                        <a:pt x="25419" y="61833"/>
                      </a:cubicBezTo>
                      <a:cubicBezTo>
                        <a:pt x="26019" y="61499"/>
                        <a:pt x="26453" y="60932"/>
                        <a:pt x="26953" y="60432"/>
                      </a:cubicBezTo>
                      <a:cubicBezTo>
                        <a:pt x="28627" y="58830"/>
                        <a:pt x="30632" y="58273"/>
                        <a:pt x="32779" y="58273"/>
                      </a:cubicBezTo>
                      <a:cubicBezTo>
                        <a:pt x="37520" y="58273"/>
                        <a:pt x="42958" y="60992"/>
                        <a:pt x="47068" y="61199"/>
                      </a:cubicBezTo>
                      <a:cubicBezTo>
                        <a:pt x="47216" y="61206"/>
                        <a:pt x="47366" y="61209"/>
                        <a:pt x="47516" y="61209"/>
                      </a:cubicBezTo>
                      <a:cubicBezTo>
                        <a:pt x="50224" y="61209"/>
                        <a:pt x="53075" y="60067"/>
                        <a:pt x="54339" y="57696"/>
                      </a:cubicBezTo>
                      <a:cubicBezTo>
                        <a:pt x="56207" y="54127"/>
                        <a:pt x="54073" y="49224"/>
                        <a:pt x="56474" y="45988"/>
                      </a:cubicBezTo>
                      <a:cubicBezTo>
                        <a:pt x="58042" y="43820"/>
                        <a:pt x="61044" y="43319"/>
                        <a:pt x="63012" y="41518"/>
                      </a:cubicBezTo>
                      <a:cubicBezTo>
                        <a:pt x="65114" y="39650"/>
                        <a:pt x="65781" y="36381"/>
                        <a:pt x="64580" y="33846"/>
                      </a:cubicBezTo>
                      <a:cubicBezTo>
                        <a:pt x="63846" y="32311"/>
                        <a:pt x="62579" y="31111"/>
                        <a:pt x="61678" y="29676"/>
                      </a:cubicBezTo>
                      <a:cubicBezTo>
                        <a:pt x="59243" y="25873"/>
                        <a:pt x="59710" y="21003"/>
                        <a:pt x="59476" y="16533"/>
                      </a:cubicBezTo>
                      <a:cubicBezTo>
                        <a:pt x="59210" y="12030"/>
                        <a:pt x="57442" y="6827"/>
                        <a:pt x="53139" y="5559"/>
                      </a:cubicBezTo>
                      <a:cubicBezTo>
                        <a:pt x="52386" y="5343"/>
                        <a:pt x="51616" y="5267"/>
                        <a:pt x="50838" y="5267"/>
                      </a:cubicBezTo>
                      <a:cubicBezTo>
                        <a:pt x="48971" y="5267"/>
                        <a:pt x="47052" y="5705"/>
                        <a:pt x="45182" y="5705"/>
                      </a:cubicBezTo>
                      <a:cubicBezTo>
                        <a:pt x="44341" y="5705"/>
                        <a:pt x="43510" y="5616"/>
                        <a:pt x="42698" y="5359"/>
                      </a:cubicBezTo>
                      <a:cubicBezTo>
                        <a:pt x="40229" y="4592"/>
                        <a:pt x="38495" y="2390"/>
                        <a:pt x="36260" y="1122"/>
                      </a:cubicBezTo>
                      <a:cubicBezTo>
                        <a:pt x="34892" y="369"/>
                        <a:pt x="33338" y="1"/>
                        <a:pt x="31780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41"/>
                <p:cNvSpPr/>
                <p:nvPr/>
              </p:nvSpPr>
              <p:spPr>
                <a:xfrm>
                  <a:off x="1459650" y="2628861"/>
                  <a:ext cx="763050" cy="95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22" h="38388" extrusionOk="0">
                      <a:moveTo>
                        <a:pt x="14049" y="0"/>
                      </a:moveTo>
                      <a:cubicBezTo>
                        <a:pt x="13097" y="0"/>
                        <a:pt x="12162" y="406"/>
                        <a:pt x="11442" y="1200"/>
                      </a:cubicBezTo>
                      <a:cubicBezTo>
                        <a:pt x="10775" y="1967"/>
                        <a:pt x="10274" y="3001"/>
                        <a:pt x="9474" y="3568"/>
                      </a:cubicBezTo>
                      <a:cubicBezTo>
                        <a:pt x="8966" y="3928"/>
                        <a:pt x="8394" y="4039"/>
                        <a:pt x="7797" y="4039"/>
                      </a:cubicBezTo>
                      <a:cubicBezTo>
                        <a:pt x="7178" y="4039"/>
                        <a:pt x="6533" y="3920"/>
                        <a:pt x="5904" y="3835"/>
                      </a:cubicBezTo>
                      <a:cubicBezTo>
                        <a:pt x="5677" y="3810"/>
                        <a:pt x="5442" y="3794"/>
                        <a:pt x="5207" y="3794"/>
                      </a:cubicBezTo>
                      <a:cubicBezTo>
                        <a:pt x="4199" y="3794"/>
                        <a:pt x="3176" y="4081"/>
                        <a:pt x="2635" y="5136"/>
                      </a:cubicBezTo>
                      <a:cubicBezTo>
                        <a:pt x="1668" y="6937"/>
                        <a:pt x="2735" y="9606"/>
                        <a:pt x="2535" y="11841"/>
                      </a:cubicBezTo>
                      <a:cubicBezTo>
                        <a:pt x="2402" y="13375"/>
                        <a:pt x="1668" y="14643"/>
                        <a:pt x="1068" y="15977"/>
                      </a:cubicBezTo>
                      <a:cubicBezTo>
                        <a:pt x="467" y="17278"/>
                        <a:pt x="0" y="18912"/>
                        <a:pt x="467" y="20380"/>
                      </a:cubicBezTo>
                      <a:cubicBezTo>
                        <a:pt x="968" y="21948"/>
                        <a:pt x="2335" y="22782"/>
                        <a:pt x="2936" y="24283"/>
                      </a:cubicBezTo>
                      <a:cubicBezTo>
                        <a:pt x="4070" y="27085"/>
                        <a:pt x="2102" y="30554"/>
                        <a:pt x="3169" y="33389"/>
                      </a:cubicBezTo>
                      <a:cubicBezTo>
                        <a:pt x="3623" y="34629"/>
                        <a:pt x="4625" y="35485"/>
                        <a:pt x="5628" y="35485"/>
                      </a:cubicBezTo>
                      <a:cubicBezTo>
                        <a:pt x="5731" y="35485"/>
                        <a:pt x="5835" y="35476"/>
                        <a:pt x="5938" y="35458"/>
                      </a:cubicBezTo>
                      <a:cubicBezTo>
                        <a:pt x="6467" y="35369"/>
                        <a:pt x="6971" y="35074"/>
                        <a:pt x="7494" y="35074"/>
                      </a:cubicBezTo>
                      <a:cubicBezTo>
                        <a:pt x="7564" y="35074"/>
                        <a:pt x="7635" y="35079"/>
                        <a:pt x="7706" y="35091"/>
                      </a:cubicBezTo>
                      <a:cubicBezTo>
                        <a:pt x="8606" y="35224"/>
                        <a:pt x="9240" y="36258"/>
                        <a:pt x="9874" y="37126"/>
                      </a:cubicBezTo>
                      <a:cubicBezTo>
                        <a:pt x="10382" y="37786"/>
                        <a:pt x="11063" y="38388"/>
                        <a:pt x="11684" y="38388"/>
                      </a:cubicBezTo>
                      <a:cubicBezTo>
                        <a:pt x="11878" y="38388"/>
                        <a:pt x="12067" y="38328"/>
                        <a:pt x="12242" y="38193"/>
                      </a:cubicBezTo>
                      <a:cubicBezTo>
                        <a:pt x="12509" y="37993"/>
                        <a:pt x="12709" y="37659"/>
                        <a:pt x="12943" y="37359"/>
                      </a:cubicBezTo>
                      <a:cubicBezTo>
                        <a:pt x="13652" y="36452"/>
                        <a:pt x="14516" y="36128"/>
                        <a:pt x="15453" y="36128"/>
                      </a:cubicBezTo>
                      <a:cubicBezTo>
                        <a:pt x="17686" y="36128"/>
                        <a:pt x="20332" y="37972"/>
                        <a:pt x="22283" y="38160"/>
                      </a:cubicBezTo>
                      <a:cubicBezTo>
                        <a:pt x="22391" y="38171"/>
                        <a:pt x="22499" y="38176"/>
                        <a:pt x="22608" y="38176"/>
                      </a:cubicBezTo>
                      <a:cubicBezTo>
                        <a:pt x="23811" y="38176"/>
                        <a:pt x="25032" y="37498"/>
                        <a:pt x="25552" y="36091"/>
                      </a:cubicBezTo>
                      <a:cubicBezTo>
                        <a:pt x="26386" y="33923"/>
                        <a:pt x="25318" y="30854"/>
                        <a:pt x="26352" y="28886"/>
                      </a:cubicBezTo>
                      <a:cubicBezTo>
                        <a:pt x="27053" y="27585"/>
                        <a:pt x="28454" y="27318"/>
                        <a:pt x="29321" y="26218"/>
                      </a:cubicBezTo>
                      <a:cubicBezTo>
                        <a:pt x="30255" y="25117"/>
                        <a:pt x="30522" y="23082"/>
                        <a:pt x="29922" y="21481"/>
                      </a:cubicBezTo>
                      <a:cubicBezTo>
                        <a:pt x="29555" y="20547"/>
                        <a:pt x="28954" y="19780"/>
                        <a:pt x="28521" y="18879"/>
                      </a:cubicBezTo>
                      <a:cubicBezTo>
                        <a:pt x="27320" y="16477"/>
                        <a:pt x="27453" y="13475"/>
                        <a:pt x="27286" y="10673"/>
                      </a:cubicBezTo>
                      <a:cubicBezTo>
                        <a:pt x="27086" y="7905"/>
                        <a:pt x="26186" y="4636"/>
                        <a:pt x="24184" y="3802"/>
                      </a:cubicBezTo>
                      <a:cubicBezTo>
                        <a:pt x="23766" y="3627"/>
                        <a:pt x="23343" y="3571"/>
                        <a:pt x="22919" y="3571"/>
                      </a:cubicBezTo>
                      <a:cubicBezTo>
                        <a:pt x="22158" y="3571"/>
                        <a:pt x="21393" y="3751"/>
                        <a:pt x="20639" y="3751"/>
                      </a:cubicBezTo>
                      <a:cubicBezTo>
                        <a:pt x="20203" y="3751"/>
                        <a:pt x="19772" y="3691"/>
                        <a:pt x="19347" y="3501"/>
                      </a:cubicBezTo>
                      <a:cubicBezTo>
                        <a:pt x="18180" y="3001"/>
                        <a:pt x="17346" y="1600"/>
                        <a:pt x="16278" y="800"/>
                      </a:cubicBezTo>
                      <a:cubicBezTo>
                        <a:pt x="15594" y="264"/>
                        <a:pt x="14816" y="0"/>
                        <a:pt x="14049" y="0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41"/>
                <p:cNvSpPr/>
                <p:nvPr/>
              </p:nvSpPr>
              <p:spPr>
                <a:xfrm>
                  <a:off x="1716875" y="2955724"/>
                  <a:ext cx="191902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8" h="17180" extrusionOk="0">
                      <a:moveTo>
                        <a:pt x="0" y="1"/>
                      </a:moveTo>
                      <a:lnTo>
                        <a:pt x="0" y="17180"/>
                      </a:lnTo>
                      <a:lnTo>
                        <a:pt x="10508" y="17180"/>
                      </a:lnTo>
                      <a:lnTo>
                        <a:pt x="10508" y="1"/>
                      </a:lnTo>
                      <a:close/>
                    </a:path>
                  </a:pathLst>
                </a:custGeom>
                <a:solidFill>
                  <a:srgbClr val="FFE2E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41"/>
                <p:cNvSpPr/>
                <p:nvPr/>
              </p:nvSpPr>
              <p:spPr>
                <a:xfrm>
                  <a:off x="1543875" y="2280236"/>
                  <a:ext cx="539575" cy="82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3" h="33158" extrusionOk="0">
                      <a:moveTo>
                        <a:pt x="8506" y="1"/>
                      </a:moveTo>
                      <a:cubicBezTo>
                        <a:pt x="3770" y="1"/>
                        <a:pt x="0" y="3937"/>
                        <a:pt x="200" y="8673"/>
                      </a:cubicBezTo>
                      <a:lnTo>
                        <a:pt x="934" y="25185"/>
                      </a:lnTo>
                      <a:cubicBezTo>
                        <a:pt x="1134" y="29655"/>
                        <a:pt x="4804" y="33158"/>
                        <a:pt x="9240" y="33158"/>
                      </a:cubicBezTo>
                      <a:lnTo>
                        <a:pt x="12009" y="33158"/>
                      </a:lnTo>
                      <a:cubicBezTo>
                        <a:pt x="16412" y="33158"/>
                        <a:pt x="20048" y="29722"/>
                        <a:pt x="20315" y="25319"/>
                      </a:cubicBezTo>
                      <a:lnTo>
                        <a:pt x="21315" y="8807"/>
                      </a:lnTo>
                      <a:cubicBezTo>
                        <a:pt x="21582" y="4037"/>
                        <a:pt x="17780" y="1"/>
                        <a:pt x="13010" y="1"/>
                      </a:cubicBezTo>
                      <a:close/>
                    </a:path>
                  </a:pathLst>
                </a:custGeom>
                <a:solidFill>
                  <a:srgbClr val="FFE2E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41"/>
                <p:cNvSpPr/>
                <p:nvPr/>
              </p:nvSpPr>
              <p:spPr>
                <a:xfrm>
                  <a:off x="1435450" y="2101661"/>
                  <a:ext cx="812275" cy="6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1" h="25845" extrusionOk="0">
                      <a:moveTo>
                        <a:pt x="16558" y="1"/>
                      </a:moveTo>
                      <a:cubicBezTo>
                        <a:pt x="12441" y="1"/>
                        <a:pt x="8355" y="1689"/>
                        <a:pt x="5405" y="4575"/>
                      </a:cubicBezTo>
                      <a:cubicBezTo>
                        <a:pt x="4304" y="5643"/>
                        <a:pt x="3370" y="6843"/>
                        <a:pt x="2436" y="8044"/>
                      </a:cubicBezTo>
                      <a:cubicBezTo>
                        <a:pt x="1936" y="8711"/>
                        <a:pt x="1435" y="9345"/>
                        <a:pt x="1135" y="10112"/>
                      </a:cubicBezTo>
                      <a:cubicBezTo>
                        <a:pt x="835" y="10880"/>
                        <a:pt x="735" y="11680"/>
                        <a:pt x="635" y="12481"/>
                      </a:cubicBezTo>
                      <a:cubicBezTo>
                        <a:pt x="301" y="15550"/>
                        <a:pt x="1" y="18652"/>
                        <a:pt x="501" y="21687"/>
                      </a:cubicBezTo>
                      <a:cubicBezTo>
                        <a:pt x="635" y="22521"/>
                        <a:pt x="1002" y="25390"/>
                        <a:pt x="1869" y="25790"/>
                      </a:cubicBezTo>
                      <a:cubicBezTo>
                        <a:pt x="1953" y="25827"/>
                        <a:pt x="2047" y="25844"/>
                        <a:pt x="2149" y="25844"/>
                      </a:cubicBezTo>
                      <a:cubicBezTo>
                        <a:pt x="3059" y="25844"/>
                        <a:pt x="4581" y="24495"/>
                        <a:pt x="4971" y="23956"/>
                      </a:cubicBezTo>
                      <a:cubicBezTo>
                        <a:pt x="5638" y="23022"/>
                        <a:pt x="5938" y="21888"/>
                        <a:pt x="6239" y="20787"/>
                      </a:cubicBezTo>
                      <a:cubicBezTo>
                        <a:pt x="6539" y="19686"/>
                        <a:pt x="6839" y="18552"/>
                        <a:pt x="7506" y="17618"/>
                      </a:cubicBezTo>
                      <a:cubicBezTo>
                        <a:pt x="7640" y="17451"/>
                        <a:pt x="7806" y="17251"/>
                        <a:pt x="8007" y="17151"/>
                      </a:cubicBezTo>
                      <a:cubicBezTo>
                        <a:pt x="8162" y="17059"/>
                        <a:pt x="8327" y="17021"/>
                        <a:pt x="8495" y="17021"/>
                      </a:cubicBezTo>
                      <a:cubicBezTo>
                        <a:pt x="8942" y="17021"/>
                        <a:pt x="9411" y="17294"/>
                        <a:pt x="9774" y="17584"/>
                      </a:cubicBezTo>
                      <a:cubicBezTo>
                        <a:pt x="10275" y="18018"/>
                        <a:pt x="10809" y="18518"/>
                        <a:pt x="11442" y="18518"/>
                      </a:cubicBezTo>
                      <a:cubicBezTo>
                        <a:pt x="12243" y="18518"/>
                        <a:pt x="12843" y="17785"/>
                        <a:pt x="13310" y="17151"/>
                      </a:cubicBezTo>
                      <a:cubicBezTo>
                        <a:pt x="13728" y="16584"/>
                        <a:pt x="14332" y="15991"/>
                        <a:pt x="15004" y="15991"/>
                      </a:cubicBezTo>
                      <a:cubicBezTo>
                        <a:pt x="15083" y="15991"/>
                        <a:pt x="15164" y="15999"/>
                        <a:pt x="15245" y="16017"/>
                      </a:cubicBezTo>
                      <a:cubicBezTo>
                        <a:pt x="16446" y="16283"/>
                        <a:pt x="16646" y="18285"/>
                        <a:pt x="17880" y="18452"/>
                      </a:cubicBezTo>
                      <a:cubicBezTo>
                        <a:pt x="17935" y="18459"/>
                        <a:pt x="17990" y="18462"/>
                        <a:pt x="18045" y="18462"/>
                      </a:cubicBezTo>
                      <a:cubicBezTo>
                        <a:pt x="18484" y="18462"/>
                        <a:pt x="18903" y="18248"/>
                        <a:pt x="19348" y="18218"/>
                      </a:cubicBezTo>
                      <a:cubicBezTo>
                        <a:pt x="19390" y="18214"/>
                        <a:pt x="19431" y="18213"/>
                        <a:pt x="19473" y="18213"/>
                      </a:cubicBezTo>
                      <a:cubicBezTo>
                        <a:pt x="20161" y="18213"/>
                        <a:pt x="20805" y="18719"/>
                        <a:pt x="21183" y="19286"/>
                      </a:cubicBezTo>
                      <a:cubicBezTo>
                        <a:pt x="21616" y="19919"/>
                        <a:pt x="21816" y="20653"/>
                        <a:pt x="22117" y="21354"/>
                      </a:cubicBezTo>
                      <a:cubicBezTo>
                        <a:pt x="22517" y="22288"/>
                        <a:pt x="23084" y="23155"/>
                        <a:pt x="23751" y="23889"/>
                      </a:cubicBezTo>
                      <a:cubicBezTo>
                        <a:pt x="24318" y="24523"/>
                        <a:pt x="24985" y="25056"/>
                        <a:pt x="25786" y="25190"/>
                      </a:cubicBezTo>
                      <a:cubicBezTo>
                        <a:pt x="25921" y="25213"/>
                        <a:pt x="26056" y="25224"/>
                        <a:pt x="26192" y="25224"/>
                      </a:cubicBezTo>
                      <a:cubicBezTo>
                        <a:pt x="26829" y="25224"/>
                        <a:pt x="27465" y="24980"/>
                        <a:pt x="27987" y="24623"/>
                      </a:cubicBezTo>
                      <a:cubicBezTo>
                        <a:pt x="29589" y="23555"/>
                        <a:pt x="30356" y="21654"/>
                        <a:pt x="30956" y="19819"/>
                      </a:cubicBezTo>
                      <a:cubicBezTo>
                        <a:pt x="31790" y="17318"/>
                        <a:pt x="32491" y="14616"/>
                        <a:pt x="32090" y="11980"/>
                      </a:cubicBezTo>
                      <a:cubicBezTo>
                        <a:pt x="31924" y="10780"/>
                        <a:pt x="31523" y="9612"/>
                        <a:pt x="31056" y="8511"/>
                      </a:cubicBezTo>
                      <a:cubicBezTo>
                        <a:pt x="30656" y="7477"/>
                        <a:pt x="30222" y="6476"/>
                        <a:pt x="29589" y="5609"/>
                      </a:cubicBezTo>
                      <a:cubicBezTo>
                        <a:pt x="28888" y="4709"/>
                        <a:pt x="27954" y="3975"/>
                        <a:pt x="27020" y="3341"/>
                      </a:cubicBezTo>
                      <a:cubicBezTo>
                        <a:pt x="24018" y="1339"/>
                        <a:pt x="20515" y="39"/>
                        <a:pt x="16913" y="5"/>
                      </a:cubicBezTo>
                      <a:cubicBezTo>
                        <a:pt x="16795" y="2"/>
                        <a:pt x="16677" y="1"/>
                        <a:pt x="16558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41"/>
                <p:cNvSpPr/>
                <p:nvPr/>
              </p:nvSpPr>
              <p:spPr>
                <a:xfrm>
                  <a:off x="1601400" y="2800611"/>
                  <a:ext cx="85925" cy="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3437" extrusionOk="0">
                      <a:moveTo>
                        <a:pt x="1735" y="1"/>
                      </a:moveTo>
                      <a:cubicBezTo>
                        <a:pt x="768" y="1"/>
                        <a:pt x="1" y="768"/>
                        <a:pt x="1" y="1702"/>
                      </a:cubicBezTo>
                      <a:cubicBezTo>
                        <a:pt x="1" y="2669"/>
                        <a:pt x="768" y="3436"/>
                        <a:pt x="1735" y="3436"/>
                      </a:cubicBezTo>
                      <a:cubicBezTo>
                        <a:pt x="2669" y="3436"/>
                        <a:pt x="3437" y="2669"/>
                        <a:pt x="3437" y="1702"/>
                      </a:cubicBezTo>
                      <a:cubicBezTo>
                        <a:pt x="3437" y="768"/>
                        <a:pt x="2669" y="1"/>
                        <a:pt x="17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41"/>
                <p:cNvSpPr/>
                <p:nvPr/>
              </p:nvSpPr>
              <p:spPr>
                <a:xfrm>
                  <a:off x="1944150" y="2800611"/>
                  <a:ext cx="85925" cy="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3437" extrusionOk="0">
                      <a:moveTo>
                        <a:pt x="1702" y="1"/>
                      </a:moveTo>
                      <a:cubicBezTo>
                        <a:pt x="768" y="1"/>
                        <a:pt x="1" y="768"/>
                        <a:pt x="1" y="1702"/>
                      </a:cubicBezTo>
                      <a:cubicBezTo>
                        <a:pt x="1" y="2669"/>
                        <a:pt x="768" y="3436"/>
                        <a:pt x="1702" y="3436"/>
                      </a:cubicBezTo>
                      <a:cubicBezTo>
                        <a:pt x="2669" y="3436"/>
                        <a:pt x="3436" y="2669"/>
                        <a:pt x="3436" y="1702"/>
                      </a:cubicBezTo>
                      <a:cubicBezTo>
                        <a:pt x="3436" y="768"/>
                        <a:pt x="2669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929" name="Google Shape;929;p41"/>
                <p:cNvGrpSpPr/>
                <p:nvPr/>
              </p:nvGrpSpPr>
              <p:grpSpPr>
                <a:xfrm>
                  <a:off x="1639843" y="2616420"/>
                  <a:ext cx="345957" cy="248620"/>
                  <a:chOff x="4417213" y="2303281"/>
                  <a:chExt cx="427107" cy="306938"/>
                </a:xfrm>
              </p:grpSpPr>
              <p:sp>
                <p:nvSpPr>
                  <p:cNvPr id="930" name="Google Shape;930;p41"/>
                  <p:cNvSpPr/>
                  <p:nvPr/>
                </p:nvSpPr>
                <p:spPr>
                  <a:xfrm>
                    <a:off x="4792911" y="2430530"/>
                    <a:ext cx="51397" cy="76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6" h="3170" extrusionOk="0">
                        <a:moveTo>
                          <a:pt x="1068" y="1"/>
                        </a:moveTo>
                        <a:cubicBezTo>
                          <a:pt x="467" y="1"/>
                          <a:pt x="0" y="468"/>
                          <a:pt x="0" y="1068"/>
                        </a:cubicBezTo>
                        <a:lnTo>
                          <a:pt x="0" y="2069"/>
                        </a:lnTo>
                        <a:cubicBezTo>
                          <a:pt x="0" y="2669"/>
                          <a:pt x="467" y="3170"/>
                          <a:pt x="1068" y="3170"/>
                        </a:cubicBezTo>
                        <a:cubicBezTo>
                          <a:pt x="1668" y="3170"/>
                          <a:pt x="2135" y="2669"/>
                          <a:pt x="2135" y="2069"/>
                        </a:cubicBezTo>
                        <a:lnTo>
                          <a:pt x="2135" y="1068"/>
                        </a:lnTo>
                        <a:cubicBezTo>
                          <a:pt x="2135" y="468"/>
                          <a:pt x="1668" y="1"/>
                          <a:pt x="1068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1" name="Google Shape;931;p41"/>
                  <p:cNvSpPr/>
                  <p:nvPr/>
                </p:nvSpPr>
                <p:spPr>
                  <a:xfrm rot="695416">
                    <a:off x="4568524" y="2521993"/>
                    <a:ext cx="79438" cy="81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5" h="2436" fill="none" extrusionOk="0">
                        <a:moveTo>
                          <a:pt x="1201" y="0"/>
                        </a:moveTo>
                        <a:cubicBezTo>
                          <a:pt x="1201" y="0"/>
                          <a:pt x="0" y="1568"/>
                          <a:pt x="1835" y="2436"/>
                        </a:cubicBezTo>
                      </a:path>
                    </a:pathLst>
                  </a:custGeom>
                  <a:noFill/>
                  <a:ln w="10850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2" name="Google Shape;932;p41"/>
                  <p:cNvSpPr/>
                  <p:nvPr/>
                </p:nvSpPr>
                <p:spPr>
                  <a:xfrm rot="6266316">
                    <a:off x="4426591" y="2314942"/>
                    <a:ext cx="94273" cy="92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5" h="2436" fill="none" extrusionOk="0">
                        <a:moveTo>
                          <a:pt x="1201" y="0"/>
                        </a:moveTo>
                        <a:cubicBezTo>
                          <a:pt x="1201" y="0"/>
                          <a:pt x="0" y="1568"/>
                          <a:pt x="1835" y="2436"/>
                        </a:cubicBezTo>
                      </a:path>
                    </a:pathLst>
                  </a:custGeom>
                  <a:noFill/>
                  <a:ln w="10850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3" name="Google Shape;933;p41"/>
                  <p:cNvSpPr/>
                  <p:nvPr/>
                </p:nvSpPr>
                <p:spPr>
                  <a:xfrm rot="-6266316" flipH="1">
                    <a:off x="4740669" y="2314942"/>
                    <a:ext cx="94273" cy="92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5" h="2436" fill="none" extrusionOk="0">
                        <a:moveTo>
                          <a:pt x="1201" y="0"/>
                        </a:moveTo>
                        <a:cubicBezTo>
                          <a:pt x="1201" y="0"/>
                          <a:pt x="0" y="1568"/>
                          <a:pt x="1835" y="2436"/>
                        </a:cubicBezTo>
                      </a:path>
                    </a:pathLst>
                  </a:custGeom>
                  <a:noFill/>
                  <a:ln w="10850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4" name="Google Shape;934;p41"/>
                  <p:cNvSpPr/>
                  <p:nvPr/>
                </p:nvSpPr>
                <p:spPr>
                  <a:xfrm>
                    <a:off x="4461829" y="2430530"/>
                    <a:ext cx="51397" cy="76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6" h="3170" extrusionOk="0">
                        <a:moveTo>
                          <a:pt x="1068" y="1"/>
                        </a:moveTo>
                        <a:cubicBezTo>
                          <a:pt x="467" y="1"/>
                          <a:pt x="0" y="468"/>
                          <a:pt x="0" y="1068"/>
                        </a:cubicBezTo>
                        <a:lnTo>
                          <a:pt x="0" y="2069"/>
                        </a:lnTo>
                        <a:cubicBezTo>
                          <a:pt x="0" y="2669"/>
                          <a:pt x="467" y="3170"/>
                          <a:pt x="1068" y="3170"/>
                        </a:cubicBezTo>
                        <a:cubicBezTo>
                          <a:pt x="1668" y="3170"/>
                          <a:pt x="2135" y="2669"/>
                          <a:pt x="2135" y="2069"/>
                        </a:cubicBezTo>
                        <a:lnTo>
                          <a:pt x="2135" y="1068"/>
                        </a:lnTo>
                        <a:cubicBezTo>
                          <a:pt x="2135" y="468"/>
                          <a:pt x="1668" y="1"/>
                          <a:pt x="1068" y="1"/>
                        </a:cubicBezTo>
                        <a:close/>
                      </a:path>
                    </a:pathLst>
                  </a:custGeom>
                  <a:solidFill>
                    <a:srgbClr val="06759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35" name="Google Shape;935;p41"/>
                <p:cNvSpPr/>
                <p:nvPr/>
              </p:nvSpPr>
              <p:spPr>
                <a:xfrm>
                  <a:off x="1791200" y="2923199"/>
                  <a:ext cx="115025" cy="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" h="1393" extrusionOk="0">
                      <a:moveTo>
                        <a:pt x="0" y="1022"/>
                      </a:moveTo>
                      <a:cubicBezTo>
                        <a:pt x="1364" y="1802"/>
                        <a:pt x="3578" y="1193"/>
                        <a:pt x="4601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6" name="Google Shape;936;p41"/>
                <p:cNvSpPr/>
                <p:nvPr/>
              </p:nvSpPr>
              <p:spPr>
                <a:xfrm rot="-304289">
                  <a:off x="1742625" y="3104696"/>
                  <a:ext cx="145702" cy="2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8" h="864" extrusionOk="0">
                      <a:moveTo>
                        <a:pt x="0" y="0"/>
                      </a:moveTo>
                      <a:cubicBezTo>
                        <a:pt x="1742" y="871"/>
                        <a:pt x="4039" y="1177"/>
                        <a:pt x="5828" y="409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37" name="Google Shape;937;p41"/>
              <p:cNvSpPr/>
              <p:nvPr/>
            </p:nvSpPr>
            <p:spPr>
              <a:xfrm>
                <a:off x="945950" y="3180163"/>
                <a:ext cx="1733750" cy="1084975"/>
              </a:xfrm>
              <a:custGeom>
                <a:avLst/>
                <a:gdLst/>
                <a:ahLst/>
                <a:cxnLst/>
                <a:rect l="l" t="t" r="r" b="b"/>
                <a:pathLst>
                  <a:path w="69350" h="43399" extrusionOk="0">
                    <a:moveTo>
                      <a:pt x="34658" y="1"/>
                    </a:moveTo>
                    <a:lnTo>
                      <a:pt x="29421" y="2503"/>
                    </a:lnTo>
                    <a:lnTo>
                      <a:pt x="14577" y="9041"/>
                    </a:lnTo>
                    <a:cubicBezTo>
                      <a:pt x="7372" y="12210"/>
                      <a:pt x="2369" y="18948"/>
                      <a:pt x="1468" y="26787"/>
                    </a:cubicBezTo>
                    <a:lnTo>
                      <a:pt x="0" y="39296"/>
                    </a:lnTo>
                    <a:lnTo>
                      <a:pt x="11942" y="40196"/>
                    </a:lnTo>
                    <a:lnTo>
                      <a:pt x="16745" y="26854"/>
                    </a:lnTo>
                    <a:lnTo>
                      <a:pt x="21782" y="43399"/>
                    </a:lnTo>
                    <a:lnTo>
                      <a:pt x="47567" y="43399"/>
                    </a:lnTo>
                    <a:lnTo>
                      <a:pt x="52571" y="26854"/>
                    </a:lnTo>
                    <a:lnTo>
                      <a:pt x="57374" y="40196"/>
                    </a:lnTo>
                    <a:lnTo>
                      <a:pt x="69350" y="39296"/>
                    </a:lnTo>
                    <a:lnTo>
                      <a:pt x="67882" y="26787"/>
                    </a:lnTo>
                    <a:cubicBezTo>
                      <a:pt x="66981" y="18948"/>
                      <a:pt x="61978" y="12210"/>
                      <a:pt x="54773" y="9041"/>
                    </a:cubicBezTo>
                    <a:lnTo>
                      <a:pt x="39929" y="2503"/>
                    </a:lnTo>
                    <a:lnTo>
                      <a:pt x="34658" y="1"/>
                    </a:lnTo>
                    <a:close/>
                  </a:path>
                </a:pathLst>
              </a:custGeom>
              <a:solidFill>
                <a:srgbClr val="FFE2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41"/>
              <p:cNvSpPr/>
              <p:nvPr/>
            </p:nvSpPr>
            <p:spPr>
              <a:xfrm>
                <a:off x="955125" y="4069988"/>
                <a:ext cx="535400" cy="5812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3251" extrusionOk="0">
                    <a:moveTo>
                      <a:pt x="1835" y="0"/>
                    </a:moveTo>
                    <a:lnTo>
                      <a:pt x="400" y="15111"/>
                    </a:lnTo>
                    <a:cubicBezTo>
                      <a:pt x="0" y="19481"/>
                      <a:pt x="3436" y="23250"/>
                      <a:pt x="7806" y="23250"/>
                    </a:cubicBezTo>
                    <a:lnTo>
                      <a:pt x="21415" y="23250"/>
                    </a:lnTo>
                    <a:lnTo>
                      <a:pt x="21415" y="0"/>
                    </a:lnTo>
                    <a:close/>
                  </a:path>
                </a:pathLst>
              </a:custGeom>
              <a:solidFill>
                <a:srgbClr val="FFE2E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41"/>
              <p:cNvSpPr/>
              <p:nvPr/>
            </p:nvSpPr>
            <p:spPr>
              <a:xfrm>
                <a:off x="2140950" y="4069988"/>
                <a:ext cx="535425" cy="581275"/>
              </a:xfrm>
              <a:custGeom>
                <a:avLst/>
                <a:gdLst/>
                <a:ahLst/>
                <a:cxnLst/>
                <a:rect l="l" t="t" r="r" b="b"/>
                <a:pathLst>
                  <a:path w="21417" h="23251" extrusionOk="0">
                    <a:moveTo>
                      <a:pt x="1" y="0"/>
                    </a:moveTo>
                    <a:lnTo>
                      <a:pt x="1" y="23250"/>
                    </a:lnTo>
                    <a:lnTo>
                      <a:pt x="13611" y="23250"/>
                    </a:lnTo>
                    <a:cubicBezTo>
                      <a:pt x="17980" y="23250"/>
                      <a:pt x="21416" y="19481"/>
                      <a:pt x="21016" y="15111"/>
                    </a:cubicBezTo>
                    <a:lnTo>
                      <a:pt x="19582" y="0"/>
                    </a:lnTo>
                    <a:close/>
                  </a:path>
                </a:pathLst>
              </a:custGeom>
              <a:solidFill>
                <a:srgbClr val="FFE2E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41"/>
              <p:cNvSpPr/>
              <p:nvPr/>
            </p:nvSpPr>
            <p:spPr>
              <a:xfrm>
                <a:off x="945950" y="3255238"/>
                <a:ext cx="1733750" cy="1009900"/>
              </a:xfrm>
              <a:custGeom>
                <a:avLst/>
                <a:gdLst/>
                <a:ahLst/>
                <a:cxnLst/>
                <a:rect l="l" t="t" r="r" b="b"/>
                <a:pathLst>
                  <a:path w="69350" h="40396" extrusionOk="0">
                    <a:moveTo>
                      <a:pt x="28287" y="0"/>
                    </a:moveTo>
                    <a:lnTo>
                      <a:pt x="14577" y="6038"/>
                    </a:lnTo>
                    <a:cubicBezTo>
                      <a:pt x="7372" y="9207"/>
                      <a:pt x="2369" y="15945"/>
                      <a:pt x="1468" y="23784"/>
                    </a:cubicBezTo>
                    <a:lnTo>
                      <a:pt x="0" y="36293"/>
                    </a:lnTo>
                    <a:lnTo>
                      <a:pt x="11975" y="37193"/>
                    </a:lnTo>
                    <a:lnTo>
                      <a:pt x="16745" y="23851"/>
                    </a:lnTo>
                    <a:lnTo>
                      <a:pt x="21782" y="40396"/>
                    </a:lnTo>
                    <a:lnTo>
                      <a:pt x="47567" y="40396"/>
                    </a:lnTo>
                    <a:lnTo>
                      <a:pt x="52604" y="23851"/>
                    </a:lnTo>
                    <a:lnTo>
                      <a:pt x="57374" y="37193"/>
                    </a:lnTo>
                    <a:lnTo>
                      <a:pt x="69350" y="36293"/>
                    </a:lnTo>
                    <a:lnTo>
                      <a:pt x="67882" y="23784"/>
                    </a:lnTo>
                    <a:cubicBezTo>
                      <a:pt x="66981" y="15945"/>
                      <a:pt x="61978" y="9207"/>
                      <a:pt x="54773" y="6038"/>
                    </a:cubicBezTo>
                    <a:lnTo>
                      <a:pt x="41230" y="67"/>
                    </a:lnTo>
                    <a:cubicBezTo>
                      <a:pt x="41163" y="3102"/>
                      <a:pt x="38494" y="6305"/>
                      <a:pt x="35392" y="6305"/>
                    </a:cubicBezTo>
                    <a:cubicBezTo>
                      <a:pt x="31756" y="6305"/>
                      <a:pt x="28854" y="4236"/>
                      <a:pt x="28320" y="500"/>
                    </a:cubicBezTo>
                    <a:cubicBezTo>
                      <a:pt x="28320" y="334"/>
                      <a:pt x="28287" y="167"/>
                      <a:pt x="28287" y="0"/>
                    </a:cubicBezTo>
                    <a:close/>
                  </a:path>
                </a:pathLst>
              </a:custGeom>
              <a:solidFill>
                <a:srgbClr val="FFB3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41"/>
              <p:cNvSpPr/>
              <p:nvPr/>
            </p:nvSpPr>
            <p:spPr>
              <a:xfrm>
                <a:off x="1975850" y="3708063"/>
                <a:ext cx="3302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8273" extrusionOk="0">
                    <a:moveTo>
                      <a:pt x="200" y="0"/>
                    </a:moveTo>
                    <a:cubicBezTo>
                      <a:pt x="67" y="534"/>
                      <a:pt x="0" y="1101"/>
                      <a:pt x="0" y="1668"/>
                    </a:cubicBezTo>
                    <a:cubicBezTo>
                      <a:pt x="0" y="5304"/>
                      <a:pt x="2969" y="8273"/>
                      <a:pt x="6605" y="8273"/>
                    </a:cubicBezTo>
                    <a:cubicBezTo>
                      <a:pt x="10241" y="8273"/>
                      <a:pt x="13210" y="5304"/>
                      <a:pt x="13210" y="1668"/>
                    </a:cubicBezTo>
                    <a:cubicBezTo>
                      <a:pt x="13210" y="1101"/>
                      <a:pt x="13143" y="534"/>
                      <a:pt x="12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41"/>
              <p:cNvSpPr/>
              <p:nvPr/>
            </p:nvSpPr>
            <p:spPr>
              <a:xfrm>
                <a:off x="1101875" y="3813138"/>
                <a:ext cx="1416050" cy="904000"/>
              </a:xfrm>
              <a:custGeom>
                <a:avLst/>
                <a:gdLst/>
                <a:ahLst/>
                <a:cxnLst/>
                <a:rect l="l" t="t" r="r" b="b"/>
                <a:pathLst>
                  <a:path w="56642" h="36160" extrusionOk="0">
                    <a:moveTo>
                      <a:pt x="7340" y="0"/>
                    </a:moveTo>
                    <a:cubicBezTo>
                      <a:pt x="3270" y="0"/>
                      <a:pt x="1" y="3302"/>
                      <a:pt x="1" y="7372"/>
                    </a:cubicBezTo>
                    <a:lnTo>
                      <a:pt x="1" y="36159"/>
                    </a:lnTo>
                    <a:lnTo>
                      <a:pt x="56641" y="36159"/>
                    </a:lnTo>
                    <a:lnTo>
                      <a:pt x="56641" y="7372"/>
                    </a:lnTo>
                    <a:cubicBezTo>
                      <a:pt x="56641" y="3302"/>
                      <a:pt x="53372" y="0"/>
                      <a:pt x="49303" y="0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41"/>
              <p:cNvSpPr/>
              <p:nvPr/>
            </p:nvSpPr>
            <p:spPr>
              <a:xfrm>
                <a:off x="1675625" y="4098338"/>
                <a:ext cx="268550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8607" extrusionOk="0">
                    <a:moveTo>
                      <a:pt x="2969" y="0"/>
                    </a:moveTo>
                    <a:cubicBezTo>
                      <a:pt x="1335" y="0"/>
                      <a:pt x="1" y="1301"/>
                      <a:pt x="1" y="2936"/>
                    </a:cubicBezTo>
                    <a:cubicBezTo>
                      <a:pt x="1" y="3536"/>
                      <a:pt x="167" y="4070"/>
                      <a:pt x="468" y="4503"/>
                    </a:cubicBezTo>
                    <a:cubicBezTo>
                      <a:pt x="1001" y="5337"/>
                      <a:pt x="3136" y="7339"/>
                      <a:pt x="5371" y="8606"/>
                    </a:cubicBezTo>
                    <a:cubicBezTo>
                      <a:pt x="7806" y="7172"/>
                      <a:pt x="9874" y="5271"/>
                      <a:pt x="10375" y="4337"/>
                    </a:cubicBezTo>
                    <a:cubicBezTo>
                      <a:pt x="10608" y="3936"/>
                      <a:pt x="10742" y="3436"/>
                      <a:pt x="10742" y="2936"/>
                    </a:cubicBezTo>
                    <a:cubicBezTo>
                      <a:pt x="10742" y="1301"/>
                      <a:pt x="9407" y="0"/>
                      <a:pt x="7773" y="0"/>
                    </a:cubicBezTo>
                    <a:cubicBezTo>
                      <a:pt x="6772" y="0"/>
                      <a:pt x="5905" y="467"/>
                      <a:pt x="5371" y="1234"/>
                    </a:cubicBezTo>
                    <a:cubicBezTo>
                      <a:pt x="4837" y="467"/>
                      <a:pt x="3970" y="0"/>
                      <a:pt x="2969" y="0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41"/>
              <p:cNvSpPr/>
              <p:nvPr/>
            </p:nvSpPr>
            <p:spPr>
              <a:xfrm>
                <a:off x="952625" y="4619538"/>
                <a:ext cx="17154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68616" h="6139" extrusionOk="0">
                    <a:moveTo>
                      <a:pt x="2935" y="1"/>
                    </a:moveTo>
                    <a:cubicBezTo>
                      <a:pt x="1301" y="1"/>
                      <a:pt x="0" y="1301"/>
                      <a:pt x="0" y="2936"/>
                    </a:cubicBezTo>
                    <a:lnTo>
                      <a:pt x="0" y="3203"/>
                    </a:lnTo>
                    <a:cubicBezTo>
                      <a:pt x="0" y="4837"/>
                      <a:pt x="1301" y="6138"/>
                      <a:pt x="2935" y="6138"/>
                    </a:cubicBezTo>
                    <a:lnTo>
                      <a:pt x="65647" y="6138"/>
                    </a:lnTo>
                    <a:cubicBezTo>
                      <a:pt x="67281" y="6138"/>
                      <a:pt x="68616" y="4837"/>
                      <a:pt x="68616" y="3203"/>
                    </a:cubicBezTo>
                    <a:lnTo>
                      <a:pt x="68616" y="2936"/>
                    </a:lnTo>
                    <a:cubicBezTo>
                      <a:pt x="68616" y="1301"/>
                      <a:pt x="67281" y="1"/>
                      <a:pt x="65680" y="1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945" name="Google Shape;945;p41"/>
              <p:cNvCxnSpPr/>
              <p:nvPr/>
            </p:nvCxnSpPr>
            <p:spPr>
              <a:xfrm flipH="1">
                <a:off x="1288500" y="3584100"/>
                <a:ext cx="30600" cy="26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6" name="Google Shape;946;p41"/>
              <p:cNvCxnSpPr/>
              <p:nvPr/>
            </p:nvCxnSpPr>
            <p:spPr>
              <a:xfrm>
                <a:off x="2305875" y="3584100"/>
                <a:ext cx="35700" cy="32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7" name="Google Shape;947;p41"/>
              <p:cNvCxnSpPr/>
              <p:nvPr/>
            </p:nvCxnSpPr>
            <p:spPr>
              <a:xfrm>
                <a:off x="1063475" y="4693575"/>
                <a:ext cx="153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50774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830810" y="741145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dirty="0">
                <a:solidFill>
                  <a:srgbClr val="0033CC"/>
                </a:solidFill>
                <a:cs typeface="Arial" panose="020B0604020202020204" pitchFamily="34" charset="0"/>
              </a:rPr>
              <a:t>. </a:t>
            </a:r>
            <a:r>
              <a:rPr lang="en-US" altLang="en-US" sz="3200" b="1" dirty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 different is the way teenagers entertain themselves nowadays compared to the past?</a:t>
            </a: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1524001" y="0"/>
            <a:ext cx="3070225" cy="7411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Think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7878" y="1946897"/>
            <a:ext cx="61023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outdoor/ indoor games.</a:t>
            </a:r>
            <a:endParaRPr lang="en-US" altLang="en-US" sz="3200" dirty="0">
              <a:solidFill>
                <a:srgbClr val="000000"/>
              </a:solidFill>
              <a:latin typeface=".VnTime" pitchFamily="34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enjoy fresh air. </a:t>
            </a:r>
            <a:endParaRPr lang="en-US" altLang="en-US" sz="3200" dirty="0">
              <a:solidFill>
                <a:srgbClr val="000000"/>
              </a:solidFill>
              <a:latin typeface=".VnTime" pitchFamily="34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team games / individual games.</a:t>
            </a:r>
            <a:endParaRPr lang="en-US" altLang="en-US" sz="3200" dirty="0">
              <a:solidFill>
                <a:srgbClr val="000000"/>
              </a:solidFill>
              <a:latin typeface=".VnTime" pitchFamily="34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have good health/ no obesity</a:t>
            </a:r>
            <a:endParaRPr lang="en-US" altLang="en-US" sz="3200" dirty="0">
              <a:solidFill>
                <a:srgbClr val="000000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985" y="4018543"/>
            <a:ext cx="6495384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What do you think might be the biggest difference?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6654" y="5191632"/>
            <a:ext cx="66723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they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to…………………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fresh air in the past but now they ……………………</a:t>
            </a:r>
          </a:p>
        </p:txBody>
      </p:sp>
      <p:grpSp>
        <p:nvGrpSpPr>
          <p:cNvPr id="8" name="Google Shape;446;p32"/>
          <p:cNvGrpSpPr/>
          <p:nvPr/>
        </p:nvGrpSpPr>
        <p:grpSpPr>
          <a:xfrm>
            <a:off x="6310092" y="1099510"/>
            <a:ext cx="6732551" cy="5964644"/>
            <a:chOff x="4236072" y="567550"/>
            <a:chExt cx="5049413" cy="4473483"/>
          </a:xfrm>
        </p:grpSpPr>
        <p:sp>
          <p:nvSpPr>
            <p:cNvPr id="9" name="Google Shape;447;p32"/>
            <p:cNvSpPr/>
            <p:nvPr/>
          </p:nvSpPr>
          <p:spPr>
            <a:xfrm rot="899977">
              <a:off x="4613325" y="1064037"/>
              <a:ext cx="4294906" cy="3480509"/>
            </a:xfrm>
            <a:custGeom>
              <a:avLst/>
              <a:gdLst/>
              <a:ahLst/>
              <a:cxnLst/>
              <a:rect l="l" t="t" r="r" b="b"/>
              <a:pathLst>
                <a:path w="14476" h="11281" extrusionOk="0">
                  <a:moveTo>
                    <a:pt x="7119" y="1"/>
                  </a:moveTo>
                  <a:cubicBezTo>
                    <a:pt x="5870" y="1"/>
                    <a:pt x="4437" y="523"/>
                    <a:pt x="2884" y="1891"/>
                  </a:cubicBezTo>
                  <a:cubicBezTo>
                    <a:pt x="2884" y="1891"/>
                    <a:pt x="1078" y="3622"/>
                    <a:pt x="540" y="5578"/>
                  </a:cubicBezTo>
                  <a:cubicBezTo>
                    <a:pt x="0" y="7534"/>
                    <a:pt x="770" y="9587"/>
                    <a:pt x="2582" y="10720"/>
                  </a:cubicBezTo>
                  <a:cubicBezTo>
                    <a:pt x="3287" y="11161"/>
                    <a:pt x="4084" y="11280"/>
                    <a:pt x="4937" y="11280"/>
                  </a:cubicBezTo>
                  <a:cubicBezTo>
                    <a:pt x="5944" y="11280"/>
                    <a:pt x="7029" y="11114"/>
                    <a:pt x="8131" y="11114"/>
                  </a:cubicBezTo>
                  <a:cubicBezTo>
                    <a:pt x="8495" y="11114"/>
                    <a:pt x="8860" y="11132"/>
                    <a:pt x="9226" y="11180"/>
                  </a:cubicBezTo>
                  <a:cubicBezTo>
                    <a:pt x="9531" y="11221"/>
                    <a:pt x="9832" y="11241"/>
                    <a:pt x="10128" y="11241"/>
                  </a:cubicBezTo>
                  <a:cubicBezTo>
                    <a:pt x="12170" y="11241"/>
                    <a:pt x="13908" y="10269"/>
                    <a:pt x="14174" y="8185"/>
                  </a:cubicBezTo>
                  <a:cubicBezTo>
                    <a:pt x="14476" y="5800"/>
                    <a:pt x="12733" y="5495"/>
                    <a:pt x="11689" y="3179"/>
                  </a:cubicBezTo>
                  <a:cubicBezTo>
                    <a:pt x="11016" y="1689"/>
                    <a:pt x="9366" y="1"/>
                    <a:pt x="7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448;p32"/>
            <p:cNvGrpSpPr/>
            <p:nvPr/>
          </p:nvGrpSpPr>
          <p:grpSpPr>
            <a:xfrm>
              <a:off x="4924108" y="1051523"/>
              <a:ext cx="3526414" cy="3433116"/>
              <a:chOff x="4924108" y="1051523"/>
              <a:chExt cx="3526414" cy="3433116"/>
            </a:xfrm>
          </p:grpSpPr>
          <p:sp>
            <p:nvSpPr>
              <p:cNvPr id="11" name="Google Shape;449;p32"/>
              <p:cNvSpPr/>
              <p:nvPr/>
            </p:nvSpPr>
            <p:spPr>
              <a:xfrm>
                <a:off x="5879972" y="2549046"/>
                <a:ext cx="152934" cy="88774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7573" extrusionOk="0">
                    <a:moveTo>
                      <a:pt x="7640" y="1"/>
                    </a:moveTo>
                    <a:cubicBezTo>
                      <a:pt x="3737" y="1569"/>
                      <a:pt x="635" y="3670"/>
                      <a:pt x="1" y="7573"/>
                    </a:cubicBezTo>
                    <a:lnTo>
                      <a:pt x="7640" y="7573"/>
                    </a:lnTo>
                    <a:lnTo>
                      <a:pt x="76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50;p32"/>
              <p:cNvSpPr/>
              <p:nvPr/>
            </p:nvSpPr>
            <p:spPr>
              <a:xfrm>
                <a:off x="6014244" y="1920587"/>
                <a:ext cx="933321" cy="714194"/>
              </a:xfrm>
              <a:custGeom>
                <a:avLst/>
                <a:gdLst/>
                <a:ahLst/>
                <a:cxnLst/>
                <a:rect l="l" t="t" r="r" b="b"/>
                <a:pathLst>
                  <a:path w="54974" h="62212" extrusionOk="0">
                    <a:moveTo>
                      <a:pt x="38795" y="1"/>
                    </a:moveTo>
                    <a:lnTo>
                      <a:pt x="38795" y="46501"/>
                    </a:lnTo>
                    <a:cubicBezTo>
                      <a:pt x="38795" y="46501"/>
                      <a:pt x="15845" y="48936"/>
                      <a:pt x="1" y="54640"/>
                    </a:cubicBezTo>
                    <a:lnTo>
                      <a:pt x="1" y="62212"/>
                    </a:lnTo>
                    <a:lnTo>
                      <a:pt x="52038" y="62212"/>
                    </a:lnTo>
                    <a:cubicBezTo>
                      <a:pt x="52038" y="62212"/>
                      <a:pt x="54973" y="49536"/>
                      <a:pt x="54340" y="30523"/>
                    </a:cubicBezTo>
                    <a:cubicBezTo>
                      <a:pt x="53906" y="17780"/>
                      <a:pt x="48702" y="6205"/>
                      <a:pt x="38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51;p32"/>
              <p:cNvSpPr/>
              <p:nvPr/>
            </p:nvSpPr>
            <p:spPr>
              <a:xfrm>
                <a:off x="6044858" y="2130856"/>
                <a:ext cx="676214" cy="408519"/>
              </a:xfrm>
              <a:custGeom>
                <a:avLst/>
                <a:gdLst/>
                <a:ahLst/>
                <a:cxnLst/>
                <a:rect l="l" t="t" r="r" b="b"/>
                <a:pathLst>
                  <a:path w="38796" h="39662" fill="none" extrusionOk="0">
                    <a:moveTo>
                      <a:pt x="38795" y="0"/>
                    </a:moveTo>
                    <a:lnTo>
                      <a:pt x="38795" y="31523"/>
                    </a:lnTo>
                    <a:cubicBezTo>
                      <a:pt x="38795" y="31523"/>
                      <a:pt x="15845" y="33958"/>
                      <a:pt x="1" y="39662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52;p32"/>
              <p:cNvSpPr/>
              <p:nvPr/>
            </p:nvSpPr>
            <p:spPr>
              <a:xfrm flipH="1">
                <a:off x="6411463" y="1850424"/>
                <a:ext cx="435970" cy="1055028"/>
              </a:xfrm>
              <a:custGeom>
                <a:avLst/>
                <a:gdLst/>
                <a:ahLst/>
                <a:cxnLst/>
                <a:rect l="l" t="t" r="r" b="b"/>
                <a:pathLst>
                  <a:path w="27454" h="66448" extrusionOk="0">
                    <a:moveTo>
                      <a:pt x="0" y="0"/>
                    </a:moveTo>
                    <a:lnTo>
                      <a:pt x="0" y="66448"/>
                    </a:lnTo>
                    <a:lnTo>
                      <a:pt x="24518" y="66448"/>
                    </a:lnTo>
                    <a:cubicBezTo>
                      <a:pt x="24518" y="66448"/>
                      <a:pt x="27453" y="53772"/>
                      <a:pt x="26820" y="34759"/>
                    </a:cubicBezTo>
                    <a:cubicBezTo>
                      <a:pt x="26219" y="17846"/>
                      <a:pt x="17313" y="300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53;p32"/>
              <p:cNvSpPr/>
              <p:nvPr/>
            </p:nvSpPr>
            <p:spPr>
              <a:xfrm>
                <a:off x="7108483" y="1934480"/>
                <a:ext cx="435954" cy="981198"/>
              </a:xfrm>
              <a:custGeom>
                <a:avLst/>
                <a:gdLst/>
                <a:ahLst/>
                <a:cxnLst/>
                <a:rect l="l" t="t" r="r" b="b"/>
                <a:pathLst>
                  <a:path w="27453" h="61798" extrusionOk="0">
                    <a:moveTo>
                      <a:pt x="15216" y="1"/>
                    </a:moveTo>
                    <a:cubicBezTo>
                      <a:pt x="15001" y="1"/>
                      <a:pt x="14788" y="8"/>
                      <a:pt x="14577" y="20"/>
                    </a:cubicBezTo>
                    <a:cubicBezTo>
                      <a:pt x="10841" y="254"/>
                      <a:pt x="7906" y="3489"/>
                      <a:pt x="4770" y="10895"/>
                    </a:cubicBezTo>
                    <a:cubicBezTo>
                      <a:pt x="1601" y="18300"/>
                      <a:pt x="0" y="44252"/>
                      <a:pt x="867" y="61798"/>
                    </a:cubicBezTo>
                    <a:lnTo>
                      <a:pt x="23016" y="61798"/>
                    </a:lnTo>
                    <a:cubicBezTo>
                      <a:pt x="23016" y="61798"/>
                      <a:pt x="27453" y="45653"/>
                      <a:pt x="26719" y="24171"/>
                    </a:cubicBezTo>
                    <a:cubicBezTo>
                      <a:pt x="26016" y="3588"/>
                      <a:pt x="20137" y="1"/>
                      <a:pt x="152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54;p32"/>
              <p:cNvSpPr/>
              <p:nvPr/>
            </p:nvSpPr>
            <p:spPr>
              <a:xfrm>
                <a:off x="6738262" y="1851600"/>
                <a:ext cx="297178" cy="1064078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67018" extrusionOk="0">
                    <a:moveTo>
                      <a:pt x="10369" y="1"/>
                    </a:moveTo>
                    <a:cubicBezTo>
                      <a:pt x="10227" y="1"/>
                      <a:pt x="10084" y="2"/>
                      <a:pt x="9941" y="3"/>
                    </a:cubicBezTo>
                    <a:cubicBezTo>
                      <a:pt x="6372" y="3"/>
                      <a:pt x="3036" y="704"/>
                      <a:pt x="0" y="1871"/>
                    </a:cubicBezTo>
                    <a:lnTo>
                      <a:pt x="2102" y="67018"/>
                    </a:lnTo>
                    <a:lnTo>
                      <a:pt x="17813" y="67018"/>
                    </a:lnTo>
                    <a:lnTo>
                      <a:pt x="18714" y="937"/>
                    </a:lnTo>
                    <a:cubicBezTo>
                      <a:pt x="16135" y="332"/>
                      <a:pt x="13344" y="1"/>
                      <a:pt x="10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55;p32"/>
              <p:cNvSpPr/>
              <p:nvPr/>
            </p:nvSpPr>
            <p:spPr>
              <a:xfrm>
                <a:off x="7005198" y="1860650"/>
                <a:ext cx="435970" cy="1055028"/>
              </a:xfrm>
              <a:custGeom>
                <a:avLst/>
                <a:gdLst/>
                <a:ahLst/>
                <a:cxnLst/>
                <a:rect l="l" t="t" r="r" b="b"/>
                <a:pathLst>
                  <a:path w="27454" h="66448" extrusionOk="0">
                    <a:moveTo>
                      <a:pt x="0" y="0"/>
                    </a:moveTo>
                    <a:lnTo>
                      <a:pt x="0" y="66448"/>
                    </a:lnTo>
                    <a:lnTo>
                      <a:pt x="24518" y="66448"/>
                    </a:lnTo>
                    <a:cubicBezTo>
                      <a:pt x="24518" y="66448"/>
                      <a:pt x="27453" y="53772"/>
                      <a:pt x="26820" y="34759"/>
                    </a:cubicBezTo>
                    <a:cubicBezTo>
                      <a:pt x="26219" y="17846"/>
                      <a:pt x="17313" y="300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56;p32"/>
              <p:cNvSpPr/>
              <p:nvPr/>
            </p:nvSpPr>
            <p:spPr>
              <a:xfrm>
                <a:off x="6568243" y="1927907"/>
                <a:ext cx="872987" cy="987771"/>
              </a:xfrm>
              <a:custGeom>
                <a:avLst/>
                <a:gdLst/>
                <a:ahLst/>
                <a:cxnLst/>
                <a:rect l="l" t="t" r="r" b="b"/>
                <a:pathLst>
                  <a:path w="54974" h="62212" extrusionOk="0">
                    <a:moveTo>
                      <a:pt x="38795" y="1"/>
                    </a:moveTo>
                    <a:lnTo>
                      <a:pt x="38795" y="46501"/>
                    </a:lnTo>
                    <a:cubicBezTo>
                      <a:pt x="38795" y="46501"/>
                      <a:pt x="15845" y="48936"/>
                      <a:pt x="1" y="54640"/>
                    </a:cubicBezTo>
                    <a:lnTo>
                      <a:pt x="1" y="62212"/>
                    </a:lnTo>
                    <a:lnTo>
                      <a:pt x="52038" y="62212"/>
                    </a:lnTo>
                    <a:cubicBezTo>
                      <a:pt x="52038" y="62212"/>
                      <a:pt x="54973" y="49536"/>
                      <a:pt x="54340" y="30523"/>
                    </a:cubicBezTo>
                    <a:cubicBezTo>
                      <a:pt x="53906" y="17780"/>
                      <a:pt x="48702" y="6205"/>
                      <a:pt x="38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57;p32"/>
              <p:cNvSpPr/>
              <p:nvPr/>
            </p:nvSpPr>
            <p:spPr>
              <a:xfrm>
                <a:off x="6568243" y="2165719"/>
                <a:ext cx="616080" cy="629733"/>
              </a:xfrm>
              <a:custGeom>
                <a:avLst/>
                <a:gdLst/>
                <a:ahLst/>
                <a:cxnLst/>
                <a:rect l="l" t="t" r="r" b="b"/>
                <a:pathLst>
                  <a:path w="38796" h="39662" fill="none" extrusionOk="0">
                    <a:moveTo>
                      <a:pt x="38795" y="0"/>
                    </a:moveTo>
                    <a:lnTo>
                      <a:pt x="38795" y="31523"/>
                    </a:lnTo>
                    <a:cubicBezTo>
                      <a:pt x="38795" y="31523"/>
                      <a:pt x="15845" y="33958"/>
                      <a:pt x="1" y="39662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58;p32"/>
              <p:cNvSpPr/>
              <p:nvPr/>
            </p:nvSpPr>
            <p:spPr>
              <a:xfrm flipH="1">
                <a:off x="6582998" y="3809386"/>
                <a:ext cx="718790" cy="105600"/>
              </a:xfrm>
              <a:custGeom>
                <a:avLst/>
                <a:gdLst/>
                <a:ahLst/>
                <a:cxnLst/>
                <a:rect l="l" t="t" r="r" b="b"/>
                <a:pathLst>
                  <a:path w="25886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25885" y="3803"/>
                    </a:lnTo>
                    <a:lnTo>
                      <a:pt x="25885" y="0"/>
                    </a:ln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59;p32"/>
              <p:cNvSpPr/>
              <p:nvPr/>
            </p:nvSpPr>
            <p:spPr>
              <a:xfrm flipH="1">
                <a:off x="6308845" y="3259194"/>
                <a:ext cx="511311" cy="117448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42297" extrusionOk="0">
                    <a:moveTo>
                      <a:pt x="1" y="0"/>
                    </a:moveTo>
                    <a:lnTo>
                      <a:pt x="15212" y="42297"/>
                    </a:lnTo>
                    <a:lnTo>
                      <a:pt x="18414" y="42297"/>
                    </a:lnTo>
                    <a:lnTo>
                      <a:pt x="3236" y="0"/>
                    </a:ln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60;p32"/>
              <p:cNvSpPr/>
              <p:nvPr/>
            </p:nvSpPr>
            <p:spPr>
              <a:xfrm flipH="1">
                <a:off x="6835874" y="3259194"/>
                <a:ext cx="194539" cy="1174482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42297" extrusionOk="0">
                    <a:moveTo>
                      <a:pt x="3803" y="0"/>
                    </a:moveTo>
                    <a:lnTo>
                      <a:pt x="1" y="42297"/>
                    </a:lnTo>
                    <a:lnTo>
                      <a:pt x="3236" y="42297"/>
                    </a:lnTo>
                    <a:lnTo>
                      <a:pt x="7006" y="0"/>
                    </a:ln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61;p32"/>
              <p:cNvSpPr/>
              <p:nvPr/>
            </p:nvSpPr>
            <p:spPr>
              <a:xfrm flipH="1">
                <a:off x="7046134" y="3259194"/>
                <a:ext cx="511311" cy="117448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42297" extrusionOk="0">
                    <a:moveTo>
                      <a:pt x="15178" y="0"/>
                    </a:moveTo>
                    <a:lnTo>
                      <a:pt x="1" y="42297"/>
                    </a:lnTo>
                    <a:lnTo>
                      <a:pt x="3236" y="42297"/>
                    </a:lnTo>
                    <a:lnTo>
                      <a:pt x="18414" y="0"/>
                    </a:ln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62;p32"/>
              <p:cNvSpPr/>
              <p:nvPr/>
            </p:nvSpPr>
            <p:spPr>
              <a:xfrm flipH="1">
                <a:off x="6344973" y="3269357"/>
                <a:ext cx="76138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27420" h="4038" extrusionOk="0">
                    <a:moveTo>
                      <a:pt x="0" y="1"/>
                    </a:moveTo>
                    <a:lnTo>
                      <a:pt x="0" y="4037"/>
                    </a:lnTo>
                    <a:lnTo>
                      <a:pt x="25585" y="4037"/>
                    </a:lnTo>
                    <a:cubicBezTo>
                      <a:pt x="26586" y="4037"/>
                      <a:pt x="27420" y="3237"/>
                      <a:pt x="27420" y="2203"/>
                    </a:cubicBezTo>
                    <a:lnTo>
                      <a:pt x="27420" y="1836"/>
                    </a:lnTo>
                    <a:cubicBezTo>
                      <a:pt x="27420" y="802"/>
                      <a:pt x="26586" y="1"/>
                      <a:pt x="25585" y="1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63;p32"/>
              <p:cNvSpPr/>
              <p:nvPr/>
            </p:nvSpPr>
            <p:spPr>
              <a:xfrm flipH="1">
                <a:off x="7073576" y="2418100"/>
                <a:ext cx="456880" cy="953147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34326" extrusionOk="0">
                    <a:moveTo>
                      <a:pt x="1702" y="1"/>
                    </a:moveTo>
                    <a:cubicBezTo>
                      <a:pt x="768" y="1"/>
                      <a:pt x="1" y="768"/>
                      <a:pt x="1" y="1702"/>
                    </a:cubicBezTo>
                    <a:lnTo>
                      <a:pt x="1" y="26286"/>
                    </a:lnTo>
                    <a:cubicBezTo>
                      <a:pt x="1" y="30723"/>
                      <a:pt x="3603" y="34325"/>
                      <a:pt x="8073" y="34325"/>
                    </a:cubicBezTo>
                    <a:lnTo>
                      <a:pt x="13977" y="34325"/>
                    </a:lnTo>
                    <a:cubicBezTo>
                      <a:pt x="15078" y="34325"/>
                      <a:pt x="15979" y="33425"/>
                      <a:pt x="15979" y="32324"/>
                    </a:cubicBezTo>
                    <a:cubicBezTo>
                      <a:pt x="15979" y="31190"/>
                      <a:pt x="15078" y="30289"/>
                      <a:pt x="13977" y="30289"/>
                    </a:cubicBezTo>
                    <a:lnTo>
                      <a:pt x="7773" y="30289"/>
                    </a:lnTo>
                    <a:cubicBezTo>
                      <a:pt x="5371" y="30289"/>
                      <a:pt x="3437" y="28354"/>
                      <a:pt x="3437" y="25953"/>
                    </a:cubicBezTo>
                    <a:lnTo>
                      <a:pt x="3437" y="1702"/>
                    </a:lnTo>
                    <a:cubicBezTo>
                      <a:pt x="3437" y="768"/>
                      <a:pt x="2669" y="1"/>
                      <a:pt x="1702" y="1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64;p32"/>
              <p:cNvSpPr/>
              <p:nvPr/>
            </p:nvSpPr>
            <p:spPr>
              <a:xfrm flipH="1">
                <a:off x="6651556" y="2656187"/>
                <a:ext cx="680804" cy="603027"/>
              </a:xfrm>
              <a:custGeom>
                <a:avLst/>
                <a:gdLst/>
                <a:ahLst/>
                <a:cxnLst/>
                <a:rect l="l" t="t" r="r" b="b"/>
                <a:pathLst>
                  <a:path w="24518" h="21717" extrusionOk="0">
                    <a:moveTo>
                      <a:pt x="24151" y="1"/>
                    </a:moveTo>
                    <a:lnTo>
                      <a:pt x="4203" y="2402"/>
                    </a:lnTo>
                    <a:lnTo>
                      <a:pt x="1935" y="9441"/>
                    </a:lnTo>
                    <a:cubicBezTo>
                      <a:pt x="0" y="15512"/>
                      <a:pt x="4537" y="21716"/>
                      <a:pt x="10908" y="21716"/>
                    </a:cubicBezTo>
                    <a:lnTo>
                      <a:pt x="24518" y="21716"/>
                    </a:lnTo>
                    <a:lnTo>
                      <a:pt x="241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65;p32"/>
              <p:cNvSpPr/>
              <p:nvPr/>
            </p:nvSpPr>
            <p:spPr>
              <a:xfrm flipH="1">
                <a:off x="6031209" y="2583025"/>
                <a:ext cx="65464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6720" h="1902" extrusionOk="0">
                    <a:moveTo>
                      <a:pt x="1" y="0"/>
                    </a:moveTo>
                    <a:lnTo>
                      <a:pt x="1" y="1902"/>
                    </a:lnTo>
                    <a:lnTo>
                      <a:pt x="26720" y="1902"/>
                    </a:lnTo>
                    <a:lnTo>
                      <a:pt x="267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66;p32"/>
              <p:cNvSpPr/>
              <p:nvPr/>
            </p:nvSpPr>
            <p:spPr>
              <a:xfrm flipH="1">
                <a:off x="6749319" y="1667875"/>
                <a:ext cx="209231" cy="327906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11809" extrusionOk="0">
                    <a:moveTo>
                      <a:pt x="3369" y="0"/>
                    </a:moveTo>
                    <a:lnTo>
                      <a:pt x="0" y="6805"/>
                    </a:lnTo>
                    <a:lnTo>
                      <a:pt x="6338" y="11809"/>
                    </a:lnTo>
                    <a:lnTo>
                      <a:pt x="9040" y="0"/>
                    </a:lnTo>
                    <a:close/>
                  </a:path>
                </a:pathLst>
              </a:custGeom>
              <a:solidFill>
                <a:srgbClr val="FFE2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67;p32"/>
              <p:cNvSpPr/>
              <p:nvPr/>
            </p:nvSpPr>
            <p:spPr>
              <a:xfrm flipH="1">
                <a:off x="6506712" y="1218200"/>
                <a:ext cx="394182" cy="531367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7314" extrusionOk="0">
                    <a:moveTo>
                      <a:pt x="3370" y="1"/>
                    </a:moveTo>
                    <a:cubicBezTo>
                      <a:pt x="1502" y="1"/>
                      <a:pt x="1" y="1202"/>
                      <a:pt x="1" y="1202"/>
                    </a:cubicBezTo>
                    <a:lnTo>
                      <a:pt x="4437" y="15178"/>
                    </a:lnTo>
                    <a:lnTo>
                      <a:pt x="11309" y="17313"/>
                    </a:lnTo>
                    <a:cubicBezTo>
                      <a:pt x="12843" y="12877"/>
                      <a:pt x="12276" y="9541"/>
                      <a:pt x="10709" y="5638"/>
                    </a:cubicBezTo>
                    <a:cubicBezTo>
                      <a:pt x="9174" y="1702"/>
                      <a:pt x="4971" y="1"/>
                      <a:pt x="3370" y="1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468;p32"/>
              <p:cNvSpPr/>
              <p:nvPr/>
            </p:nvSpPr>
            <p:spPr>
              <a:xfrm flipH="1">
                <a:off x="6566100" y="1278386"/>
                <a:ext cx="443286" cy="532042"/>
              </a:xfrm>
              <a:custGeom>
                <a:avLst/>
                <a:gdLst/>
                <a:ahLst/>
                <a:cxnLst/>
                <a:rect l="l" t="t" r="r" b="b"/>
                <a:pathLst>
                  <a:path w="14444" h="17336" extrusionOk="0">
                    <a:moveTo>
                      <a:pt x="5702" y="0"/>
                    </a:moveTo>
                    <a:cubicBezTo>
                      <a:pt x="5401" y="0"/>
                      <a:pt x="5091" y="14"/>
                      <a:pt x="4770" y="41"/>
                    </a:cubicBezTo>
                    <a:cubicBezTo>
                      <a:pt x="0" y="475"/>
                      <a:pt x="300" y="6346"/>
                      <a:pt x="600" y="9882"/>
                    </a:cubicBezTo>
                    <a:cubicBezTo>
                      <a:pt x="923" y="13297"/>
                      <a:pt x="5852" y="17336"/>
                      <a:pt x="9374" y="17336"/>
                    </a:cubicBezTo>
                    <a:cubicBezTo>
                      <a:pt x="9498" y="17336"/>
                      <a:pt x="9620" y="17331"/>
                      <a:pt x="9740" y="17320"/>
                    </a:cubicBezTo>
                    <a:cubicBezTo>
                      <a:pt x="13276" y="16987"/>
                      <a:pt x="14444" y="12650"/>
                      <a:pt x="14110" y="9114"/>
                    </a:cubicBezTo>
                    <a:cubicBezTo>
                      <a:pt x="13824" y="5741"/>
                      <a:pt x="11928" y="0"/>
                      <a:pt x="5702" y="0"/>
                    </a:cubicBezTo>
                    <a:close/>
                  </a:path>
                </a:pathLst>
              </a:custGeom>
              <a:solidFill>
                <a:srgbClr val="FFE2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69;p32"/>
              <p:cNvSpPr/>
              <p:nvPr/>
            </p:nvSpPr>
            <p:spPr>
              <a:xfrm flipH="1">
                <a:off x="6600903" y="1273506"/>
                <a:ext cx="454580" cy="290757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9474" extrusionOk="0">
                    <a:moveTo>
                      <a:pt x="7073" y="0"/>
                    </a:moveTo>
                    <a:cubicBezTo>
                      <a:pt x="1" y="0"/>
                      <a:pt x="1669" y="9474"/>
                      <a:pt x="1669" y="9474"/>
                    </a:cubicBezTo>
                    <a:cubicBezTo>
                      <a:pt x="1669" y="9474"/>
                      <a:pt x="9975" y="9373"/>
                      <a:pt x="11809" y="2135"/>
                    </a:cubicBezTo>
                    <a:cubicBezTo>
                      <a:pt x="11809" y="2135"/>
                      <a:pt x="13077" y="2335"/>
                      <a:pt x="14812" y="4303"/>
                    </a:cubicBezTo>
                    <a:cubicBezTo>
                      <a:pt x="14812" y="4303"/>
                      <a:pt x="13978" y="0"/>
                      <a:pt x="7073" y="0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70;p32"/>
              <p:cNvSpPr/>
              <p:nvPr/>
            </p:nvSpPr>
            <p:spPr>
              <a:xfrm flipH="1">
                <a:off x="6655160" y="1322644"/>
                <a:ext cx="272343" cy="231372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7539" fill="none" extrusionOk="0">
                    <a:moveTo>
                      <a:pt x="7506" y="0"/>
                    </a:moveTo>
                    <a:cubicBezTo>
                      <a:pt x="7506" y="0"/>
                      <a:pt x="8874" y="5638"/>
                      <a:pt x="1" y="7539"/>
                    </a:cubicBezTo>
                  </a:path>
                </a:pathLst>
              </a:custGeom>
              <a:noFill/>
              <a:ln w="10850" cap="flat" cmpd="sng">
                <a:solidFill>
                  <a:srgbClr val="06759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71;p32"/>
              <p:cNvSpPr/>
              <p:nvPr/>
            </p:nvSpPr>
            <p:spPr>
              <a:xfrm flipH="1">
                <a:off x="6740147" y="1235418"/>
                <a:ext cx="487327" cy="549719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7912" extrusionOk="0">
                    <a:moveTo>
                      <a:pt x="10428" y="1"/>
                    </a:moveTo>
                    <a:cubicBezTo>
                      <a:pt x="8343" y="1"/>
                      <a:pt x="6232" y="782"/>
                      <a:pt x="5105" y="1942"/>
                    </a:cubicBezTo>
                    <a:cubicBezTo>
                      <a:pt x="2269" y="4844"/>
                      <a:pt x="1" y="9247"/>
                      <a:pt x="134" y="13750"/>
                    </a:cubicBezTo>
                    <a:cubicBezTo>
                      <a:pt x="3423" y="17434"/>
                      <a:pt x="7995" y="17911"/>
                      <a:pt x="10140" y="17911"/>
                    </a:cubicBezTo>
                    <a:cubicBezTo>
                      <a:pt x="10889" y="17911"/>
                      <a:pt x="11342" y="17853"/>
                      <a:pt x="11342" y="17853"/>
                    </a:cubicBezTo>
                    <a:cubicBezTo>
                      <a:pt x="9274" y="13750"/>
                      <a:pt x="10642" y="9414"/>
                      <a:pt x="10642" y="9414"/>
                    </a:cubicBezTo>
                    <a:cubicBezTo>
                      <a:pt x="11217" y="3498"/>
                      <a:pt x="15502" y="3376"/>
                      <a:pt x="15856" y="3376"/>
                    </a:cubicBezTo>
                    <a:cubicBezTo>
                      <a:pt x="15871" y="3376"/>
                      <a:pt x="15879" y="3376"/>
                      <a:pt x="15879" y="3376"/>
                    </a:cubicBezTo>
                    <a:cubicBezTo>
                      <a:pt x="14988" y="947"/>
                      <a:pt x="12723" y="1"/>
                      <a:pt x="10428" y="1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72;p32"/>
              <p:cNvSpPr/>
              <p:nvPr/>
            </p:nvSpPr>
            <p:spPr>
              <a:xfrm flipH="1">
                <a:off x="6437102" y="1306254"/>
                <a:ext cx="210902" cy="452524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14745" fill="none" extrusionOk="0">
                    <a:moveTo>
                      <a:pt x="3703" y="14744"/>
                    </a:moveTo>
                    <a:cubicBezTo>
                      <a:pt x="3703" y="14744"/>
                      <a:pt x="6872" y="5938"/>
                      <a:pt x="0" y="1"/>
                    </a:cubicBezTo>
                  </a:path>
                </a:pathLst>
              </a:custGeom>
              <a:noFill/>
              <a:ln w="10850" cap="flat" cmpd="sng">
                <a:solidFill>
                  <a:srgbClr val="06759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73;p32"/>
              <p:cNvSpPr/>
              <p:nvPr/>
            </p:nvSpPr>
            <p:spPr>
              <a:xfrm flipH="1">
                <a:off x="6864013" y="1218200"/>
                <a:ext cx="380863" cy="418734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13644" fill="none" extrusionOk="0">
                    <a:moveTo>
                      <a:pt x="1" y="13644"/>
                    </a:moveTo>
                    <a:cubicBezTo>
                      <a:pt x="1" y="13644"/>
                      <a:pt x="668" y="1"/>
                      <a:pt x="12410" y="1002"/>
                    </a:cubicBezTo>
                  </a:path>
                </a:pathLst>
              </a:custGeom>
              <a:noFill/>
              <a:ln w="10850" cap="flat" cmpd="sng">
                <a:solidFill>
                  <a:srgbClr val="06759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74;p32"/>
              <p:cNvSpPr/>
              <p:nvPr/>
            </p:nvSpPr>
            <p:spPr>
              <a:xfrm flipH="1">
                <a:off x="6883466" y="1533343"/>
                <a:ext cx="149491" cy="158422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5162" extrusionOk="0">
                    <a:moveTo>
                      <a:pt x="2090" y="1"/>
                    </a:moveTo>
                    <a:cubicBezTo>
                      <a:pt x="1891" y="1"/>
                      <a:pt x="1693" y="35"/>
                      <a:pt x="1502" y="107"/>
                    </a:cubicBezTo>
                    <a:cubicBezTo>
                      <a:pt x="434" y="507"/>
                      <a:pt x="1" y="1942"/>
                      <a:pt x="501" y="3309"/>
                    </a:cubicBezTo>
                    <a:cubicBezTo>
                      <a:pt x="936" y="4424"/>
                      <a:pt x="1859" y="5162"/>
                      <a:pt x="2763" y="5162"/>
                    </a:cubicBezTo>
                    <a:cubicBezTo>
                      <a:pt x="2968" y="5162"/>
                      <a:pt x="3173" y="5124"/>
                      <a:pt x="3370" y="5044"/>
                    </a:cubicBezTo>
                    <a:cubicBezTo>
                      <a:pt x="4437" y="4644"/>
                      <a:pt x="4871" y="3209"/>
                      <a:pt x="4337" y="1841"/>
                    </a:cubicBezTo>
                    <a:cubicBezTo>
                      <a:pt x="3927" y="719"/>
                      <a:pt x="2999" y="1"/>
                      <a:pt x="2090" y="1"/>
                    </a:cubicBezTo>
                    <a:close/>
                  </a:path>
                </a:pathLst>
              </a:custGeom>
              <a:solidFill>
                <a:srgbClr val="FFE2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75;p32"/>
              <p:cNvSpPr/>
              <p:nvPr/>
            </p:nvSpPr>
            <p:spPr>
              <a:xfrm flipH="1">
                <a:off x="6966389" y="1389183"/>
                <a:ext cx="30721" cy="16382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5338" extrusionOk="0">
                    <a:moveTo>
                      <a:pt x="0" y="0"/>
                    </a:moveTo>
                    <a:lnTo>
                      <a:pt x="0" y="5338"/>
                    </a:lnTo>
                    <a:lnTo>
                      <a:pt x="1001" y="5338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FA6F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76;p32"/>
              <p:cNvSpPr/>
              <p:nvPr/>
            </p:nvSpPr>
            <p:spPr>
              <a:xfrm flipH="1">
                <a:off x="6986860" y="1389183"/>
                <a:ext cx="30721" cy="16382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5338" extrusionOk="0">
                    <a:moveTo>
                      <a:pt x="0" y="0"/>
                    </a:moveTo>
                    <a:lnTo>
                      <a:pt x="0" y="5338"/>
                    </a:lnTo>
                    <a:lnTo>
                      <a:pt x="1001" y="5338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FFB3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77;p32"/>
              <p:cNvSpPr/>
              <p:nvPr/>
            </p:nvSpPr>
            <p:spPr>
              <a:xfrm flipH="1">
                <a:off x="6840469" y="1224338"/>
                <a:ext cx="176099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6573" extrusionOk="0">
                    <a:moveTo>
                      <a:pt x="5738" y="1"/>
                    </a:moveTo>
                    <a:cubicBezTo>
                      <a:pt x="5738" y="1"/>
                      <a:pt x="3303" y="1"/>
                      <a:pt x="2202" y="435"/>
                    </a:cubicBezTo>
                    <a:lnTo>
                      <a:pt x="1902" y="535"/>
                    </a:lnTo>
                    <a:cubicBezTo>
                      <a:pt x="768" y="968"/>
                      <a:pt x="1" y="2069"/>
                      <a:pt x="1" y="3303"/>
                    </a:cubicBezTo>
                    <a:lnTo>
                      <a:pt x="1" y="6572"/>
                    </a:lnTo>
                    <a:lnTo>
                      <a:pt x="2235" y="6572"/>
                    </a:lnTo>
                    <a:lnTo>
                      <a:pt x="2235" y="3970"/>
                    </a:lnTo>
                    <a:cubicBezTo>
                      <a:pt x="2235" y="2870"/>
                      <a:pt x="2869" y="1769"/>
                      <a:pt x="3837" y="1168"/>
                    </a:cubicBezTo>
                    <a:cubicBezTo>
                      <a:pt x="4337" y="868"/>
                      <a:pt x="5738" y="1"/>
                      <a:pt x="5738" y="1"/>
                    </a:cubicBezTo>
                    <a:close/>
                  </a:path>
                </a:pathLst>
              </a:custGeom>
              <a:solidFill>
                <a:srgbClr val="FA6F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78;p32"/>
              <p:cNvSpPr/>
              <p:nvPr/>
            </p:nvSpPr>
            <p:spPr>
              <a:xfrm flipH="1">
                <a:off x="6840469" y="1221422"/>
                <a:ext cx="196569" cy="204641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6668" extrusionOk="0">
                    <a:moveTo>
                      <a:pt x="4956" y="1"/>
                    </a:moveTo>
                    <a:cubicBezTo>
                      <a:pt x="4030" y="1"/>
                      <a:pt x="3094" y="172"/>
                      <a:pt x="2202" y="496"/>
                    </a:cubicBezTo>
                    <a:lnTo>
                      <a:pt x="1902" y="630"/>
                    </a:lnTo>
                    <a:cubicBezTo>
                      <a:pt x="768" y="1063"/>
                      <a:pt x="0" y="2164"/>
                      <a:pt x="0" y="3398"/>
                    </a:cubicBezTo>
                    <a:lnTo>
                      <a:pt x="0" y="6667"/>
                    </a:lnTo>
                    <a:lnTo>
                      <a:pt x="2235" y="6667"/>
                    </a:lnTo>
                    <a:lnTo>
                      <a:pt x="2235" y="4065"/>
                    </a:lnTo>
                    <a:cubicBezTo>
                      <a:pt x="2235" y="2965"/>
                      <a:pt x="2836" y="1931"/>
                      <a:pt x="3836" y="1430"/>
                    </a:cubicBezTo>
                    <a:lnTo>
                      <a:pt x="6405" y="96"/>
                    </a:lnTo>
                    <a:lnTo>
                      <a:pt x="5604" y="29"/>
                    </a:lnTo>
                    <a:cubicBezTo>
                      <a:pt x="5389" y="10"/>
                      <a:pt x="5173" y="1"/>
                      <a:pt x="4956" y="1"/>
                    </a:cubicBezTo>
                    <a:close/>
                  </a:path>
                </a:pathLst>
              </a:custGeom>
              <a:solidFill>
                <a:srgbClr val="FFB3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79;p32"/>
              <p:cNvSpPr/>
              <p:nvPr/>
            </p:nvSpPr>
            <p:spPr>
              <a:xfrm flipH="1">
                <a:off x="6900868" y="1503848"/>
                <a:ext cx="174043" cy="175086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705" extrusionOk="0">
                    <a:moveTo>
                      <a:pt x="2836" y="0"/>
                    </a:moveTo>
                    <a:cubicBezTo>
                      <a:pt x="1268" y="0"/>
                      <a:pt x="0" y="1301"/>
                      <a:pt x="0" y="2869"/>
                    </a:cubicBezTo>
                    <a:cubicBezTo>
                      <a:pt x="0" y="4437"/>
                      <a:pt x="1268" y="5705"/>
                      <a:pt x="2836" y="5705"/>
                    </a:cubicBezTo>
                    <a:cubicBezTo>
                      <a:pt x="4403" y="5705"/>
                      <a:pt x="5671" y="4437"/>
                      <a:pt x="5671" y="2869"/>
                    </a:cubicBezTo>
                    <a:cubicBezTo>
                      <a:pt x="5671" y="1301"/>
                      <a:pt x="4403" y="0"/>
                      <a:pt x="2836" y="0"/>
                    </a:cubicBezTo>
                    <a:close/>
                  </a:path>
                </a:pathLst>
              </a:custGeom>
              <a:solidFill>
                <a:srgbClr val="FFB3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;p32"/>
              <p:cNvSpPr/>
              <p:nvPr/>
            </p:nvSpPr>
            <p:spPr>
              <a:xfrm flipH="1">
                <a:off x="6918269" y="1503848"/>
                <a:ext cx="174043" cy="175086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705" extrusionOk="0">
                    <a:moveTo>
                      <a:pt x="2835" y="0"/>
                    </a:moveTo>
                    <a:cubicBezTo>
                      <a:pt x="1268" y="0"/>
                      <a:pt x="0" y="1301"/>
                      <a:pt x="0" y="2869"/>
                    </a:cubicBezTo>
                    <a:cubicBezTo>
                      <a:pt x="0" y="4437"/>
                      <a:pt x="1268" y="5705"/>
                      <a:pt x="2835" y="5705"/>
                    </a:cubicBezTo>
                    <a:cubicBezTo>
                      <a:pt x="4403" y="5705"/>
                      <a:pt x="5671" y="4437"/>
                      <a:pt x="5671" y="2869"/>
                    </a:cubicBezTo>
                    <a:cubicBezTo>
                      <a:pt x="5671" y="1301"/>
                      <a:pt x="4403" y="0"/>
                      <a:pt x="2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81;p32"/>
              <p:cNvSpPr/>
              <p:nvPr/>
            </p:nvSpPr>
            <p:spPr>
              <a:xfrm flipH="1">
                <a:off x="6950002" y="1536596"/>
                <a:ext cx="109563" cy="109594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571" extrusionOk="0">
                    <a:moveTo>
                      <a:pt x="1768" y="1"/>
                    </a:moveTo>
                    <a:cubicBezTo>
                      <a:pt x="801" y="1"/>
                      <a:pt x="1" y="801"/>
                      <a:pt x="1" y="1802"/>
                    </a:cubicBezTo>
                    <a:cubicBezTo>
                      <a:pt x="1" y="2770"/>
                      <a:pt x="801" y="3570"/>
                      <a:pt x="1768" y="3570"/>
                    </a:cubicBezTo>
                    <a:cubicBezTo>
                      <a:pt x="2769" y="3570"/>
                      <a:pt x="3570" y="2770"/>
                      <a:pt x="3570" y="1802"/>
                    </a:cubicBezTo>
                    <a:cubicBezTo>
                      <a:pt x="3570" y="801"/>
                      <a:pt x="2769" y="1"/>
                      <a:pt x="1768" y="1"/>
                    </a:cubicBezTo>
                    <a:close/>
                  </a:path>
                </a:pathLst>
              </a:custGeom>
              <a:solidFill>
                <a:srgbClr val="FFB3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82;p32"/>
              <p:cNvSpPr/>
              <p:nvPr/>
            </p:nvSpPr>
            <p:spPr>
              <a:xfrm flipH="1">
                <a:off x="6980722" y="1566306"/>
                <a:ext cx="49165" cy="50178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635" extrusionOk="0">
                    <a:moveTo>
                      <a:pt x="801" y="0"/>
                    </a:moveTo>
                    <a:cubicBezTo>
                      <a:pt x="368" y="0"/>
                      <a:pt x="1" y="367"/>
                      <a:pt x="1" y="834"/>
                    </a:cubicBezTo>
                    <a:cubicBezTo>
                      <a:pt x="1" y="1268"/>
                      <a:pt x="368" y="1635"/>
                      <a:pt x="801" y="1635"/>
                    </a:cubicBezTo>
                    <a:cubicBezTo>
                      <a:pt x="1268" y="1635"/>
                      <a:pt x="1602" y="1268"/>
                      <a:pt x="1602" y="834"/>
                    </a:cubicBezTo>
                    <a:cubicBezTo>
                      <a:pt x="1602" y="367"/>
                      <a:pt x="126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83;p32"/>
              <p:cNvSpPr/>
              <p:nvPr/>
            </p:nvSpPr>
            <p:spPr>
              <a:xfrm flipH="1">
                <a:off x="6694077" y="1587790"/>
                <a:ext cx="316353" cy="17815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5805" extrusionOk="0">
                    <a:moveTo>
                      <a:pt x="368" y="1"/>
                    </a:moveTo>
                    <a:lnTo>
                      <a:pt x="1" y="268"/>
                    </a:lnTo>
                    <a:lnTo>
                      <a:pt x="3503" y="5038"/>
                    </a:lnTo>
                    <a:lnTo>
                      <a:pt x="10275" y="5805"/>
                    </a:lnTo>
                    <a:lnTo>
                      <a:pt x="10308" y="5338"/>
                    </a:lnTo>
                    <a:lnTo>
                      <a:pt x="3770" y="4604"/>
                    </a:lnTo>
                    <a:lnTo>
                      <a:pt x="3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84;p32"/>
              <p:cNvSpPr/>
              <p:nvPr/>
            </p:nvSpPr>
            <p:spPr>
              <a:xfrm flipH="1">
                <a:off x="6681765" y="1735233"/>
                <a:ext cx="68623" cy="379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1235" extrusionOk="0">
                    <a:moveTo>
                      <a:pt x="267" y="0"/>
                    </a:moveTo>
                    <a:cubicBezTo>
                      <a:pt x="100" y="0"/>
                      <a:pt x="0" y="100"/>
                      <a:pt x="0" y="267"/>
                    </a:cubicBezTo>
                    <a:lnTo>
                      <a:pt x="0" y="968"/>
                    </a:lnTo>
                    <a:cubicBezTo>
                      <a:pt x="0" y="1101"/>
                      <a:pt x="100" y="1234"/>
                      <a:pt x="267" y="1234"/>
                    </a:cubicBezTo>
                    <a:lnTo>
                      <a:pt x="1968" y="1234"/>
                    </a:lnTo>
                    <a:cubicBezTo>
                      <a:pt x="2135" y="1234"/>
                      <a:pt x="2235" y="1101"/>
                      <a:pt x="2235" y="968"/>
                    </a:cubicBezTo>
                    <a:lnTo>
                      <a:pt x="2235" y="267"/>
                    </a:lnTo>
                    <a:cubicBezTo>
                      <a:pt x="2235" y="100"/>
                      <a:pt x="2135" y="0"/>
                      <a:pt x="1968" y="0"/>
                    </a:cubicBezTo>
                    <a:close/>
                  </a:path>
                </a:pathLst>
              </a:custGeom>
              <a:solidFill>
                <a:srgbClr val="FCB2B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5;p32"/>
              <p:cNvSpPr/>
              <p:nvPr/>
            </p:nvSpPr>
            <p:spPr>
              <a:xfrm flipH="1">
                <a:off x="6270887" y="2555224"/>
                <a:ext cx="162134" cy="80609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2903" extrusionOk="0">
                    <a:moveTo>
                      <a:pt x="2936" y="1"/>
                    </a:moveTo>
                    <a:cubicBezTo>
                      <a:pt x="1302" y="1"/>
                      <a:pt x="1" y="1302"/>
                      <a:pt x="1" y="2903"/>
                    </a:cubicBezTo>
                    <a:lnTo>
                      <a:pt x="5838" y="2903"/>
                    </a:lnTo>
                    <a:cubicBezTo>
                      <a:pt x="5838" y="1302"/>
                      <a:pt x="4537" y="1"/>
                      <a:pt x="2936" y="1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86;p32"/>
              <p:cNvSpPr/>
              <p:nvPr/>
            </p:nvSpPr>
            <p:spPr>
              <a:xfrm flipH="1">
                <a:off x="5452048" y="1779029"/>
                <a:ext cx="914245" cy="627101"/>
              </a:xfrm>
              <a:custGeom>
                <a:avLst/>
                <a:gdLst/>
                <a:ahLst/>
                <a:cxnLst/>
                <a:rect l="l" t="t" r="r" b="b"/>
                <a:pathLst>
                  <a:path w="32925" h="22584" extrusionOk="0">
                    <a:moveTo>
                      <a:pt x="3970" y="0"/>
                    </a:moveTo>
                    <a:cubicBezTo>
                      <a:pt x="2436" y="0"/>
                      <a:pt x="1202" y="1168"/>
                      <a:pt x="1135" y="2669"/>
                    </a:cubicBezTo>
                    <a:lnTo>
                      <a:pt x="101" y="19581"/>
                    </a:lnTo>
                    <a:cubicBezTo>
                      <a:pt x="1" y="21215"/>
                      <a:pt x="1302" y="22583"/>
                      <a:pt x="2936" y="22583"/>
                    </a:cubicBezTo>
                    <a:lnTo>
                      <a:pt x="28988" y="22583"/>
                    </a:lnTo>
                    <a:cubicBezTo>
                      <a:pt x="30489" y="22583"/>
                      <a:pt x="31723" y="21416"/>
                      <a:pt x="31824" y="19914"/>
                    </a:cubicBezTo>
                    <a:lnTo>
                      <a:pt x="32824" y="2969"/>
                    </a:lnTo>
                    <a:cubicBezTo>
                      <a:pt x="32924" y="1368"/>
                      <a:pt x="31623" y="0"/>
                      <a:pt x="299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87;p32"/>
              <p:cNvSpPr/>
              <p:nvPr/>
            </p:nvSpPr>
            <p:spPr>
              <a:xfrm flipH="1">
                <a:off x="5406675" y="1779029"/>
                <a:ext cx="914217" cy="627101"/>
              </a:xfrm>
              <a:custGeom>
                <a:avLst/>
                <a:gdLst/>
                <a:ahLst/>
                <a:cxnLst/>
                <a:rect l="l" t="t" r="r" b="b"/>
                <a:pathLst>
                  <a:path w="32924" h="22584" extrusionOk="0">
                    <a:moveTo>
                      <a:pt x="3936" y="0"/>
                    </a:moveTo>
                    <a:cubicBezTo>
                      <a:pt x="2435" y="0"/>
                      <a:pt x="1201" y="1168"/>
                      <a:pt x="1101" y="2669"/>
                    </a:cubicBezTo>
                    <a:lnTo>
                      <a:pt x="100" y="19581"/>
                    </a:lnTo>
                    <a:cubicBezTo>
                      <a:pt x="0" y="21215"/>
                      <a:pt x="1301" y="22583"/>
                      <a:pt x="2936" y="22583"/>
                    </a:cubicBezTo>
                    <a:lnTo>
                      <a:pt x="28988" y="22583"/>
                    </a:lnTo>
                    <a:cubicBezTo>
                      <a:pt x="30489" y="22583"/>
                      <a:pt x="31723" y="21416"/>
                      <a:pt x="31823" y="19914"/>
                    </a:cubicBezTo>
                    <a:lnTo>
                      <a:pt x="32824" y="2969"/>
                    </a:lnTo>
                    <a:cubicBezTo>
                      <a:pt x="32924" y="1368"/>
                      <a:pt x="31623" y="0"/>
                      <a:pt x="29988" y="0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88;p32"/>
              <p:cNvSpPr/>
              <p:nvPr/>
            </p:nvSpPr>
            <p:spPr>
              <a:xfrm flipH="1">
                <a:off x="5666022" y="2228257"/>
                <a:ext cx="469632" cy="408488"/>
              </a:xfrm>
              <a:custGeom>
                <a:avLst/>
                <a:gdLst/>
                <a:ahLst/>
                <a:cxnLst/>
                <a:rect l="l" t="t" r="r" b="b"/>
                <a:pathLst>
                  <a:path w="16913" h="14711" extrusionOk="0">
                    <a:moveTo>
                      <a:pt x="12643" y="6572"/>
                    </a:moveTo>
                    <a:cubicBezTo>
                      <a:pt x="13644" y="6572"/>
                      <a:pt x="14478" y="7372"/>
                      <a:pt x="14478" y="8406"/>
                    </a:cubicBezTo>
                    <a:cubicBezTo>
                      <a:pt x="14478" y="9407"/>
                      <a:pt x="13644" y="10241"/>
                      <a:pt x="12643" y="10241"/>
                    </a:cubicBezTo>
                    <a:cubicBezTo>
                      <a:pt x="11642" y="10241"/>
                      <a:pt x="10808" y="9407"/>
                      <a:pt x="10808" y="8406"/>
                    </a:cubicBezTo>
                    <a:cubicBezTo>
                      <a:pt x="10808" y="7372"/>
                      <a:pt x="11609" y="6572"/>
                      <a:pt x="12643" y="6572"/>
                    </a:cubicBezTo>
                    <a:close/>
                    <a:moveTo>
                      <a:pt x="5138" y="0"/>
                    </a:moveTo>
                    <a:lnTo>
                      <a:pt x="8540" y="12476"/>
                    </a:lnTo>
                    <a:cubicBezTo>
                      <a:pt x="8674" y="12876"/>
                      <a:pt x="8340" y="13310"/>
                      <a:pt x="7940" y="13310"/>
                    </a:cubicBezTo>
                    <a:lnTo>
                      <a:pt x="1" y="13310"/>
                    </a:lnTo>
                    <a:lnTo>
                      <a:pt x="1" y="14711"/>
                    </a:lnTo>
                    <a:lnTo>
                      <a:pt x="14578" y="14711"/>
                    </a:lnTo>
                    <a:cubicBezTo>
                      <a:pt x="15945" y="14711"/>
                      <a:pt x="16913" y="13443"/>
                      <a:pt x="16579" y="12109"/>
                    </a:cubicBezTo>
                    <a:lnTo>
                      <a:pt x="132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89;p32"/>
              <p:cNvSpPr/>
              <p:nvPr/>
            </p:nvSpPr>
            <p:spPr>
              <a:xfrm flipH="1">
                <a:off x="5752156" y="2094640"/>
                <a:ext cx="240855" cy="13620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4905" extrusionOk="0">
                    <a:moveTo>
                      <a:pt x="2002" y="1"/>
                    </a:moveTo>
                    <a:cubicBezTo>
                      <a:pt x="901" y="1"/>
                      <a:pt x="1" y="902"/>
                      <a:pt x="1" y="2036"/>
                    </a:cubicBezTo>
                    <a:lnTo>
                      <a:pt x="1" y="4904"/>
                    </a:lnTo>
                    <a:lnTo>
                      <a:pt x="8674" y="4904"/>
                    </a:lnTo>
                    <a:lnTo>
                      <a:pt x="8674" y="2036"/>
                    </a:lnTo>
                    <a:cubicBezTo>
                      <a:pt x="8674" y="902"/>
                      <a:pt x="7773" y="1"/>
                      <a:pt x="66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90;p32"/>
              <p:cNvSpPr/>
              <p:nvPr/>
            </p:nvSpPr>
            <p:spPr>
              <a:xfrm flipH="1">
                <a:off x="5715113" y="2094640"/>
                <a:ext cx="240828" cy="136200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4905" extrusionOk="0">
                    <a:moveTo>
                      <a:pt x="2001" y="1"/>
                    </a:moveTo>
                    <a:cubicBezTo>
                      <a:pt x="901" y="1"/>
                      <a:pt x="0" y="902"/>
                      <a:pt x="0" y="2036"/>
                    </a:cubicBezTo>
                    <a:lnTo>
                      <a:pt x="0" y="4904"/>
                    </a:lnTo>
                    <a:lnTo>
                      <a:pt x="8673" y="4904"/>
                    </a:lnTo>
                    <a:lnTo>
                      <a:pt x="8673" y="2036"/>
                    </a:lnTo>
                    <a:cubicBezTo>
                      <a:pt x="8673" y="902"/>
                      <a:pt x="7772" y="1"/>
                      <a:pt x="66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91;p32"/>
              <p:cNvSpPr/>
              <p:nvPr/>
            </p:nvSpPr>
            <p:spPr>
              <a:xfrm flipH="1">
                <a:off x="5613207" y="2228257"/>
                <a:ext cx="342734" cy="408488"/>
              </a:xfrm>
              <a:custGeom>
                <a:avLst/>
                <a:gdLst/>
                <a:ahLst/>
                <a:cxnLst/>
                <a:rect l="l" t="t" r="r" b="b"/>
                <a:pathLst>
                  <a:path w="12343" h="14711" extrusionOk="0">
                    <a:moveTo>
                      <a:pt x="6838" y="6572"/>
                    </a:moveTo>
                    <a:cubicBezTo>
                      <a:pt x="7839" y="6572"/>
                      <a:pt x="8673" y="7372"/>
                      <a:pt x="8673" y="8406"/>
                    </a:cubicBezTo>
                    <a:cubicBezTo>
                      <a:pt x="8673" y="9407"/>
                      <a:pt x="7839" y="10241"/>
                      <a:pt x="6838" y="10241"/>
                    </a:cubicBezTo>
                    <a:cubicBezTo>
                      <a:pt x="5838" y="10241"/>
                      <a:pt x="5004" y="9407"/>
                      <a:pt x="5004" y="8406"/>
                    </a:cubicBezTo>
                    <a:cubicBezTo>
                      <a:pt x="5004" y="7372"/>
                      <a:pt x="5804" y="6572"/>
                      <a:pt x="6838" y="6572"/>
                    </a:cubicBezTo>
                    <a:close/>
                    <a:moveTo>
                      <a:pt x="0" y="0"/>
                    </a:moveTo>
                    <a:lnTo>
                      <a:pt x="500" y="1802"/>
                    </a:lnTo>
                    <a:lnTo>
                      <a:pt x="467" y="1802"/>
                    </a:lnTo>
                    <a:lnTo>
                      <a:pt x="3536" y="13077"/>
                    </a:lnTo>
                    <a:cubicBezTo>
                      <a:pt x="3769" y="13877"/>
                      <a:pt x="3202" y="14678"/>
                      <a:pt x="2368" y="14711"/>
                    </a:cubicBezTo>
                    <a:lnTo>
                      <a:pt x="9874" y="14711"/>
                    </a:lnTo>
                    <a:cubicBezTo>
                      <a:pt x="11308" y="14711"/>
                      <a:pt x="12342" y="13377"/>
                      <a:pt x="11975" y="12009"/>
                    </a:cubicBezTo>
                    <a:lnTo>
                      <a:pt x="87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92;p32"/>
              <p:cNvSpPr/>
              <p:nvPr/>
            </p:nvSpPr>
            <p:spPr>
              <a:xfrm flipH="1">
                <a:off x="5715113" y="2094640"/>
                <a:ext cx="240828" cy="136200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4905" extrusionOk="0">
                    <a:moveTo>
                      <a:pt x="2001" y="1"/>
                    </a:moveTo>
                    <a:cubicBezTo>
                      <a:pt x="901" y="1"/>
                      <a:pt x="0" y="902"/>
                      <a:pt x="0" y="2036"/>
                    </a:cubicBezTo>
                    <a:lnTo>
                      <a:pt x="0" y="4904"/>
                    </a:lnTo>
                    <a:lnTo>
                      <a:pt x="8673" y="4904"/>
                    </a:lnTo>
                    <a:lnTo>
                      <a:pt x="8673" y="2036"/>
                    </a:lnTo>
                    <a:cubicBezTo>
                      <a:pt x="8673" y="902"/>
                      <a:pt x="7772" y="1"/>
                      <a:pt x="6671" y="1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93;p32"/>
              <p:cNvSpPr/>
              <p:nvPr/>
            </p:nvSpPr>
            <p:spPr>
              <a:xfrm flipH="1">
                <a:off x="5613207" y="2228257"/>
                <a:ext cx="342734" cy="408488"/>
              </a:xfrm>
              <a:custGeom>
                <a:avLst/>
                <a:gdLst/>
                <a:ahLst/>
                <a:cxnLst/>
                <a:rect l="l" t="t" r="r" b="b"/>
                <a:pathLst>
                  <a:path w="12343" h="14711" extrusionOk="0">
                    <a:moveTo>
                      <a:pt x="6838" y="6572"/>
                    </a:moveTo>
                    <a:cubicBezTo>
                      <a:pt x="7839" y="6572"/>
                      <a:pt x="8673" y="7372"/>
                      <a:pt x="8673" y="8406"/>
                    </a:cubicBezTo>
                    <a:cubicBezTo>
                      <a:pt x="8673" y="9407"/>
                      <a:pt x="7839" y="10241"/>
                      <a:pt x="6838" y="10241"/>
                    </a:cubicBezTo>
                    <a:cubicBezTo>
                      <a:pt x="5838" y="10241"/>
                      <a:pt x="5004" y="9407"/>
                      <a:pt x="5004" y="8406"/>
                    </a:cubicBezTo>
                    <a:cubicBezTo>
                      <a:pt x="5004" y="7372"/>
                      <a:pt x="5804" y="6572"/>
                      <a:pt x="6838" y="6572"/>
                    </a:cubicBezTo>
                    <a:close/>
                    <a:moveTo>
                      <a:pt x="0" y="0"/>
                    </a:moveTo>
                    <a:lnTo>
                      <a:pt x="500" y="1802"/>
                    </a:lnTo>
                    <a:lnTo>
                      <a:pt x="467" y="1802"/>
                    </a:lnTo>
                    <a:lnTo>
                      <a:pt x="3536" y="13077"/>
                    </a:lnTo>
                    <a:cubicBezTo>
                      <a:pt x="3769" y="13877"/>
                      <a:pt x="3202" y="14678"/>
                      <a:pt x="2368" y="14711"/>
                    </a:cubicBezTo>
                    <a:lnTo>
                      <a:pt x="9874" y="14711"/>
                    </a:lnTo>
                    <a:cubicBezTo>
                      <a:pt x="11308" y="14711"/>
                      <a:pt x="12342" y="13377"/>
                      <a:pt x="11975" y="12009"/>
                    </a:cubicBezTo>
                    <a:lnTo>
                      <a:pt x="8706" y="0"/>
                    </a:ln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94;p32"/>
              <p:cNvSpPr/>
              <p:nvPr/>
            </p:nvSpPr>
            <p:spPr>
              <a:xfrm flipH="1">
                <a:off x="5623397" y="2092084"/>
                <a:ext cx="276981" cy="46965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914" fill="none" extrusionOk="0">
                    <a:moveTo>
                      <a:pt x="9974" y="16913"/>
                    </a:moveTo>
                    <a:lnTo>
                      <a:pt x="6705" y="4904"/>
                    </a:lnTo>
                    <a:lnTo>
                      <a:pt x="6672" y="4904"/>
                    </a:lnTo>
                    <a:lnTo>
                      <a:pt x="6672" y="2036"/>
                    </a:lnTo>
                    <a:cubicBezTo>
                      <a:pt x="6672" y="902"/>
                      <a:pt x="5771" y="1"/>
                      <a:pt x="4670" y="1"/>
                    </a:cubicBezTo>
                    <a:lnTo>
                      <a:pt x="0" y="1"/>
                    </a:lnTo>
                  </a:path>
                </a:pathLst>
              </a:custGeom>
              <a:noFill/>
              <a:ln w="10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95;p32"/>
              <p:cNvSpPr/>
              <p:nvPr/>
            </p:nvSpPr>
            <p:spPr>
              <a:xfrm flipH="1">
                <a:off x="5613205" y="2228257"/>
                <a:ext cx="100990" cy="408488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14711" fill="none" extrusionOk="0">
                    <a:moveTo>
                      <a:pt x="0" y="0"/>
                    </a:moveTo>
                    <a:lnTo>
                      <a:pt x="3269" y="12009"/>
                    </a:lnTo>
                    <a:cubicBezTo>
                      <a:pt x="3636" y="13377"/>
                      <a:pt x="2602" y="14711"/>
                      <a:pt x="1201" y="14711"/>
                    </a:cubicBezTo>
                  </a:path>
                </a:pathLst>
              </a:custGeom>
              <a:noFill/>
              <a:ln w="10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96;p32"/>
              <p:cNvSpPr/>
              <p:nvPr/>
            </p:nvSpPr>
            <p:spPr>
              <a:xfrm flipH="1">
                <a:off x="6223626" y="2856255"/>
                <a:ext cx="447390" cy="1350500"/>
              </a:xfrm>
              <a:custGeom>
                <a:avLst/>
                <a:gdLst/>
                <a:ahLst/>
                <a:cxnLst/>
                <a:rect l="l" t="t" r="r" b="b"/>
                <a:pathLst>
                  <a:path w="16112" h="48636" extrusionOk="0">
                    <a:moveTo>
                      <a:pt x="4504" y="1"/>
                    </a:moveTo>
                    <a:lnTo>
                      <a:pt x="0" y="48635"/>
                    </a:lnTo>
                    <a:lnTo>
                      <a:pt x="1401" y="48635"/>
                    </a:lnTo>
                    <a:cubicBezTo>
                      <a:pt x="11976" y="20382"/>
                      <a:pt x="15011" y="7673"/>
                      <a:pt x="15878" y="2703"/>
                    </a:cubicBezTo>
                    <a:cubicBezTo>
                      <a:pt x="16112" y="1302"/>
                      <a:pt x="15011" y="1"/>
                      <a:pt x="13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97;p32"/>
              <p:cNvSpPr/>
              <p:nvPr/>
            </p:nvSpPr>
            <p:spPr>
              <a:xfrm flipH="1">
                <a:off x="6386649" y="2856255"/>
                <a:ext cx="279730" cy="1298630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46768" extrusionOk="0">
                    <a:moveTo>
                      <a:pt x="4337" y="1"/>
                    </a:moveTo>
                    <a:lnTo>
                      <a:pt x="0" y="46767"/>
                    </a:lnTo>
                    <a:cubicBezTo>
                      <a:pt x="0" y="46767"/>
                      <a:pt x="10074" y="20782"/>
                      <a:pt x="7472" y="3236"/>
                    </a:cubicBezTo>
                    <a:cubicBezTo>
                      <a:pt x="7305" y="2102"/>
                      <a:pt x="4337" y="1"/>
                      <a:pt x="4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98;p32"/>
              <p:cNvSpPr/>
              <p:nvPr/>
            </p:nvSpPr>
            <p:spPr>
              <a:xfrm flipH="1">
                <a:off x="6442216" y="2856255"/>
                <a:ext cx="815115" cy="1350500"/>
              </a:xfrm>
              <a:custGeom>
                <a:avLst/>
                <a:gdLst/>
                <a:ahLst/>
                <a:cxnLst/>
                <a:rect l="l" t="t" r="r" b="b"/>
                <a:pathLst>
                  <a:path w="29355" h="48636" extrusionOk="0">
                    <a:moveTo>
                      <a:pt x="18180" y="1"/>
                    </a:moveTo>
                    <a:lnTo>
                      <a:pt x="0" y="46767"/>
                    </a:lnTo>
                    <a:lnTo>
                      <a:pt x="1168" y="48635"/>
                    </a:lnTo>
                    <a:cubicBezTo>
                      <a:pt x="14244" y="28521"/>
                      <a:pt x="26186" y="10675"/>
                      <a:pt x="28654" y="3937"/>
                    </a:cubicBezTo>
                    <a:cubicBezTo>
                      <a:pt x="29355" y="2035"/>
                      <a:pt x="27920" y="1"/>
                      <a:pt x="258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99;p32"/>
              <p:cNvSpPr/>
              <p:nvPr/>
            </p:nvSpPr>
            <p:spPr>
              <a:xfrm flipH="1">
                <a:off x="6735858" y="2711751"/>
                <a:ext cx="596501" cy="1443133"/>
              </a:xfrm>
              <a:custGeom>
                <a:avLst/>
                <a:gdLst/>
                <a:ahLst/>
                <a:cxnLst/>
                <a:rect l="l" t="t" r="r" b="b"/>
                <a:pathLst>
                  <a:path w="21482" h="51972" extrusionOk="0">
                    <a:moveTo>
                      <a:pt x="7572" y="1"/>
                    </a:moveTo>
                    <a:lnTo>
                      <a:pt x="4203" y="401"/>
                    </a:lnTo>
                    <a:lnTo>
                      <a:pt x="1935" y="7440"/>
                    </a:lnTo>
                    <a:cubicBezTo>
                      <a:pt x="0" y="13511"/>
                      <a:pt x="4537" y="19715"/>
                      <a:pt x="10908" y="19715"/>
                    </a:cubicBezTo>
                    <a:lnTo>
                      <a:pt x="15245" y="19715"/>
                    </a:lnTo>
                    <a:lnTo>
                      <a:pt x="2702" y="51971"/>
                    </a:lnTo>
                    <a:cubicBezTo>
                      <a:pt x="21482" y="22084"/>
                      <a:pt x="17880" y="13311"/>
                      <a:pt x="17880" y="13310"/>
                    </a:cubicBezTo>
                    <a:lnTo>
                      <a:pt x="17880" y="13310"/>
                    </a:lnTo>
                    <a:cubicBezTo>
                      <a:pt x="16912" y="13552"/>
                      <a:pt x="15931" y="13665"/>
                      <a:pt x="14980" y="13665"/>
                    </a:cubicBezTo>
                    <a:cubicBezTo>
                      <a:pt x="11605" y="13665"/>
                      <a:pt x="8609" y="12242"/>
                      <a:pt x="7906" y="10108"/>
                    </a:cubicBezTo>
                    <a:cubicBezTo>
                      <a:pt x="6872" y="6939"/>
                      <a:pt x="9507" y="5205"/>
                      <a:pt x="9507" y="5205"/>
                    </a:cubicBezTo>
                    <a:lnTo>
                      <a:pt x="757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500;p32"/>
              <p:cNvSpPr/>
              <p:nvPr/>
            </p:nvSpPr>
            <p:spPr>
              <a:xfrm flipH="1">
                <a:off x="6658025" y="2742323"/>
                <a:ext cx="600250" cy="113958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4104" extrusionOk="0">
                    <a:moveTo>
                      <a:pt x="1302" y="1"/>
                    </a:moveTo>
                    <a:lnTo>
                      <a:pt x="1" y="4104"/>
                    </a:lnTo>
                    <a:lnTo>
                      <a:pt x="21616" y="4104"/>
                    </a:lnTo>
                    <a:lnTo>
                      <a:pt x="215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501;p32"/>
              <p:cNvSpPr/>
              <p:nvPr/>
            </p:nvSpPr>
            <p:spPr>
              <a:xfrm flipH="1">
                <a:off x="6531123" y="4154873"/>
                <a:ext cx="186209" cy="223251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8040" extrusionOk="0">
                    <a:moveTo>
                      <a:pt x="1835" y="0"/>
                    </a:moveTo>
                    <a:lnTo>
                      <a:pt x="0" y="2302"/>
                    </a:lnTo>
                    <a:lnTo>
                      <a:pt x="1668" y="4504"/>
                    </a:lnTo>
                    <a:lnTo>
                      <a:pt x="1969" y="8040"/>
                    </a:lnTo>
                    <a:lnTo>
                      <a:pt x="6705" y="8040"/>
                    </a:lnTo>
                    <a:lnTo>
                      <a:pt x="3069" y="7639"/>
                    </a:lnTo>
                    <a:lnTo>
                      <a:pt x="3069" y="1868"/>
                    </a:lnTo>
                    <a:lnTo>
                      <a:pt x="1835" y="0"/>
                    </a:lnTo>
                    <a:close/>
                  </a:path>
                </a:pathLst>
              </a:custGeom>
              <a:solidFill>
                <a:srgbClr val="FFE2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502;p32"/>
              <p:cNvSpPr/>
              <p:nvPr/>
            </p:nvSpPr>
            <p:spPr>
              <a:xfrm flipH="1">
                <a:off x="6531124" y="4154873"/>
                <a:ext cx="205674" cy="278813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10041" extrusionOk="0">
                    <a:moveTo>
                      <a:pt x="2536" y="0"/>
                    </a:moveTo>
                    <a:lnTo>
                      <a:pt x="1" y="2469"/>
                    </a:lnTo>
                    <a:lnTo>
                      <a:pt x="1936" y="4937"/>
                    </a:lnTo>
                    <a:lnTo>
                      <a:pt x="1936" y="8873"/>
                    </a:lnTo>
                    <a:cubicBezTo>
                      <a:pt x="1936" y="9507"/>
                      <a:pt x="2436" y="10041"/>
                      <a:pt x="3103" y="10041"/>
                    </a:cubicBezTo>
                    <a:lnTo>
                      <a:pt x="6839" y="10041"/>
                    </a:lnTo>
                    <a:lnTo>
                      <a:pt x="7406" y="8040"/>
                    </a:lnTo>
                    <a:lnTo>
                      <a:pt x="2670" y="8040"/>
                    </a:lnTo>
                    <a:lnTo>
                      <a:pt x="2536" y="0"/>
                    </a:ln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03;p32"/>
              <p:cNvSpPr/>
              <p:nvPr/>
            </p:nvSpPr>
            <p:spPr>
              <a:xfrm flipH="1">
                <a:off x="6699700" y="4223404"/>
                <a:ext cx="37097" cy="21028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7573" extrusionOk="0">
                    <a:moveTo>
                      <a:pt x="1" y="1"/>
                    </a:moveTo>
                    <a:lnTo>
                      <a:pt x="1" y="7573"/>
                    </a:lnTo>
                    <a:lnTo>
                      <a:pt x="1335" y="8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504;p32"/>
              <p:cNvSpPr/>
              <p:nvPr/>
            </p:nvSpPr>
            <p:spPr>
              <a:xfrm flipH="1">
                <a:off x="7122076" y="4154873"/>
                <a:ext cx="186209" cy="223251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8040" extrusionOk="0">
                    <a:moveTo>
                      <a:pt x="1835" y="0"/>
                    </a:moveTo>
                    <a:lnTo>
                      <a:pt x="1" y="2302"/>
                    </a:lnTo>
                    <a:lnTo>
                      <a:pt x="1668" y="4504"/>
                    </a:lnTo>
                    <a:lnTo>
                      <a:pt x="1969" y="8040"/>
                    </a:lnTo>
                    <a:lnTo>
                      <a:pt x="6705" y="8040"/>
                    </a:lnTo>
                    <a:lnTo>
                      <a:pt x="3069" y="7639"/>
                    </a:lnTo>
                    <a:lnTo>
                      <a:pt x="3069" y="1868"/>
                    </a:lnTo>
                    <a:lnTo>
                      <a:pt x="1835" y="0"/>
                    </a:lnTo>
                    <a:close/>
                  </a:path>
                </a:pathLst>
              </a:custGeom>
              <a:solidFill>
                <a:srgbClr val="FFE2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505;p32"/>
              <p:cNvSpPr/>
              <p:nvPr/>
            </p:nvSpPr>
            <p:spPr>
              <a:xfrm flipH="1">
                <a:off x="7122076" y="4154873"/>
                <a:ext cx="204730" cy="278813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041" extrusionOk="0">
                    <a:moveTo>
                      <a:pt x="2502" y="0"/>
                    </a:moveTo>
                    <a:lnTo>
                      <a:pt x="0" y="2469"/>
                    </a:lnTo>
                    <a:lnTo>
                      <a:pt x="1902" y="4937"/>
                    </a:lnTo>
                    <a:lnTo>
                      <a:pt x="1902" y="8873"/>
                    </a:lnTo>
                    <a:cubicBezTo>
                      <a:pt x="1902" y="9507"/>
                      <a:pt x="2436" y="10041"/>
                      <a:pt x="3069" y="10041"/>
                    </a:cubicBezTo>
                    <a:lnTo>
                      <a:pt x="6805" y="10041"/>
                    </a:lnTo>
                    <a:lnTo>
                      <a:pt x="7372" y="8040"/>
                    </a:lnTo>
                    <a:lnTo>
                      <a:pt x="2636" y="8040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506;p32"/>
              <p:cNvSpPr/>
              <p:nvPr/>
            </p:nvSpPr>
            <p:spPr>
              <a:xfrm flipH="1">
                <a:off x="7290653" y="4223404"/>
                <a:ext cx="36153" cy="21028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7573" extrusionOk="0">
                    <a:moveTo>
                      <a:pt x="0" y="1"/>
                    </a:moveTo>
                    <a:lnTo>
                      <a:pt x="0" y="7573"/>
                    </a:lnTo>
                    <a:lnTo>
                      <a:pt x="1301" y="8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9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507;p32"/>
              <p:cNvSpPr/>
              <p:nvPr/>
            </p:nvSpPr>
            <p:spPr>
              <a:xfrm flipH="1">
                <a:off x="7257308" y="2742323"/>
                <a:ext cx="516892" cy="169134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60911" extrusionOk="0">
                    <a:moveTo>
                      <a:pt x="1" y="1"/>
                    </a:moveTo>
                    <a:lnTo>
                      <a:pt x="1" y="57842"/>
                    </a:lnTo>
                    <a:cubicBezTo>
                      <a:pt x="1" y="59510"/>
                      <a:pt x="1369" y="60911"/>
                      <a:pt x="3070" y="60911"/>
                    </a:cubicBezTo>
                    <a:lnTo>
                      <a:pt x="15545" y="60911"/>
                    </a:lnTo>
                    <a:cubicBezTo>
                      <a:pt x="17247" y="60911"/>
                      <a:pt x="18614" y="59543"/>
                      <a:pt x="18614" y="57842"/>
                    </a:cubicBezTo>
                    <a:lnTo>
                      <a:pt x="186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08;p32"/>
              <p:cNvSpPr/>
              <p:nvPr/>
            </p:nvSpPr>
            <p:spPr>
              <a:xfrm flipH="1">
                <a:off x="7331420" y="2742323"/>
                <a:ext cx="516864" cy="1691346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60911" extrusionOk="0">
                    <a:moveTo>
                      <a:pt x="0" y="1"/>
                    </a:moveTo>
                    <a:lnTo>
                      <a:pt x="0" y="57842"/>
                    </a:lnTo>
                    <a:cubicBezTo>
                      <a:pt x="0" y="59510"/>
                      <a:pt x="1368" y="60911"/>
                      <a:pt x="3069" y="60911"/>
                    </a:cubicBezTo>
                    <a:lnTo>
                      <a:pt x="15578" y="60911"/>
                    </a:lnTo>
                    <a:cubicBezTo>
                      <a:pt x="17246" y="60911"/>
                      <a:pt x="18614" y="59543"/>
                      <a:pt x="18614" y="57842"/>
                    </a:cubicBezTo>
                    <a:lnTo>
                      <a:pt x="18614" y="1"/>
                    </a:ln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509;p32"/>
              <p:cNvSpPr/>
              <p:nvPr/>
            </p:nvSpPr>
            <p:spPr>
              <a:xfrm flipH="1">
                <a:off x="5254755" y="2742323"/>
                <a:ext cx="516864" cy="1691346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60911" extrusionOk="0">
                    <a:moveTo>
                      <a:pt x="0" y="1"/>
                    </a:moveTo>
                    <a:lnTo>
                      <a:pt x="0" y="57842"/>
                    </a:lnTo>
                    <a:cubicBezTo>
                      <a:pt x="0" y="59510"/>
                      <a:pt x="1368" y="60911"/>
                      <a:pt x="3069" y="60911"/>
                    </a:cubicBezTo>
                    <a:lnTo>
                      <a:pt x="15578" y="60911"/>
                    </a:lnTo>
                    <a:cubicBezTo>
                      <a:pt x="17246" y="60911"/>
                      <a:pt x="18613" y="59543"/>
                      <a:pt x="18613" y="57842"/>
                    </a:cubicBezTo>
                    <a:lnTo>
                      <a:pt x="186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510;p32"/>
              <p:cNvSpPr/>
              <p:nvPr/>
            </p:nvSpPr>
            <p:spPr>
              <a:xfrm flipH="1">
                <a:off x="5327923" y="2742323"/>
                <a:ext cx="516892" cy="169134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60911" extrusionOk="0">
                    <a:moveTo>
                      <a:pt x="1" y="1"/>
                    </a:moveTo>
                    <a:lnTo>
                      <a:pt x="1" y="57842"/>
                    </a:lnTo>
                    <a:cubicBezTo>
                      <a:pt x="1" y="59510"/>
                      <a:pt x="1369" y="60911"/>
                      <a:pt x="3036" y="60911"/>
                    </a:cubicBezTo>
                    <a:lnTo>
                      <a:pt x="15545" y="60911"/>
                    </a:lnTo>
                    <a:cubicBezTo>
                      <a:pt x="17247" y="60911"/>
                      <a:pt x="18614" y="59543"/>
                      <a:pt x="18614" y="57842"/>
                    </a:cubicBezTo>
                    <a:lnTo>
                      <a:pt x="18614" y="1"/>
                    </a:ln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511;p32"/>
              <p:cNvSpPr/>
              <p:nvPr/>
            </p:nvSpPr>
            <p:spPr>
              <a:xfrm flipH="1">
                <a:off x="5319611" y="2635806"/>
                <a:ext cx="2742652" cy="163051"/>
              </a:xfrm>
              <a:custGeom>
                <a:avLst/>
                <a:gdLst/>
                <a:ahLst/>
                <a:cxnLst/>
                <a:rect l="l" t="t" r="r" b="b"/>
                <a:pathLst>
                  <a:path w="98772" h="5872" extrusionOk="0">
                    <a:moveTo>
                      <a:pt x="1969" y="1"/>
                    </a:moveTo>
                    <a:cubicBezTo>
                      <a:pt x="868" y="1"/>
                      <a:pt x="1" y="868"/>
                      <a:pt x="1" y="1969"/>
                    </a:cubicBezTo>
                    <a:lnTo>
                      <a:pt x="1" y="3937"/>
                    </a:lnTo>
                    <a:cubicBezTo>
                      <a:pt x="1" y="5004"/>
                      <a:pt x="868" y="5872"/>
                      <a:pt x="1969" y="5872"/>
                    </a:cubicBezTo>
                    <a:lnTo>
                      <a:pt x="96837" y="5872"/>
                    </a:lnTo>
                    <a:cubicBezTo>
                      <a:pt x="97904" y="5872"/>
                      <a:pt x="98771" y="5004"/>
                      <a:pt x="98771" y="3937"/>
                    </a:cubicBezTo>
                    <a:lnTo>
                      <a:pt x="98771" y="1969"/>
                    </a:lnTo>
                    <a:cubicBezTo>
                      <a:pt x="98771" y="868"/>
                      <a:pt x="97904" y="1"/>
                      <a:pt x="968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512;p32"/>
              <p:cNvSpPr/>
              <p:nvPr/>
            </p:nvSpPr>
            <p:spPr>
              <a:xfrm flipH="1">
                <a:off x="4924108" y="2635806"/>
                <a:ext cx="1949751" cy="163051"/>
              </a:xfrm>
              <a:custGeom>
                <a:avLst/>
                <a:gdLst/>
                <a:ahLst/>
                <a:cxnLst/>
                <a:rect l="l" t="t" r="r" b="b"/>
                <a:pathLst>
                  <a:path w="70217" h="5872" extrusionOk="0">
                    <a:moveTo>
                      <a:pt x="1935" y="1"/>
                    </a:moveTo>
                    <a:cubicBezTo>
                      <a:pt x="867" y="1"/>
                      <a:pt x="0" y="868"/>
                      <a:pt x="0" y="1969"/>
                    </a:cubicBezTo>
                    <a:lnTo>
                      <a:pt x="0" y="3937"/>
                    </a:lnTo>
                    <a:cubicBezTo>
                      <a:pt x="0" y="5004"/>
                      <a:pt x="867" y="5872"/>
                      <a:pt x="1935" y="5872"/>
                    </a:cubicBezTo>
                    <a:lnTo>
                      <a:pt x="68282" y="5872"/>
                    </a:lnTo>
                    <a:cubicBezTo>
                      <a:pt x="69350" y="5872"/>
                      <a:pt x="70217" y="5004"/>
                      <a:pt x="70217" y="3937"/>
                    </a:cubicBezTo>
                    <a:lnTo>
                      <a:pt x="70217" y="1969"/>
                    </a:lnTo>
                    <a:cubicBezTo>
                      <a:pt x="70217" y="868"/>
                      <a:pt x="69350" y="1"/>
                      <a:pt x="68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513;p32"/>
              <p:cNvSpPr/>
              <p:nvPr/>
            </p:nvSpPr>
            <p:spPr>
              <a:xfrm flipH="1">
                <a:off x="7331420" y="2798831"/>
                <a:ext cx="516864" cy="954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3437" extrusionOk="0">
                    <a:moveTo>
                      <a:pt x="0" y="1"/>
                    </a:moveTo>
                    <a:lnTo>
                      <a:pt x="0" y="3436"/>
                    </a:lnTo>
                    <a:lnTo>
                      <a:pt x="18614" y="3436"/>
                    </a:lnTo>
                    <a:lnTo>
                      <a:pt x="18614" y="1"/>
                    </a:ln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514;p32"/>
              <p:cNvSpPr/>
              <p:nvPr/>
            </p:nvSpPr>
            <p:spPr>
              <a:xfrm flipH="1">
                <a:off x="5327923" y="2798831"/>
                <a:ext cx="516892" cy="95437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3437" extrusionOk="0">
                    <a:moveTo>
                      <a:pt x="1" y="1"/>
                    </a:moveTo>
                    <a:lnTo>
                      <a:pt x="1" y="3436"/>
                    </a:lnTo>
                    <a:lnTo>
                      <a:pt x="18614" y="3436"/>
                    </a:lnTo>
                    <a:lnTo>
                      <a:pt x="18614" y="1"/>
                    </a:ln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515;p32"/>
              <p:cNvSpPr/>
              <p:nvPr/>
            </p:nvSpPr>
            <p:spPr>
              <a:xfrm flipH="1">
                <a:off x="7804719" y="3262887"/>
                <a:ext cx="269567" cy="104111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37494" extrusionOk="0">
                    <a:moveTo>
                      <a:pt x="4370" y="0"/>
                    </a:moveTo>
                    <a:cubicBezTo>
                      <a:pt x="1968" y="0"/>
                      <a:pt x="0" y="1969"/>
                      <a:pt x="0" y="4370"/>
                    </a:cubicBezTo>
                    <a:lnTo>
                      <a:pt x="0" y="36360"/>
                    </a:lnTo>
                    <a:cubicBezTo>
                      <a:pt x="0" y="36994"/>
                      <a:pt x="501" y="37494"/>
                      <a:pt x="1134" y="37494"/>
                    </a:cubicBezTo>
                    <a:lnTo>
                      <a:pt x="8573" y="37494"/>
                    </a:lnTo>
                    <a:cubicBezTo>
                      <a:pt x="9207" y="37494"/>
                      <a:pt x="9707" y="36994"/>
                      <a:pt x="9707" y="36360"/>
                    </a:cubicBezTo>
                    <a:lnTo>
                      <a:pt x="9707" y="4370"/>
                    </a:lnTo>
                    <a:cubicBezTo>
                      <a:pt x="9707" y="1969"/>
                      <a:pt x="7772" y="0"/>
                      <a:pt x="5337" y="0"/>
                    </a:cubicBezTo>
                    <a:close/>
                  </a:path>
                </a:pathLst>
              </a:custGeom>
              <a:solidFill>
                <a:srgbClr val="FA6E7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516;p32"/>
              <p:cNvSpPr/>
              <p:nvPr/>
            </p:nvSpPr>
            <p:spPr>
              <a:xfrm flipH="1">
                <a:off x="7597239" y="3413861"/>
                <a:ext cx="377943" cy="382581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3778" extrusionOk="0">
                    <a:moveTo>
                      <a:pt x="11208" y="1"/>
                    </a:moveTo>
                    <a:cubicBezTo>
                      <a:pt x="9874" y="1"/>
                      <a:pt x="8807" y="1068"/>
                      <a:pt x="8807" y="2402"/>
                    </a:cubicBezTo>
                    <a:lnTo>
                      <a:pt x="8807" y="5738"/>
                    </a:lnTo>
                    <a:cubicBezTo>
                      <a:pt x="8807" y="7539"/>
                      <a:pt x="7372" y="8974"/>
                      <a:pt x="5604" y="8974"/>
                    </a:cubicBezTo>
                    <a:lnTo>
                      <a:pt x="2402" y="8974"/>
                    </a:lnTo>
                    <a:cubicBezTo>
                      <a:pt x="1068" y="8974"/>
                      <a:pt x="0" y="10041"/>
                      <a:pt x="0" y="11376"/>
                    </a:cubicBezTo>
                    <a:cubicBezTo>
                      <a:pt x="0" y="12676"/>
                      <a:pt x="1068" y="13777"/>
                      <a:pt x="2402" y="13777"/>
                    </a:cubicBezTo>
                    <a:lnTo>
                      <a:pt x="5604" y="13777"/>
                    </a:lnTo>
                    <a:cubicBezTo>
                      <a:pt x="10008" y="13777"/>
                      <a:pt x="13610" y="10175"/>
                      <a:pt x="13610" y="5738"/>
                    </a:cubicBezTo>
                    <a:lnTo>
                      <a:pt x="13610" y="2402"/>
                    </a:lnTo>
                    <a:cubicBezTo>
                      <a:pt x="13610" y="1068"/>
                      <a:pt x="12543" y="1"/>
                      <a:pt x="11208" y="1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517;p32"/>
              <p:cNvSpPr/>
              <p:nvPr/>
            </p:nvSpPr>
            <p:spPr>
              <a:xfrm flipH="1">
                <a:off x="7894576" y="3593574"/>
                <a:ext cx="381637" cy="377916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610" extrusionOk="0">
                    <a:moveTo>
                      <a:pt x="2369" y="0"/>
                    </a:moveTo>
                    <a:cubicBezTo>
                      <a:pt x="1068" y="0"/>
                      <a:pt x="0" y="1067"/>
                      <a:pt x="0" y="2368"/>
                    </a:cubicBezTo>
                    <a:lnTo>
                      <a:pt x="0" y="5571"/>
                    </a:lnTo>
                    <a:cubicBezTo>
                      <a:pt x="0" y="10007"/>
                      <a:pt x="3570" y="13610"/>
                      <a:pt x="8006" y="13610"/>
                    </a:cubicBezTo>
                    <a:lnTo>
                      <a:pt x="11342" y="13610"/>
                    </a:lnTo>
                    <a:cubicBezTo>
                      <a:pt x="12676" y="13610"/>
                      <a:pt x="13744" y="12542"/>
                      <a:pt x="13744" y="11208"/>
                    </a:cubicBezTo>
                    <a:cubicBezTo>
                      <a:pt x="13744" y="9874"/>
                      <a:pt x="12676" y="8806"/>
                      <a:pt x="11342" y="8806"/>
                    </a:cubicBezTo>
                    <a:lnTo>
                      <a:pt x="8006" y="8806"/>
                    </a:lnTo>
                    <a:cubicBezTo>
                      <a:pt x="6205" y="8806"/>
                      <a:pt x="4770" y="7372"/>
                      <a:pt x="4770" y="5571"/>
                    </a:cubicBezTo>
                    <a:lnTo>
                      <a:pt x="4770" y="2368"/>
                    </a:lnTo>
                    <a:cubicBezTo>
                      <a:pt x="4770" y="1067"/>
                      <a:pt x="3703" y="0"/>
                      <a:pt x="2369" y="0"/>
                    </a:cubicBezTo>
                    <a:close/>
                  </a:path>
                </a:pathLst>
              </a:custGeom>
              <a:solidFill>
                <a:srgbClr val="FA6E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518;p32"/>
              <p:cNvSpPr/>
              <p:nvPr/>
            </p:nvSpPr>
            <p:spPr>
              <a:xfrm flipH="1">
                <a:off x="8004811" y="3413861"/>
                <a:ext cx="11135" cy="4634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9" extrusionOk="0">
                    <a:moveTo>
                      <a:pt x="1" y="1"/>
                    </a:moveTo>
                    <a:lnTo>
                      <a:pt x="1" y="1669"/>
                    </a:lnTo>
                    <a:lnTo>
                      <a:pt x="401" y="1669"/>
                    </a:lnTo>
                    <a:lnTo>
                      <a:pt x="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519;p32"/>
              <p:cNvSpPr/>
              <p:nvPr/>
            </p:nvSpPr>
            <p:spPr>
              <a:xfrm flipH="1">
                <a:off x="7864001" y="3344385"/>
                <a:ext cx="11135" cy="4634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9" extrusionOk="0">
                    <a:moveTo>
                      <a:pt x="0" y="1"/>
                    </a:moveTo>
                    <a:lnTo>
                      <a:pt x="0" y="1669"/>
                    </a:lnTo>
                    <a:lnTo>
                      <a:pt x="400" y="1669"/>
                    </a:lnTo>
                    <a:lnTo>
                      <a:pt x="4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520;p32"/>
              <p:cNvSpPr/>
              <p:nvPr/>
            </p:nvSpPr>
            <p:spPr>
              <a:xfrm flipH="1">
                <a:off x="7942750" y="3613928"/>
                <a:ext cx="11135" cy="4542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36" extrusionOk="0">
                    <a:moveTo>
                      <a:pt x="1" y="1"/>
                    </a:moveTo>
                    <a:lnTo>
                      <a:pt x="1" y="1635"/>
                    </a:lnTo>
                    <a:lnTo>
                      <a:pt x="401" y="1635"/>
                    </a:lnTo>
                    <a:lnTo>
                      <a:pt x="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521;p32"/>
              <p:cNvSpPr/>
              <p:nvPr/>
            </p:nvSpPr>
            <p:spPr>
              <a:xfrm flipH="1">
                <a:off x="7902903" y="3473145"/>
                <a:ext cx="11135" cy="4634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9" extrusionOk="0">
                    <a:moveTo>
                      <a:pt x="0" y="1"/>
                    </a:moveTo>
                    <a:lnTo>
                      <a:pt x="0" y="1668"/>
                    </a:lnTo>
                    <a:lnTo>
                      <a:pt x="400" y="1668"/>
                    </a:lnTo>
                    <a:lnTo>
                      <a:pt x="4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522;p32"/>
              <p:cNvSpPr/>
              <p:nvPr/>
            </p:nvSpPr>
            <p:spPr>
              <a:xfrm flipH="1">
                <a:off x="7842703" y="3869586"/>
                <a:ext cx="11135" cy="4634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9" extrusionOk="0">
                    <a:moveTo>
                      <a:pt x="0" y="0"/>
                    </a:moveTo>
                    <a:lnTo>
                      <a:pt x="0" y="1668"/>
                    </a:lnTo>
                    <a:lnTo>
                      <a:pt x="401" y="1668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523;p32"/>
              <p:cNvSpPr/>
              <p:nvPr/>
            </p:nvSpPr>
            <p:spPr>
              <a:xfrm flipH="1">
                <a:off x="7691730" y="3457401"/>
                <a:ext cx="11135" cy="4634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9" extrusionOk="0">
                    <a:moveTo>
                      <a:pt x="0" y="0"/>
                    </a:moveTo>
                    <a:lnTo>
                      <a:pt x="0" y="1668"/>
                    </a:lnTo>
                    <a:lnTo>
                      <a:pt x="401" y="1668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524;p32"/>
              <p:cNvSpPr/>
              <p:nvPr/>
            </p:nvSpPr>
            <p:spPr>
              <a:xfrm flipH="1">
                <a:off x="8004811" y="3760292"/>
                <a:ext cx="11135" cy="4634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9" extrusionOk="0">
                    <a:moveTo>
                      <a:pt x="1" y="0"/>
                    </a:moveTo>
                    <a:lnTo>
                      <a:pt x="1" y="1668"/>
                    </a:lnTo>
                    <a:lnTo>
                      <a:pt x="401" y="1668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525;p32"/>
              <p:cNvSpPr/>
              <p:nvPr/>
            </p:nvSpPr>
            <p:spPr>
              <a:xfrm flipH="1">
                <a:off x="7993676" y="3957583"/>
                <a:ext cx="11135" cy="4634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9" extrusionOk="0">
                    <a:moveTo>
                      <a:pt x="0" y="0"/>
                    </a:moveTo>
                    <a:lnTo>
                      <a:pt x="0" y="1668"/>
                    </a:lnTo>
                    <a:lnTo>
                      <a:pt x="400" y="1668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526;p32"/>
              <p:cNvSpPr/>
              <p:nvPr/>
            </p:nvSpPr>
            <p:spPr>
              <a:xfrm flipH="1">
                <a:off x="7889936" y="3750101"/>
                <a:ext cx="11135" cy="4634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9" extrusionOk="0">
                    <a:moveTo>
                      <a:pt x="0" y="0"/>
                    </a:moveTo>
                    <a:lnTo>
                      <a:pt x="0" y="1668"/>
                    </a:lnTo>
                    <a:lnTo>
                      <a:pt x="400" y="1668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527;p32"/>
              <p:cNvSpPr/>
              <p:nvPr/>
            </p:nvSpPr>
            <p:spPr>
              <a:xfrm flipH="1">
                <a:off x="8226175" y="3759348"/>
                <a:ext cx="11135" cy="4634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9" extrusionOk="0">
                    <a:moveTo>
                      <a:pt x="0" y="1"/>
                    </a:moveTo>
                    <a:lnTo>
                      <a:pt x="0" y="1669"/>
                    </a:lnTo>
                    <a:lnTo>
                      <a:pt x="401" y="1669"/>
                    </a:lnTo>
                    <a:lnTo>
                      <a:pt x="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528;p32"/>
              <p:cNvSpPr/>
              <p:nvPr/>
            </p:nvSpPr>
            <p:spPr>
              <a:xfrm flipH="1">
                <a:off x="8173389" y="3673212"/>
                <a:ext cx="11135" cy="4542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36" extrusionOk="0">
                    <a:moveTo>
                      <a:pt x="1" y="1"/>
                    </a:moveTo>
                    <a:lnTo>
                      <a:pt x="1" y="1635"/>
                    </a:lnTo>
                    <a:lnTo>
                      <a:pt x="401" y="1635"/>
                    </a:lnTo>
                    <a:lnTo>
                      <a:pt x="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529;p32"/>
              <p:cNvSpPr/>
              <p:nvPr/>
            </p:nvSpPr>
            <p:spPr>
              <a:xfrm flipH="1">
                <a:off x="8149287" y="3805665"/>
                <a:ext cx="11135" cy="4634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9" extrusionOk="0">
                    <a:moveTo>
                      <a:pt x="0" y="1"/>
                    </a:moveTo>
                    <a:lnTo>
                      <a:pt x="0" y="1669"/>
                    </a:lnTo>
                    <a:lnTo>
                      <a:pt x="400" y="1669"/>
                    </a:lnTo>
                    <a:lnTo>
                      <a:pt x="4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530;p32"/>
              <p:cNvSpPr/>
              <p:nvPr/>
            </p:nvSpPr>
            <p:spPr>
              <a:xfrm flipH="1">
                <a:off x="7832512" y="3573192"/>
                <a:ext cx="11135" cy="46316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68" extrusionOk="0">
                    <a:moveTo>
                      <a:pt x="0" y="0"/>
                    </a:moveTo>
                    <a:lnTo>
                      <a:pt x="0" y="1668"/>
                    </a:lnTo>
                    <a:lnTo>
                      <a:pt x="400" y="1668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531;p32"/>
              <p:cNvSpPr/>
              <p:nvPr/>
            </p:nvSpPr>
            <p:spPr>
              <a:xfrm flipH="1">
                <a:off x="7668572" y="3637086"/>
                <a:ext cx="11135" cy="4542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36" extrusionOk="0">
                    <a:moveTo>
                      <a:pt x="0" y="1"/>
                    </a:moveTo>
                    <a:lnTo>
                      <a:pt x="0" y="1635"/>
                    </a:lnTo>
                    <a:lnTo>
                      <a:pt x="401" y="1635"/>
                    </a:lnTo>
                    <a:lnTo>
                      <a:pt x="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532;p32"/>
              <p:cNvSpPr/>
              <p:nvPr/>
            </p:nvSpPr>
            <p:spPr>
              <a:xfrm flipH="1">
                <a:off x="7688957" y="4048356"/>
                <a:ext cx="495567" cy="436283"/>
              </a:xfrm>
              <a:custGeom>
                <a:avLst/>
                <a:gdLst/>
                <a:ahLst/>
                <a:cxnLst/>
                <a:rect l="l" t="t" r="r" b="b"/>
                <a:pathLst>
                  <a:path w="17847" h="15712" extrusionOk="0">
                    <a:moveTo>
                      <a:pt x="768" y="0"/>
                    </a:moveTo>
                    <a:cubicBezTo>
                      <a:pt x="334" y="0"/>
                      <a:pt x="1" y="367"/>
                      <a:pt x="67" y="834"/>
                    </a:cubicBezTo>
                    <a:lnTo>
                      <a:pt x="1735" y="13443"/>
                    </a:lnTo>
                    <a:cubicBezTo>
                      <a:pt x="1902" y="14744"/>
                      <a:pt x="3003" y="15712"/>
                      <a:pt x="4304" y="15712"/>
                    </a:cubicBezTo>
                    <a:lnTo>
                      <a:pt x="13811" y="15712"/>
                    </a:lnTo>
                    <a:cubicBezTo>
                      <a:pt x="15145" y="15712"/>
                      <a:pt x="16246" y="14711"/>
                      <a:pt x="16379" y="13410"/>
                    </a:cubicBezTo>
                    <a:lnTo>
                      <a:pt x="17780" y="801"/>
                    </a:lnTo>
                    <a:cubicBezTo>
                      <a:pt x="17847" y="367"/>
                      <a:pt x="17513" y="0"/>
                      <a:pt x="17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533;p32"/>
              <p:cNvSpPr/>
              <p:nvPr/>
            </p:nvSpPr>
            <p:spPr>
              <a:xfrm flipH="1">
                <a:off x="7703757" y="4188222"/>
                <a:ext cx="464078" cy="71335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2569" extrusionOk="0">
                    <a:moveTo>
                      <a:pt x="0" y="0"/>
                    </a:moveTo>
                    <a:lnTo>
                      <a:pt x="367" y="2569"/>
                    </a:lnTo>
                    <a:lnTo>
                      <a:pt x="16412" y="2569"/>
                    </a:lnTo>
                    <a:lnTo>
                      <a:pt x="16712" y="0"/>
                    </a:lnTo>
                    <a:close/>
                  </a:path>
                </a:pathLst>
              </a:custGeom>
              <a:solidFill>
                <a:srgbClr val="FA6E7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534;p32"/>
              <p:cNvSpPr/>
              <p:nvPr/>
            </p:nvSpPr>
            <p:spPr>
              <a:xfrm rot="1800243">
                <a:off x="6356922" y="2515035"/>
                <a:ext cx="152934" cy="8878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7573" extrusionOk="0">
                    <a:moveTo>
                      <a:pt x="7640" y="1"/>
                    </a:moveTo>
                    <a:cubicBezTo>
                      <a:pt x="3737" y="1569"/>
                      <a:pt x="635" y="3670"/>
                      <a:pt x="1" y="7573"/>
                    </a:cubicBezTo>
                    <a:lnTo>
                      <a:pt x="7640" y="7573"/>
                    </a:lnTo>
                    <a:lnTo>
                      <a:pt x="76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535;p32"/>
              <p:cNvSpPr/>
              <p:nvPr/>
            </p:nvSpPr>
            <p:spPr>
              <a:xfrm>
                <a:off x="6480661" y="1920587"/>
                <a:ext cx="933321" cy="714194"/>
              </a:xfrm>
              <a:custGeom>
                <a:avLst/>
                <a:gdLst/>
                <a:ahLst/>
                <a:cxnLst/>
                <a:rect l="l" t="t" r="r" b="b"/>
                <a:pathLst>
                  <a:path w="54974" h="62212" extrusionOk="0">
                    <a:moveTo>
                      <a:pt x="38795" y="1"/>
                    </a:moveTo>
                    <a:lnTo>
                      <a:pt x="38795" y="46501"/>
                    </a:lnTo>
                    <a:cubicBezTo>
                      <a:pt x="38795" y="46501"/>
                      <a:pt x="15845" y="48936"/>
                      <a:pt x="1" y="54640"/>
                    </a:cubicBezTo>
                    <a:lnTo>
                      <a:pt x="1" y="62212"/>
                    </a:lnTo>
                    <a:lnTo>
                      <a:pt x="52038" y="62212"/>
                    </a:lnTo>
                    <a:cubicBezTo>
                      <a:pt x="52038" y="62212"/>
                      <a:pt x="54973" y="49536"/>
                      <a:pt x="54340" y="30523"/>
                    </a:cubicBezTo>
                    <a:cubicBezTo>
                      <a:pt x="53906" y="17780"/>
                      <a:pt x="48702" y="6205"/>
                      <a:pt x="38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536;p32"/>
              <p:cNvSpPr/>
              <p:nvPr/>
            </p:nvSpPr>
            <p:spPr>
              <a:xfrm>
                <a:off x="6511275" y="2130856"/>
                <a:ext cx="676214" cy="408519"/>
              </a:xfrm>
              <a:custGeom>
                <a:avLst/>
                <a:gdLst/>
                <a:ahLst/>
                <a:cxnLst/>
                <a:rect l="l" t="t" r="r" b="b"/>
                <a:pathLst>
                  <a:path w="38796" h="39662" fill="none" extrusionOk="0">
                    <a:moveTo>
                      <a:pt x="38795" y="0"/>
                    </a:moveTo>
                    <a:lnTo>
                      <a:pt x="38795" y="31523"/>
                    </a:lnTo>
                    <a:cubicBezTo>
                      <a:pt x="38795" y="31523"/>
                      <a:pt x="15845" y="33958"/>
                      <a:pt x="1" y="39662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537;p32"/>
              <p:cNvSpPr/>
              <p:nvPr/>
            </p:nvSpPr>
            <p:spPr>
              <a:xfrm>
                <a:off x="6478104" y="2538310"/>
                <a:ext cx="45890" cy="9766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8507" extrusionOk="0">
                    <a:moveTo>
                      <a:pt x="2703" y="1"/>
                    </a:moveTo>
                    <a:cubicBezTo>
                      <a:pt x="1769" y="301"/>
                      <a:pt x="868" y="601"/>
                      <a:pt x="1" y="935"/>
                    </a:cubicBezTo>
                    <a:lnTo>
                      <a:pt x="1" y="8507"/>
                    </a:lnTo>
                    <a:lnTo>
                      <a:pt x="2703" y="8507"/>
                    </a:lnTo>
                    <a:lnTo>
                      <a:pt x="27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538;p32"/>
              <p:cNvSpPr/>
              <p:nvPr/>
            </p:nvSpPr>
            <p:spPr>
              <a:xfrm>
                <a:off x="5177362" y="1051523"/>
                <a:ext cx="368915" cy="334792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14501" extrusionOk="0">
                    <a:moveTo>
                      <a:pt x="8003" y="0"/>
                    </a:moveTo>
                    <a:cubicBezTo>
                      <a:pt x="7443" y="0"/>
                      <a:pt x="6874" y="65"/>
                      <a:pt x="6305" y="202"/>
                    </a:cubicBezTo>
                    <a:cubicBezTo>
                      <a:pt x="2435" y="1102"/>
                      <a:pt x="0" y="5038"/>
                      <a:pt x="934" y="8908"/>
                    </a:cubicBezTo>
                    <a:cubicBezTo>
                      <a:pt x="1736" y="12257"/>
                      <a:pt x="4724" y="14501"/>
                      <a:pt x="8022" y="14501"/>
                    </a:cubicBezTo>
                    <a:cubicBezTo>
                      <a:pt x="8567" y="14501"/>
                      <a:pt x="9120" y="14439"/>
                      <a:pt x="9674" y="14312"/>
                    </a:cubicBezTo>
                    <a:cubicBezTo>
                      <a:pt x="13577" y="13378"/>
                      <a:pt x="15978" y="9475"/>
                      <a:pt x="15044" y="5572"/>
                    </a:cubicBezTo>
                    <a:cubicBezTo>
                      <a:pt x="14247" y="2239"/>
                      <a:pt x="11283" y="0"/>
                      <a:pt x="80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539;p32"/>
              <p:cNvSpPr/>
              <p:nvPr/>
            </p:nvSpPr>
            <p:spPr>
              <a:xfrm rot="-755090">
                <a:off x="6769977" y="1796255"/>
                <a:ext cx="77569" cy="7503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864" extrusionOk="0">
                    <a:moveTo>
                      <a:pt x="0" y="0"/>
                    </a:moveTo>
                    <a:cubicBezTo>
                      <a:pt x="1742" y="871"/>
                      <a:pt x="4039" y="1177"/>
                      <a:pt x="5828" y="409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03" name="Google Shape;540;p32"/>
              <p:cNvGrpSpPr/>
              <p:nvPr/>
            </p:nvGrpSpPr>
            <p:grpSpPr>
              <a:xfrm>
                <a:off x="7352182" y="1151063"/>
                <a:ext cx="1098341" cy="723231"/>
                <a:chOff x="8338249" y="1489068"/>
                <a:chExt cx="1659626" cy="1092824"/>
              </a:xfrm>
            </p:grpSpPr>
            <p:sp>
              <p:nvSpPr>
                <p:cNvPr id="122" name="Google Shape;541;p32"/>
                <p:cNvSpPr/>
                <p:nvPr/>
              </p:nvSpPr>
              <p:spPr>
                <a:xfrm>
                  <a:off x="8718666" y="1491331"/>
                  <a:ext cx="1279209" cy="10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07" h="47110" extrusionOk="0">
                      <a:moveTo>
                        <a:pt x="41944" y="0"/>
                      </a:moveTo>
                      <a:cubicBezTo>
                        <a:pt x="41873" y="0"/>
                        <a:pt x="41802" y="1"/>
                        <a:pt x="41730" y="2"/>
                      </a:cubicBezTo>
                      <a:cubicBezTo>
                        <a:pt x="34192" y="102"/>
                        <a:pt x="22784" y="1236"/>
                        <a:pt x="10308" y="5906"/>
                      </a:cubicBezTo>
                      <a:cubicBezTo>
                        <a:pt x="4037" y="8241"/>
                        <a:pt x="1" y="14379"/>
                        <a:pt x="501" y="21051"/>
                      </a:cubicBezTo>
                      <a:cubicBezTo>
                        <a:pt x="868" y="26321"/>
                        <a:pt x="1769" y="33059"/>
                        <a:pt x="3803" y="40264"/>
                      </a:cubicBezTo>
                      <a:cubicBezTo>
                        <a:pt x="4904" y="44167"/>
                        <a:pt x="8407" y="46902"/>
                        <a:pt x="12443" y="47036"/>
                      </a:cubicBezTo>
                      <a:cubicBezTo>
                        <a:pt x="13823" y="47080"/>
                        <a:pt x="15379" y="47109"/>
                        <a:pt x="17068" y="47109"/>
                      </a:cubicBezTo>
                      <a:cubicBezTo>
                        <a:pt x="23098" y="47109"/>
                        <a:pt x="30831" y="46734"/>
                        <a:pt x="38361" y="45301"/>
                      </a:cubicBezTo>
                      <a:cubicBezTo>
                        <a:pt x="47201" y="43633"/>
                        <a:pt x="53906" y="36428"/>
                        <a:pt x="54840" y="27488"/>
                      </a:cubicBezTo>
                      <a:cubicBezTo>
                        <a:pt x="55374" y="22318"/>
                        <a:pt x="55407" y="16147"/>
                        <a:pt x="54139" y="9843"/>
                      </a:cubicBezTo>
                      <a:cubicBezTo>
                        <a:pt x="52953" y="4075"/>
                        <a:pt x="47826" y="0"/>
                        <a:pt x="419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542;p32"/>
                <p:cNvSpPr/>
                <p:nvPr/>
              </p:nvSpPr>
              <p:spPr>
                <a:xfrm>
                  <a:off x="8718666" y="1489068"/>
                  <a:ext cx="1279209" cy="109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07" h="47334" fill="none" extrusionOk="0">
                      <a:moveTo>
                        <a:pt x="501" y="21149"/>
                      </a:moveTo>
                      <a:cubicBezTo>
                        <a:pt x="868" y="26419"/>
                        <a:pt x="1769" y="33157"/>
                        <a:pt x="3803" y="40362"/>
                      </a:cubicBezTo>
                      <a:cubicBezTo>
                        <a:pt x="4904" y="44265"/>
                        <a:pt x="8407" y="47000"/>
                        <a:pt x="12443" y="47134"/>
                      </a:cubicBezTo>
                      <a:cubicBezTo>
                        <a:pt x="18747" y="47334"/>
                        <a:pt x="28721" y="47234"/>
                        <a:pt x="38361" y="45399"/>
                      </a:cubicBezTo>
                      <a:cubicBezTo>
                        <a:pt x="47201" y="43731"/>
                        <a:pt x="53906" y="36526"/>
                        <a:pt x="54840" y="27586"/>
                      </a:cubicBezTo>
                      <a:cubicBezTo>
                        <a:pt x="55374" y="22416"/>
                        <a:pt x="55407" y="16245"/>
                        <a:pt x="54139" y="9941"/>
                      </a:cubicBezTo>
                      <a:cubicBezTo>
                        <a:pt x="52938" y="4103"/>
                        <a:pt x="47701" y="0"/>
                        <a:pt x="41730" y="100"/>
                      </a:cubicBezTo>
                      <a:cubicBezTo>
                        <a:pt x="34192" y="200"/>
                        <a:pt x="22784" y="1334"/>
                        <a:pt x="10308" y="6004"/>
                      </a:cubicBezTo>
                      <a:cubicBezTo>
                        <a:pt x="4037" y="8339"/>
                        <a:pt x="1" y="14477"/>
                        <a:pt x="501" y="21149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543;p32"/>
                <p:cNvSpPr/>
                <p:nvPr/>
              </p:nvSpPr>
              <p:spPr>
                <a:xfrm>
                  <a:off x="8975109" y="1835594"/>
                  <a:ext cx="802498" cy="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59" h="1" fill="none" extrusionOk="0">
                      <a:moveTo>
                        <a:pt x="1" y="1"/>
                      </a:moveTo>
                      <a:lnTo>
                        <a:pt x="34759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544;p32"/>
                <p:cNvSpPr/>
                <p:nvPr/>
              </p:nvSpPr>
              <p:spPr>
                <a:xfrm>
                  <a:off x="9414836" y="1976536"/>
                  <a:ext cx="362751" cy="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2" h="1" fill="none" extrusionOk="0">
                      <a:moveTo>
                        <a:pt x="1" y="0"/>
                      </a:moveTo>
                      <a:lnTo>
                        <a:pt x="15712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545;p32"/>
                <p:cNvSpPr/>
                <p:nvPr/>
              </p:nvSpPr>
              <p:spPr>
                <a:xfrm>
                  <a:off x="8975109" y="1976536"/>
                  <a:ext cx="321170" cy="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1" h="1" fill="none" extrusionOk="0">
                      <a:moveTo>
                        <a:pt x="1" y="0"/>
                      </a:moveTo>
                      <a:lnTo>
                        <a:pt x="13911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546;p32"/>
                <p:cNvSpPr/>
                <p:nvPr/>
              </p:nvSpPr>
              <p:spPr>
                <a:xfrm>
                  <a:off x="8975109" y="2116694"/>
                  <a:ext cx="512935" cy="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7" h="1" fill="none" extrusionOk="0">
                      <a:moveTo>
                        <a:pt x="1" y="0"/>
                      </a:moveTo>
                      <a:lnTo>
                        <a:pt x="2221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547;p32"/>
                <p:cNvSpPr/>
                <p:nvPr/>
              </p:nvSpPr>
              <p:spPr>
                <a:xfrm>
                  <a:off x="9463363" y="2257613"/>
                  <a:ext cx="184077" cy="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3" h="1" fill="none" extrusionOk="0">
                      <a:moveTo>
                        <a:pt x="0" y="1"/>
                      </a:moveTo>
                      <a:lnTo>
                        <a:pt x="7972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548;p32"/>
                <p:cNvSpPr/>
                <p:nvPr/>
              </p:nvSpPr>
              <p:spPr>
                <a:xfrm>
                  <a:off x="8338249" y="2249902"/>
                  <a:ext cx="427442" cy="80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4" h="3471" fill="none" extrusionOk="0">
                      <a:moveTo>
                        <a:pt x="0" y="3470"/>
                      </a:moveTo>
                      <a:cubicBezTo>
                        <a:pt x="10308" y="2169"/>
                        <a:pt x="18513" y="1"/>
                        <a:pt x="18513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04" name="Google Shape;549;p32"/>
              <p:cNvCxnSpPr/>
              <p:nvPr/>
            </p:nvCxnSpPr>
            <p:spPr>
              <a:xfrm rot="-79933">
                <a:off x="6099594" y="1920891"/>
                <a:ext cx="12903" cy="28120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550;p32"/>
              <p:cNvCxnSpPr/>
              <p:nvPr/>
            </p:nvCxnSpPr>
            <p:spPr>
              <a:xfrm rot="-79933">
                <a:off x="6158372" y="1919294"/>
                <a:ext cx="12903" cy="28120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551;p32"/>
              <p:cNvCxnSpPr/>
              <p:nvPr/>
            </p:nvCxnSpPr>
            <p:spPr>
              <a:xfrm rot="-79933">
                <a:off x="6217150" y="1917698"/>
                <a:ext cx="12903" cy="28120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552;p32"/>
              <p:cNvCxnSpPr/>
              <p:nvPr/>
            </p:nvCxnSpPr>
            <p:spPr>
              <a:xfrm rot="-79933">
                <a:off x="5491393" y="1911847"/>
                <a:ext cx="12903" cy="28120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553;p32"/>
              <p:cNvCxnSpPr/>
              <p:nvPr/>
            </p:nvCxnSpPr>
            <p:spPr>
              <a:xfrm rot="-79933">
                <a:off x="5550171" y="1910250"/>
                <a:ext cx="12903" cy="28120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554;p32"/>
              <p:cNvCxnSpPr/>
              <p:nvPr/>
            </p:nvCxnSpPr>
            <p:spPr>
              <a:xfrm rot="-79933">
                <a:off x="5608949" y="1908654"/>
                <a:ext cx="12903" cy="28120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0" name="Google Shape;555;p32"/>
              <p:cNvGrpSpPr/>
              <p:nvPr/>
            </p:nvGrpSpPr>
            <p:grpSpPr>
              <a:xfrm flipH="1">
                <a:off x="6600691" y="1448260"/>
                <a:ext cx="270394" cy="259045"/>
                <a:chOff x="2249154" y="1570949"/>
                <a:chExt cx="459072" cy="439805"/>
              </a:xfrm>
            </p:grpSpPr>
            <p:sp>
              <p:nvSpPr>
                <p:cNvPr id="115" name="Google Shape;556;p32"/>
                <p:cNvSpPr/>
                <p:nvPr/>
              </p:nvSpPr>
              <p:spPr>
                <a:xfrm flipH="1">
                  <a:off x="2586849" y="1831085"/>
                  <a:ext cx="121378" cy="121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3437" extrusionOk="0">
                      <a:moveTo>
                        <a:pt x="1735" y="1"/>
                      </a:moveTo>
                      <a:cubicBezTo>
                        <a:pt x="768" y="1"/>
                        <a:pt x="1" y="768"/>
                        <a:pt x="1" y="1702"/>
                      </a:cubicBezTo>
                      <a:cubicBezTo>
                        <a:pt x="1" y="2669"/>
                        <a:pt x="768" y="3436"/>
                        <a:pt x="1735" y="3436"/>
                      </a:cubicBezTo>
                      <a:cubicBezTo>
                        <a:pt x="2669" y="3436"/>
                        <a:pt x="3437" y="2669"/>
                        <a:pt x="3437" y="1702"/>
                      </a:cubicBezTo>
                      <a:cubicBezTo>
                        <a:pt x="3437" y="768"/>
                        <a:pt x="2669" y="1"/>
                        <a:pt x="17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557;p32"/>
                <p:cNvSpPr/>
                <p:nvPr/>
              </p:nvSpPr>
              <p:spPr>
                <a:xfrm flipH="1">
                  <a:off x="2249154" y="1831085"/>
                  <a:ext cx="121378" cy="121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3437" extrusionOk="0">
                      <a:moveTo>
                        <a:pt x="1702" y="1"/>
                      </a:moveTo>
                      <a:cubicBezTo>
                        <a:pt x="768" y="1"/>
                        <a:pt x="1" y="768"/>
                        <a:pt x="1" y="1702"/>
                      </a:cubicBezTo>
                      <a:cubicBezTo>
                        <a:pt x="1" y="2669"/>
                        <a:pt x="768" y="3436"/>
                        <a:pt x="1702" y="3436"/>
                      </a:cubicBezTo>
                      <a:cubicBezTo>
                        <a:pt x="2669" y="3436"/>
                        <a:pt x="3436" y="2669"/>
                        <a:pt x="3436" y="1702"/>
                      </a:cubicBezTo>
                      <a:cubicBezTo>
                        <a:pt x="3436" y="768"/>
                        <a:pt x="2669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558;p32"/>
                <p:cNvSpPr/>
                <p:nvPr/>
              </p:nvSpPr>
              <p:spPr>
                <a:xfrm flipH="1">
                  <a:off x="2353660" y="1716544"/>
                  <a:ext cx="58809" cy="8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170" extrusionOk="0">
                      <a:moveTo>
                        <a:pt x="1068" y="1"/>
                      </a:moveTo>
                      <a:cubicBezTo>
                        <a:pt x="467" y="1"/>
                        <a:pt x="0" y="468"/>
                        <a:pt x="0" y="1068"/>
                      </a:cubicBezTo>
                      <a:lnTo>
                        <a:pt x="0" y="2069"/>
                      </a:lnTo>
                      <a:cubicBezTo>
                        <a:pt x="0" y="2669"/>
                        <a:pt x="467" y="3170"/>
                        <a:pt x="1068" y="3170"/>
                      </a:cubicBezTo>
                      <a:cubicBezTo>
                        <a:pt x="1668" y="3170"/>
                        <a:pt x="2135" y="2669"/>
                        <a:pt x="2135" y="2069"/>
                      </a:cubicBezTo>
                      <a:lnTo>
                        <a:pt x="2135" y="1068"/>
                      </a:lnTo>
                      <a:cubicBezTo>
                        <a:pt x="2135" y="468"/>
                        <a:pt x="1668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06759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559;p32"/>
                <p:cNvSpPr/>
                <p:nvPr/>
              </p:nvSpPr>
              <p:spPr>
                <a:xfrm rot="-695474" flipH="1">
                  <a:off x="2488994" y="1821195"/>
                  <a:ext cx="90892" cy="9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2436" fill="none" extrusionOk="0">
                      <a:moveTo>
                        <a:pt x="1201" y="0"/>
                      </a:moveTo>
                      <a:cubicBezTo>
                        <a:pt x="1201" y="0"/>
                        <a:pt x="0" y="1568"/>
                        <a:pt x="1835" y="2436"/>
                      </a:cubicBezTo>
                    </a:path>
                  </a:pathLst>
                </a:custGeom>
                <a:noFill/>
                <a:ln w="1085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560;p32"/>
                <p:cNvSpPr/>
                <p:nvPr/>
              </p:nvSpPr>
              <p:spPr>
                <a:xfrm rot="-6266359" flipH="1">
                  <a:off x="2563210" y="1584288"/>
                  <a:ext cx="107865" cy="10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2436" fill="none" extrusionOk="0">
                      <a:moveTo>
                        <a:pt x="1201" y="0"/>
                      </a:moveTo>
                      <a:cubicBezTo>
                        <a:pt x="1201" y="0"/>
                        <a:pt x="0" y="1568"/>
                        <a:pt x="1835" y="2436"/>
                      </a:cubicBezTo>
                    </a:path>
                  </a:pathLst>
                </a:custGeom>
                <a:noFill/>
                <a:ln w="1085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561;p32"/>
                <p:cNvSpPr/>
                <p:nvPr/>
              </p:nvSpPr>
              <p:spPr>
                <a:xfrm rot="6266359">
                  <a:off x="2301929" y="1584288"/>
                  <a:ext cx="107865" cy="10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2436" fill="none" extrusionOk="0">
                      <a:moveTo>
                        <a:pt x="1201" y="0"/>
                      </a:moveTo>
                      <a:cubicBezTo>
                        <a:pt x="1201" y="0"/>
                        <a:pt x="0" y="1568"/>
                        <a:pt x="1835" y="2436"/>
                      </a:cubicBezTo>
                    </a:path>
                  </a:pathLst>
                </a:custGeom>
                <a:noFill/>
                <a:ln w="1085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562;p32"/>
                <p:cNvSpPr/>
                <p:nvPr/>
              </p:nvSpPr>
              <p:spPr>
                <a:xfrm rot="952175" flipH="1">
                  <a:off x="2419179" y="1962321"/>
                  <a:ext cx="77609" cy="38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" h="1393" extrusionOk="0">
                      <a:moveTo>
                        <a:pt x="0" y="1022"/>
                      </a:moveTo>
                      <a:cubicBezTo>
                        <a:pt x="1364" y="1802"/>
                        <a:pt x="3578" y="1193"/>
                        <a:pt x="4601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1" name="Google Shape;563;p32"/>
              <p:cNvSpPr/>
              <p:nvPr/>
            </p:nvSpPr>
            <p:spPr>
              <a:xfrm>
                <a:off x="6616348" y="1533936"/>
                <a:ext cx="34635" cy="51402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170" extrusionOk="0">
                    <a:moveTo>
                      <a:pt x="1068" y="1"/>
                    </a:moveTo>
                    <a:cubicBezTo>
                      <a:pt x="467" y="1"/>
                      <a:pt x="0" y="468"/>
                      <a:pt x="0" y="1068"/>
                    </a:cubicBezTo>
                    <a:lnTo>
                      <a:pt x="0" y="2069"/>
                    </a:lnTo>
                    <a:cubicBezTo>
                      <a:pt x="0" y="2669"/>
                      <a:pt x="467" y="3170"/>
                      <a:pt x="1068" y="3170"/>
                    </a:cubicBezTo>
                    <a:cubicBezTo>
                      <a:pt x="1668" y="3170"/>
                      <a:pt x="2135" y="2669"/>
                      <a:pt x="2135" y="2069"/>
                    </a:cubicBezTo>
                    <a:lnTo>
                      <a:pt x="2135" y="1068"/>
                    </a:lnTo>
                    <a:cubicBezTo>
                      <a:pt x="2135" y="468"/>
                      <a:pt x="1668" y="1"/>
                      <a:pt x="1068" y="1"/>
                    </a:cubicBezTo>
                    <a:close/>
                  </a:path>
                </a:pathLst>
              </a:custGeom>
              <a:solidFill>
                <a:srgbClr val="0675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564;p32"/>
              <p:cNvSpPr/>
              <p:nvPr/>
            </p:nvSpPr>
            <p:spPr>
              <a:xfrm>
                <a:off x="5992929" y="2537119"/>
                <a:ext cx="45890" cy="9766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8507" extrusionOk="0">
                    <a:moveTo>
                      <a:pt x="2703" y="1"/>
                    </a:moveTo>
                    <a:cubicBezTo>
                      <a:pt x="1769" y="301"/>
                      <a:pt x="868" y="601"/>
                      <a:pt x="1" y="935"/>
                    </a:cubicBezTo>
                    <a:lnTo>
                      <a:pt x="1" y="8507"/>
                    </a:lnTo>
                    <a:lnTo>
                      <a:pt x="2703" y="8507"/>
                    </a:lnTo>
                    <a:lnTo>
                      <a:pt x="27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" name="Google Shape;565;p32"/>
              <p:cNvCxnSpPr/>
              <p:nvPr/>
            </p:nvCxnSpPr>
            <p:spPr>
              <a:xfrm>
                <a:off x="6601500" y="2161025"/>
                <a:ext cx="5100" cy="36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4" name="Google Shape;566;p32"/>
              <p:cNvSpPr/>
              <p:nvPr/>
            </p:nvSpPr>
            <p:spPr>
              <a:xfrm>
                <a:off x="6452375" y="2799150"/>
                <a:ext cx="804900" cy="57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6111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2135188" y="2351088"/>
            <a:ext cx="1727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skip rope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5024438" y="2500313"/>
            <a:ext cx="2374900" cy="3603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play tug of war</a:t>
            </a:r>
          </a:p>
        </p:txBody>
      </p:sp>
      <p:sp>
        <p:nvSpPr>
          <p:cNvPr id="11" name="Rectangle 45"/>
          <p:cNvSpPr>
            <a:spLocks noChangeArrowheads="1"/>
          </p:cNvSpPr>
          <p:nvPr/>
        </p:nvSpPr>
        <p:spPr bwMode="auto">
          <a:xfrm>
            <a:off x="7392988" y="2500313"/>
            <a:ext cx="3275012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jump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elastic-band 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7" name="Picture 5" descr="C:\Users\Administrator\Downloads\37_game-thu-n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4" y="2971801"/>
            <a:ext cx="28209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7669213" y="4848226"/>
            <a:ext cx="2889250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play computer game</a:t>
            </a:r>
          </a:p>
        </p:txBody>
      </p:sp>
      <p:pic>
        <p:nvPicPr>
          <p:cNvPr id="3079" name="Picture 6" descr="C:\Users\Administrator\Downloads\cho-con-choi-dien-tho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6" y="2917826"/>
            <a:ext cx="27781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C:\Users\Administrator\Downloads\xem ti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2971800"/>
            <a:ext cx="3054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4721226" y="4876801"/>
            <a:ext cx="2778125" cy="517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Use mobile phone</a:t>
            </a: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1668464" y="5311775"/>
            <a:ext cx="89995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33CC"/>
                </a:solidFill>
              </a:rPr>
              <a:t>   </a:t>
            </a:r>
            <a:r>
              <a:rPr lang="en-US" altLang="en-US" sz="2400" b="1">
                <a:solidFill>
                  <a:srgbClr val="0033CC"/>
                </a:solidFill>
              </a:rPr>
              <a:t>1.How different is the way teenagers entertain themselves nowadays compared to the past?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    - In the past, they used to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  <a:r>
              <a:rPr lang="en-US" altLang="en-US" sz="2400" b="1" u="sng">
                <a:solidFill>
                  <a:srgbClr val="FF0000"/>
                </a:solidFill>
              </a:rPr>
              <a:t>skip rope</a:t>
            </a:r>
            <a:r>
              <a:rPr lang="en-US" altLang="en-US" sz="2400" b="1">
                <a:solidFill>
                  <a:srgbClr val="FF0000"/>
                </a:solidFill>
              </a:rPr>
              <a:t>, …….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    - Now, they </a:t>
            </a:r>
            <a:r>
              <a:rPr lang="en-US" altLang="en-US" sz="2400" b="1">
                <a:solidFill>
                  <a:srgbClr val="FF0000"/>
                </a:solidFill>
              </a:rPr>
              <a:t>………. 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1774826" y="4940301"/>
            <a:ext cx="2447925" cy="390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Watch TV</a:t>
            </a:r>
          </a:p>
        </p:txBody>
      </p:sp>
      <p:pic>
        <p:nvPicPr>
          <p:cNvPr id="3084" name="Picture 2" descr="C:\Users\Administrator\Downloads\nhay day chu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77788"/>
            <a:ext cx="3314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" descr="C:\Users\Administrator\Downloads\nhay-day-quay-404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3097212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6" descr="Kết quả hình ảnh cho kéo co ngày xư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8575"/>
            <a:ext cx="269875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0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55838"/>
            <a:ext cx="8922619" cy="1476709"/>
          </a:xfrm>
        </p:spPr>
        <p:txBody>
          <a:bodyPr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do you think might be the biggest difference ?</a:t>
            </a:r>
            <a:b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84346" y="5634840"/>
            <a:ext cx="6523038" cy="7302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equipments</a:t>
            </a: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Kết quả hình ảnh cho roller sk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r="18001"/>
          <a:stretch>
            <a:fillRect/>
          </a:stretch>
        </p:blipFill>
        <p:spPr bwMode="auto">
          <a:xfrm>
            <a:off x="1784935" y="1481087"/>
            <a:ext cx="39354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Kết quả hình ảnh cho kéo co ngày xư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67" y="1458862"/>
            <a:ext cx="4543425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6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552575" y="0"/>
            <a:ext cx="91440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Read the conversation between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his mother, and answer the questions.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524000" y="825500"/>
            <a:ext cx="91440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Phong:  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Mum, how did you use to entertain yourself when you were a teenager?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en-US" altLang="en-US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kids in my days did a lot of physical activities in the fresh air: playing football,    riding bikes, flying kites... We used nature as our playground. We also spent a lot of time with each other, playing and talking face to face, not on a screen like today.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Phong:</a:t>
            </a:r>
            <a:r>
              <a:rPr lang="en-US" altLang="en-US" sz="2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sounds nice, actually.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Mother:</a:t>
            </a:r>
            <a:r>
              <a:rPr lang="en-US" altLang="en-US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 And this lifestyle kept us healthy and in shape. We didn't know about obesity. Girls didn't worry about getting fat and going on a diet.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Didn't you eat out with your friends?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Mother: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we mostly ate at home. Sometimes we just had a snack from a street vendor.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street food. And did you watch much TV?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Mother: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wealthy households had a TV. Instead, we read a lot. Unlike watching television, you had to use your imagination when you read. Ah! Now I remember - I used to keep a diary.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diary? What did you write in it?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Mother: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 of things: events, feelings, my private thoughts... you know.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 we just post them on Facebook.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02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Mother: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know. Life has changed so much, my darling.</a:t>
            </a:r>
          </a:p>
        </p:txBody>
      </p:sp>
    </p:spTree>
    <p:extLst>
      <p:ext uri="{BB962C8B-B14F-4D97-AF65-F5344CB8AC3E}">
        <p14:creationId xmlns:p14="http://schemas.microsoft.com/office/powerpoint/2010/main" val="2369460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er Service CV by Slidesgo">
  <a:themeElements>
    <a:clrScheme name="Simple Light">
      <a:dk1>
        <a:srgbClr val="067596"/>
      </a:dk1>
      <a:lt1>
        <a:srgbClr val="FFFFFF"/>
      </a:lt1>
      <a:dk2>
        <a:srgbClr val="067596"/>
      </a:dk2>
      <a:lt2>
        <a:srgbClr val="FFE2E5"/>
      </a:lt2>
      <a:accent1>
        <a:srgbClr val="FFB3BB"/>
      </a:accent1>
      <a:accent2>
        <a:srgbClr val="FA6E7C"/>
      </a:accent2>
      <a:accent3>
        <a:srgbClr val="6CCCE9"/>
      </a:accent3>
      <a:accent4>
        <a:srgbClr val="067596"/>
      </a:accent4>
      <a:accent5>
        <a:srgbClr val="067596"/>
      </a:accent5>
      <a:accent6>
        <a:srgbClr val="067596"/>
      </a:accent6>
      <a:hlink>
        <a:srgbClr val="0675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er Service CV by Slidesgo">
  <a:themeElements>
    <a:clrScheme name="Simple Light">
      <a:dk1>
        <a:srgbClr val="067596"/>
      </a:dk1>
      <a:lt1>
        <a:srgbClr val="FFFFFF"/>
      </a:lt1>
      <a:dk2>
        <a:srgbClr val="067596"/>
      </a:dk2>
      <a:lt2>
        <a:srgbClr val="FFE2E5"/>
      </a:lt2>
      <a:accent1>
        <a:srgbClr val="FFB3BB"/>
      </a:accent1>
      <a:accent2>
        <a:srgbClr val="FA6E7C"/>
      </a:accent2>
      <a:accent3>
        <a:srgbClr val="6CCCE9"/>
      </a:accent3>
      <a:accent4>
        <a:srgbClr val="067596"/>
      </a:accent4>
      <a:accent5>
        <a:srgbClr val="067596"/>
      </a:accent5>
      <a:accent6>
        <a:srgbClr val="067596"/>
      </a:accent6>
      <a:hlink>
        <a:srgbClr val="0675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971</Words>
  <Application>Microsoft Office PowerPoint</Application>
  <PresentationFormat>Widescreen</PresentationFormat>
  <Paragraphs>136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.VnTime</vt:lpstr>
      <vt:lpstr>Arial</vt:lpstr>
      <vt:lpstr>Arrival</vt:lpstr>
      <vt:lpstr>Calibri</vt:lpstr>
      <vt:lpstr>Fira Sans Extra Condensed Medium</vt:lpstr>
      <vt:lpstr>Open Sans</vt:lpstr>
      <vt:lpstr>Signika</vt:lpstr>
      <vt:lpstr>Times New Roman</vt:lpstr>
      <vt:lpstr>Ubuntu</vt:lpstr>
      <vt:lpstr>Customer Service CV by Slidesgo</vt:lpstr>
      <vt:lpstr>1_Customer Service CV by Slidesgo</vt:lpstr>
      <vt:lpstr>Unit 4:  Life in the past</vt:lpstr>
      <vt:lpstr>WARM UP</vt:lpstr>
      <vt:lpstr>PowerPoint Presentation</vt:lpstr>
      <vt:lpstr>PowerPoint Presentation</vt:lpstr>
      <vt:lpstr>READING</vt:lpstr>
      <vt:lpstr>PowerPoint Presentation</vt:lpstr>
      <vt:lpstr>PowerPoint Presentation</vt:lpstr>
      <vt:lpstr> 2.What do you think might be the biggest difference ? </vt:lpstr>
      <vt:lpstr>PowerPoint Presentation</vt:lpstr>
      <vt:lpstr>PowerPoint Presentation</vt:lpstr>
      <vt:lpstr>SPEAKING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 ·CV·</dc:title>
  <dc:creator>Admin ASUS</dc:creator>
  <cp:lastModifiedBy>Admin ASUS</cp:lastModifiedBy>
  <cp:revision>11</cp:revision>
  <dcterms:created xsi:type="dcterms:W3CDTF">2020-08-13T03:54:53Z</dcterms:created>
  <dcterms:modified xsi:type="dcterms:W3CDTF">2023-05-18T07:48:46Z</dcterms:modified>
</cp:coreProperties>
</file>