
<file path=[Content_Types].xml><?xml version="1.0" encoding="utf-8"?>
<Types xmlns="http://schemas.openxmlformats.org/package/2006/content-types">
  <Default Extension="png" ContentType="image/png"/>
  <Default Extension="jfif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342" r:id="rId3"/>
    <p:sldId id="404" r:id="rId4"/>
    <p:sldId id="343" r:id="rId5"/>
    <p:sldId id="380" r:id="rId6"/>
    <p:sldId id="379" r:id="rId7"/>
    <p:sldId id="378" r:id="rId8"/>
    <p:sldId id="381" r:id="rId9"/>
    <p:sldId id="359" r:id="rId10"/>
    <p:sldId id="354" r:id="rId11"/>
    <p:sldId id="362" r:id="rId12"/>
    <p:sldId id="353" r:id="rId13"/>
    <p:sldId id="383" r:id="rId14"/>
    <p:sldId id="384" r:id="rId15"/>
    <p:sldId id="363" r:id="rId16"/>
    <p:sldId id="386" r:id="rId17"/>
    <p:sldId id="385" r:id="rId18"/>
    <p:sldId id="347" r:id="rId19"/>
    <p:sldId id="366" r:id="rId20"/>
    <p:sldId id="368" r:id="rId21"/>
    <p:sldId id="367" r:id="rId22"/>
    <p:sldId id="352" r:id="rId23"/>
    <p:sldId id="369" r:id="rId24"/>
    <p:sldId id="370" r:id="rId25"/>
    <p:sldId id="371" r:id="rId26"/>
    <p:sldId id="387" r:id="rId27"/>
    <p:sldId id="390" r:id="rId28"/>
    <p:sldId id="389" r:id="rId29"/>
    <p:sldId id="388" r:id="rId30"/>
    <p:sldId id="348" r:id="rId31"/>
    <p:sldId id="372" r:id="rId32"/>
    <p:sldId id="392" r:id="rId33"/>
    <p:sldId id="393" r:id="rId34"/>
    <p:sldId id="391" r:id="rId35"/>
    <p:sldId id="374" r:id="rId36"/>
    <p:sldId id="351" r:id="rId37"/>
    <p:sldId id="375" r:id="rId38"/>
    <p:sldId id="376" r:id="rId39"/>
    <p:sldId id="377" r:id="rId40"/>
    <p:sldId id="394" r:id="rId41"/>
    <p:sldId id="395" r:id="rId42"/>
    <p:sldId id="396" r:id="rId43"/>
    <p:sldId id="401" r:id="rId44"/>
    <p:sldId id="402" r:id="rId45"/>
    <p:sldId id="397" r:id="rId46"/>
    <p:sldId id="398" r:id="rId47"/>
    <p:sldId id="400" r:id="rId48"/>
    <p:sldId id="350" r:id="rId49"/>
    <p:sldId id="356" r:id="rId50"/>
    <p:sldId id="355" r:id="rId51"/>
    <p:sldId id="403" r:id="rId52"/>
  </p:sldIdLst>
  <p:sldSz cx="12192000" cy="6858000"/>
  <p:notesSz cx="6858000" cy="9144000"/>
  <p:embeddedFontLst>
    <p:embeddedFont>
      <p:font typeface="Cambria" panose="02040503050406030204" pitchFamily="18" charset="0"/>
      <p:regular r:id="rId54"/>
      <p:bold r:id="rId55"/>
      <p:italic r:id="rId56"/>
      <p:boldItalic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3" roundtripDataSignature="AMtx7mjv2z0/RGb5s30QNJLC0gwZ8AqS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C1A583-2C20-4568-B590-3E40C45AF3C4}" v="25" dt="2023-05-13T12:55:08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63" Type="http://customschemas.google.com/relationships/presentationmetadata" Target="metadata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61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7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091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273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721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3" name="Google Shape;69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720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ỉnh_sửa_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997FDAF2-8572-5FF9-7AD4-143A770794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3" y="0"/>
            <a:ext cx="12159575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061699" y="315736"/>
            <a:ext cx="7721600" cy="512761"/>
          </a:xfrm>
        </p:spPr>
        <p:txBody>
          <a:bodyPr>
            <a:noAutofit/>
          </a:bodyPr>
          <a:lstStyle>
            <a:lvl1pPr>
              <a:defRPr lang="en-US" sz="3733" b="1" kern="1200" dirty="0">
                <a:solidFill>
                  <a:srgbClr val="114C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711200" y="1295400"/>
            <a:ext cx="10668000" cy="5181600"/>
          </a:xfrm>
        </p:spPr>
        <p:txBody>
          <a:bodyPr/>
          <a:lstStyle>
            <a:lvl1pPr algn="just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326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9" r:id="rId5"/>
    <p:sldLayoutId id="2147483661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slide" Target="slide10.xml"/><Relationship Id="rId7" Type="http://schemas.openxmlformats.org/officeDocument/2006/relationships/slide" Target="slide3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11" Type="http://schemas.openxmlformats.org/officeDocument/2006/relationships/slide" Target="slide48.xml"/><Relationship Id="rId5" Type="http://schemas.openxmlformats.org/officeDocument/2006/relationships/slide" Target="slide12.xml"/><Relationship Id="rId10" Type="http://schemas.openxmlformats.org/officeDocument/2006/relationships/slide" Target="slide39.xml"/><Relationship Id="rId4" Type="http://schemas.openxmlformats.org/officeDocument/2006/relationships/slide" Target="slide18.xml"/><Relationship Id="rId9" Type="http://schemas.openxmlformats.org/officeDocument/2006/relationships/slide" Target="slide4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50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5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C:\Users\Administrator\Desktop\8bea6ffdccf97f1fcc27cd2b7f144d9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016044" y="0"/>
            <a:ext cx="4175956" cy="22125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3;p41"/>
          <p:cNvSpPr/>
          <p:nvPr/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5;p41"/>
          <p:cNvSpPr/>
          <p:nvPr/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11;p41"/>
          <p:cNvSpPr/>
          <p:nvPr/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12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626" y="129140"/>
            <a:ext cx="1428750" cy="11055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247B8C0-774D-44A7-8D46-05DF1138B503}"/>
              </a:ext>
            </a:extLst>
          </p:cNvPr>
          <p:cNvCxnSpPr/>
          <p:nvPr/>
        </p:nvCxnSpPr>
        <p:spPr>
          <a:xfrm>
            <a:off x="5011719" y="5612196"/>
            <a:ext cx="1871529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782444" y="2181500"/>
            <a:ext cx="7234255" cy="1431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</a:p>
          <a:p>
            <a:pPr algn="ctr"/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</a:t>
            </a:r>
          </a:p>
          <a:p>
            <a:pPr algn="ctr"/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THÂN THIỆN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947506" y="1490901"/>
            <a:ext cx="7163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8</a:t>
            </a:r>
          </a:p>
        </p:txBody>
      </p:sp>
      <p:pic>
        <p:nvPicPr>
          <p:cNvPr id="22" name="Picture 5" descr="FLOWERS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665" y="3792859"/>
            <a:ext cx="2282239" cy="309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FLOWERS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93" y="5073755"/>
            <a:ext cx="2112714" cy="18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855" y="3873930"/>
            <a:ext cx="4255983" cy="2399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915356A-0C87-4B1B-A321-D24C4D0066D2}"/>
              </a:ext>
            </a:extLst>
          </p:cNvPr>
          <p:cNvSpPr/>
          <p:nvPr/>
        </p:nvSpPr>
        <p:spPr>
          <a:xfrm>
            <a:off x="3138239" y="365892"/>
            <a:ext cx="46474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GD &amp; ĐT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Hóc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ỜNG THCS TAM ĐÔNG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2" y="1150248"/>
            <a:ext cx="759866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35805" y="3024277"/>
            <a:ext cx="5025335" cy="30469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thống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nhất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lựa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chọn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diện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chia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sẻ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kết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trước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lớp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trình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do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chấp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hoặc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chối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159" y="2310074"/>
            <a:ext cx="6342104" cy="379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1252601" y="2179528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sp>
        <p:nvSpPr>
          <p:cNvPr id="20" name="Cloud Callout 19"/>
          <p:cNvSpPr/>
          <p:nvPr/>
        </p:nvSpPr>
        <p:spPr>
          <a:xfrm>
            <a:off x="5920676" y="161538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2" y="1150248"/>
            <a:ext cx="759866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664271" y="3019590"/>
            <a:ext cx="4632403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25 SGK.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475" y="1915087"/>
            <a:ext cx="5868112" cy="478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252601" y="2179528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sp>
        <p:nvSpPr>
          <p:cNvPr id="19" name="Left Arrow 4">
            <a:hlinkClick r:id="rId4" action="ppaction://hlinksldjump"/>
            <a:extLst>
              <a:ext uri="{FF2B5EF4-FFF2-40B4-BE49-F238E27FC236}">
                <a16:creationId xmlns:a16="http://schemas.microsoft.com/office/drawing/2014/main" id="{31471B18-7DB2-4EB3-BDCD-CD083207F613}"/>
              </a:ext>
            </a:extLst>
          </p:cNvPr>
          <p:cNvSpPr/>
          <p:nvPr/>
        </p:nvSpPr>
        <p:spPr>
          <a:xfrm>
            <a:off x="77898" y="5791714"/>
            <a:ext cx="2683709" cy="1047308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hlinkClick r:id="rId4" action="ppaction://hlinksldjump"/>
              </a:rPr>
              <a:t>Về</a:t>
            </a:r>
            <a:r>
              <a:rPr lang="en-US" sz="2000" dirty="0">
                <a:hlinkClick r:id="rId4" action="ppaction://hlinksldjump"/>
              </a:rPr>
              <a:t> Trang </a:t>
            </a:r>
            <a:r>
              <a:rPr lang="en-US" sz="2000" dirty="0" err="1">
                <a:hlinkClick r:id="rId4" action="ppaction://hlinksldjump"/>
              </a:rPr>
              <a:t>Chủ</a:t>
            </a:r>
            <a:r>
              <a:rPr lang="en-US" sz="2000" dirty="0">
                <a:hlinkClick r:id="rId4" action="ppaction://hlinksldjump"/>
              </a:rPr>
              <a:t> </a:t>
            </a:r>
            <a:r>
              <a:rPr lang="en-US" sz="2000" dirty="0" err="1">
                <a:hlinkClick r:id="rId4" action="ppaction://hlinksldjump"/>
              </a:rPr>
              <a:t>Đề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3922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393526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876823" y="2410196"/>
            <a:ext cx="1053438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26 SGK.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672206" y="1703538"/>
            <a:ext cx="2555311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89" y="3416473"/>
            <a:ext cx="7471399" cy="324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393526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876823" y="2410196"/>
            <a:ext cx="1053438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26 SGK.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672206" y="1703538"/>
            <a:ext cx="2555311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07" y="3429000"/>
            <a:ext cx="7476650" cy="323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862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393526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876823" y="2410196"/>
            <a:ext cx="1053438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26 SGK.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672206" y="1703538"/>
            <a:ext cx="2555311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844" y="3429000"/>
            <a:ext cx="7831323" cy="328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01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393526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808" y="1956214"/>
            <a:ext cx="9641116" cy="459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84097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393526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19" y="1858876"/>
            <a:ext cx="9234588" cy="5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19" y="2354893"/>
            <a:ext cx="9234588" cy="402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3295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393526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19" y="1858876"/>
            <a:ext cx="9234588" cy="5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19" y="2354893"/>
            <a:ext cx="9234588" cy="362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2727342" y="2113147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Left Arrow 4">
            <a:hlinkClick r:id="rId5" action="ppaction://hlinksldjump"/>
            <a:extLst>
              <a:ext uri="{FF2B5EF4-FFF2-40B4-BE49-F238E27FC236}">
                <a16:creationId xmlns:a16="http://schemas.microsoft.com/office/drawing/2014/main" id="{E46FCA42-77EC-4C3B-8E8B-63BFA0ED883D}"/>
              </a:ext>
            </a:extLst>
          </p:cNvPr>
          <p:cNvSpPr/>
          <p:nvPr/>
        </p:nvSpPr>
        <p:spPr>
          <a:xfrm>
            <a:off x="77898" y="5791714"/>
            <a:ext cx="2683709" cy="1047308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hlinkClick r:id="rId5" action="ppaction://hlinksldjump"/>
              </a:rPr>
              <a:t>Về</a:t>
            </a:r>
            <a:r>
              <a:rPr lang="en-US" sz="2000" dirty="0">
                <a:hlinkClick r:id="rId5" action="ppaction://hlinksldjump"/>
              </a:rPr>
              <a:t> Trang </a:t>
            </a:r>
            <a:r>
              <a:rPr lang="en-US" sz="2000" dirty="0" err="1">
                <a:hlinkClick r:id="rId5" action="ppaction://hlinksldjump"/>
              </a:rPr>
              <a:t>Chủ</a:t>
            </a:r>
            <a:r>
              <a:rPr lang="en-US" sz="2000" dirty="0">
                <a:hlinkClick r:id="rId5" action="ppaction://hlinksldjump"/>
              </a:rPr>
              <a:t> </a:t>
            </a:r>
            <a:r>
              <a:rPr lang="en-US" sz="2000" dirty="0" err="1">
                <a:hlinkClick r:id="rId5" action="ppaction://hlinksldjump"/>
              </a:rPr>
              <a:t>Đề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3832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721052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25507" y="2136670"/>
            <a:ext cx="6785912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!”.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?”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437555" y="2150240"/>
            <a:ext cx="2089266" cy="5178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22" y="3041318"/>
            <a:ext cx="4079588" cy="229477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5661765" y="1698872"/>
            <a:ext cx="5943732" cy="2113395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02694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721052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136" y="1960715"/>
            <a:ext cx="3907136" cy="357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5618" y="2023706"/>
            <a:ext cx="74234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31329" y="4484286"/>
            <a:ext cx="74477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1679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6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own Ribbon 5"/>
          <p:cNvSpPr/>
          <p:nvPr/>
        </p:nvSpPr>
        <p:spPr>
          <a:xfrm>
            <a:off x="3120572" y="172639"/>
            <a:ext cx="6473372" cy="973990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KHỞI ĐỘNG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1376" y="1445628"/>
            <a:ext cx="204864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sp>
        <p:nvSpPr>
          <p:cNvPr id="5" name="Rectangle 4"/>
          <p:cNvSpPr/>
          <p:nvPr/>
        </p:nvSpPr>
        <p:spPr>
          <a:xfrm>
            <a:off x="3859806" y="1456365"/>
            <a:ext cx="8014868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cởi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hờn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hờn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chi?</a:t>
            </a:r>
          </a:p>
          <a:p>
            <a:pPr algn="just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hờn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!”. </a:t>
            </a: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”,...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96" y="2384242"/>
            <a:ext cx="2541748" cy="2541748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3859806" y="2023672"/>
            <a:ext cx="6912487" cy="1405328"/>
          </a:xfrm>
          <a:prstGeom prst="cloudCallout">
            <a:avLst>
              <a:gd name="adj1" fmla="val -45608"/>
              <a:gd name="adj2" fmla="val 6437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894618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721052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827108" y="2346460"/>
            <a:ext cx="10471367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27 SGK,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H, Q 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397" y="4064632"/>
            <a:ext cx="8910565" cy="257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4386345" y="1745209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3761679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721052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4188162" y="1767006"/>
            <a:ext cx="751114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ý: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H: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....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Q: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dung,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....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M: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Q.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92" y="2228140"/>
            <a:ext cx="3613475" cy="4068773"/>
          </a:xfrm>
          <a:prstGeom prst="rect">
            <a:avLst/>
          </a:prstGeom>
        </p:spPr>
      </p:pic>
      <p:sp>
        <p:nvSpPr>
          <p:cNvPr id="21" name="Left Arrow 4">
            <a:hlinkClick r:id="rId4" action="ppaction://hlinksldjump"/>
            <a:extLst>
              <a:ext uri="{FF2B5EF4-FFF2-40B4-BE49-F238E27FC236}">
                <a16:creationId xmlns:a16="http://schemas.microsoft.com/office/drawing/2014/main" id="{293779EF-1C23-4F84-9418-E6928288FEAE}"/>
              </a:ext>
            </a:extLst>
          </p:cNvPr>
          <p:cNvSpPr/>
          <p:nvPr/>
        </p:nvSpPr>
        <p:spPr>
          <a:xfrm>
            <a:off x="77898" y="5791714"/>
            <a:ext cx="2683709" cy="1047308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hlinkClick r:id="rId4" action="ppaction://hlinksldjump"/>
              </a:rPr>
              <a:t>Về</a:t>
            </a:r>
            <a:r>
              <a:rPr lang="en-US" sz="2000" dirty="0">
                <a:hlinkClick r:id="rId4" action="ppaction://hlinksldjump"/>
              </a:rPr>
              <a:t> Trang </a:t>
            </a:r>
            <a:r>
              <a:rPr lang="en-US" sz="2000" dirty="0" err="1">
                <a:hlinkClick r:id="rId4" action="ppaction://hlinksldjump"/>
              </a:rPr>
              <a:t>Chủ</a:t>
            </a:r>
            <a:r>
              <a:rPr lang="en-US" sz="2000" dirty="0">
                <a:hlinkClick r:id="rId4" action="ppaction://hlinksldjump"/>
              </a:rPr>
              <a:t> </a:t>
            </a:r>
            <a:r>
              <a:rPr lang="en-US" sz="2000" dirty="0" err="1">
                <a:hlinkClick r:id="rId4" action="ppaction://hlinksldjump"/>
              </a:rPr>
              <a:t>Đề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61679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78203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584646" y="2861132"/>
            <a:ext cx="6096000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”,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364480" y="1999927"/>
            <a:ext cx="2089266" cy="5178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370" y="2019368"/>
            <a:ext cx="4692560" cy="351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78203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5670958" y="1832307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763099" y="2631927"/>
            <a:ext cx="10665652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78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78203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8021" y="2508523"/>
            <a:ext cx="1005761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27 SGK.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01" y="3648466"/>
            <a:ext cx="8407268" cy="2827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386345" y="1782787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21478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78203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327980" y="2992025"/>
            <a:ext cx="503316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27 SGK.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676447" y="2183620"/>
            <a:ext cx="2169043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411" y="2358984"/>
            <a:ext cx="6538542" cy="325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8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78203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69" y="1969392"/>
            <a:ext cx="10325809" cy="426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196122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78203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036" y="2027716"/>
            <a:ext cx="9885527" cy="60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10" y="2617940"/>
            <a:ext cx="9890218" cy="354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887941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78203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4732799" y="1681991"/>
            <a:ext cx="5709069" cy="1687511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Oval 1"/>
          <p:cNvSpPr/>
          <p:nvPr/>
        </p:nvSpPr>
        <p:spPr>
          <a:xfrm>
            <a:off x="1954842" y="3457184"/>
            <a:ext cx="3304049" cy="29185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8" name="Oval 17"/>
          <p:cNvSpPr/>
          <p:nvPr/>
        </p:nvSpPr>
        <p:spPr>
          <a:xfrm>
            <a:off x="6461400" y="3469710"/>
            <a:ext cx="3304049" cy="291856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Google Shape;173;p4"/>
          <p:cNvSpPr/>
          <p:nvPr/>
        </p:nvSpPr>
        <p:spPr>
          <a:xfrm>
            <a:off x="1699621" y="4737350"/>
            <a:ext cx="643735" cy="62826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rgbClr val="F7D5CB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171;p4"/>
          <p:cNvSpPr/>
          <p:nvPr/>
        </p:nvSpPr>
        <p:spPr>
          <a:xfrm>
            <a:off x="6130440" y="4606165"/>
            <a:ext cx="762000" cy="759445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E0E0E0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3887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18" grpId="0" animBg="1"/>
      <p:bldP spid="19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78203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880997" y="2523561"/>
            <a:ext cx="10517687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Left Arrow 4">
            <a:hlinkClick r:id="rId3" action="ppaction://hlinksldjump"/>
            <a:extLst>
              <a:ext uri="{FF2B5EF4-FFF2-40B4-BE49-F238E27FC236}">
                <a16:creationId xmlns:a16="http://schemas.microsoft.com/office/drawing/2014/main" id="{B373F49D-D6A4-46CA-A595-600C1F8283D7}"/>
              </a:ext>
            </a:extLst>
          </p:cNvPr>
          <p:cNvSpPr/>
          <p:nvPr/>
        </p:nvSpPr>
        <p:spPr>
          <a:xfrm>
            <a:off x="77898" y="5791714"/>
            <a:ext cx="2683709" cy="1047308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hlinkClick r:id="rId3" action="ppaction://hlinksldjump"/>
              </a:rPr>
              <a:t>Về</a:t>
            </a:r>
            <a:r>
              <a:rPr lang="en-US" sz="2000" dirty="0">
                <a:hlinkClick r:id="rId3" action="ppaction://hlinksldjump"/>
              </a:rPr>
              <a:t> Trang </a:t>
            </a:r>
            <a:r>
              <a:rPr lang="en-US" sz="2000" dirty="0" err="1">
                <a:hlinkClick r:id="rId3" action="ppaction://hlinksldjump"/>
              </a:rPr>
              <a:t>Chủ</a:t>
            </a:r>
            <a:r>
              <a:rPr lang="en-US" sz="2000" dirty="0">
                <a:hlinkClick r:id="rId3" action="ppaction://hlinksldjump"/>
              </a:rPr>
              <a:t> </a:t>
            </a:r>
            <a:r>
              <a:rPr lang="en-US" sz="2000" dirty="0" err="1">
                <a:hlinkClick r:id="rId3" action="ppaction://hlinksldjump"/>
              </a:rPr>
              <a:t>Đề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3887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2BAC4-3429-7ED1-88F7-591560EACE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5932" y="207818"/>
            <a:ext cx="573825" cy="631234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NỘI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DUNG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385461" y="80315"/>
            <a:ext cx="10668000" cy="625236"/>
            <a:chOff x="748146" y="1173492"/>
            <a:chExt cx="10668000" cy="780522"/>
          </a:xfrm>
        </p:grpSpPr>
        <p:sp>
          <p:nvSpPr>
            <p:cNvPr id="11" name="Rectangle 10"/>
            <p:cNvSpPr/>
            <p:nvPr/>
          </p:nvSpPr>
          <p:spPr>
            <a:xfrm>
              <a:off x="748146" y="1567446"/>
              <a:ext cx="10668000" cy="386568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>
              <a:hlinkClick r:id="rId2" action="ppaction://hlinksldjump"/>
            </p:cNvPr>
            <p:cNvSpPr/>
            <p:nvPr/>
          </p:nvSpPr>
          <p:spPr>
            <a:xfrm>
              <a:off x="1019455" y="1173492"/>
              <a:ext cx="10125381" cy="634609"/>
            </a:xfrm>
            <a:custGeom>
              <a:avLst/>
              <a:gdLst>
                <a:gd name="connsiteX0" fmla="*/ 0 w 8331227"/>
                <a:gd name="connsiteY0" fmla="*/ 182044 h 1092240"/>
                <a:gd name="connsiteX1" fmla="*/ 182044 w 8331227"/>
                <a:gd name="connsiteY1" fmla="*/ 0 h 1092240"/>
                <a:gd name="connsiteX2" fmla="*/ 8149183 w 8331227"/>
                <a:gd name="connsiteY2" fmla="*/ 0 h 1092240"/>
                <a:gd name="connsiteX3" fmla="*/ 8331227 w 8331227"/>
                <a:gd name="connsiteY3" fmla="*/ 182044 h 1092240"/>
                <a:gd name="connsiteX4" fmla="*/ 8331227 w 8331227"/>
                <a:gd name="connsiteY4" fmla="*/ 910196 h 1092240"/>
                <a:gd name="connsiteX5" fmla="*/ 8149183 w 8331227"/>
                <a:gd name="connsiteY5" fmla="*/ 1092240 h 1092240"/>
                <a:gd name="connsiteX6" fmla="*/ 182044 w 8331227"/>
                <a:gd name="connsiteY6" fmla="*/ 1092240 h 1092240"/>
                <a:gd name="connsiteX7" fmla="*/ 0 w 8331227"/>
                <a:gd name="connsiteY7" fmla="*/ 910196 h 1092240"/>
                <a:gd name="connsiteX8" fmla="*/ 0 w 8331227"/>
                <a:gd name="connsiteY8" fmla="*/ 182044 h 109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31227" h="1092240">
                  <a:moveTo>
                    <a:pt x="0" y="182044"/>
                  </a:moveTo>
                  <a:cubicBezTo>
                    <a:pt x="0" y="81504"/>
                    <a:pt x="81504" y="0"/>
                    <a:pt x="182044" y="0"/>
                  </a:cubicBezTo>
                  <a:lnTo>
                    <a:pt x="8149183" y="0"/>
                  </a:lnTo>
                  <a:cubicBezTo>
                    <a:pt x="8249723" y="0"/>
                    <a:pt x="8331227" y="81504"/>
                    <a:pt x="8331227" y="182044"/>
                  </a:cubicBezTo>
                  <a:lnTo>
                    <a:pt x="8331227" y="910196"/>
                  </a:lnTo>
                  <a:cubicBezTo>
                    <a:pt x="8331227" y="1010736"/>
                    <a:pt x="8249723" y="1092240"/>
                    <a:pt x="8149183" y="1092240"/>
                  </a:cubicBezTo>
                  <a:lnTo>
                    <a:pt x="182044" y="1092240"/>
                  </a:lnTo>
                  <a:cubicBezTo>
                    <a:pt x="81504" y="1092240"/>
                    <a:pt x="0" y="1010736"/>
                    <a:pt x="0" y="910196"/>
                  </a:cubicBezTo>
                  <a:lnTo>
                    <a:pt x="0" y="18204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5577" tIns="53319" rIns="335577" bIns="5331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Nhiệm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vụ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1: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diện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nạp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endParaRPr lang="en-U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57750" y="773337"/>
            <a:ext cx="10668000" cy="570547"/>
            <a:chOff x="748146" y="1173489"/>
            <a:chExt cx="10668000" cy="758716"/>
          </a:xfrm>
        </p:grpSpPr>
        <p:sp>
          <p:nvSpPr>
            <p:cNvPr id="15" name="Rectangle 14"/>
            <p:cNvSpPr/>
            <p:nvPr/>
          </p:nvSpPr>
          <p:spPr>
            <a:xfrm>
              <a:off x="748146" y="1545636"/>
              <a:ext cx="10668000" cy="38656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16" name="Freeform 15">
              <a:hlinkClick r:id="rId3" action="ppaction://hlinksldjump"/>
            </p:cNvPr>
            <p:cNvSpPr/>
            <p:nvPr/>
          </p:nvSpPr>
          <p:spPr>
            <a:xfrm>
              <a:off x="1019455" y="1173489"/>
              <a:ext cx="10125381" cy="639125"/>
            </a:xfrm>
            <a:custGeom>
              <a:avLst/>
              <a:gdLst>
                <a:gd name="connsiteX0" fmla="*/ 0 w 8331227"/>
                <a:gd name="connsiteY0" fmla="*/ 182044 h 1092240"/>
                <a:gd name="connsiteX1" fmla="*/ 182044 w 8331227"/>
                <a:gd name="connsiteY1" fmla="*/ 0 h 1092240"/>
                <a:gd name="connsiteX2" fmla="*/ 8149183 w 8331227"/>
                <a:gd name="connsiteY2" fmla="*/ 0 h 1092240"/>
                <a:gd name="connsiteX3" fmla="*/ 8331227 w 8331227"/>
                <a:gd name="connsiteY3" fmla="*/ 182044 h 1092240"/>
                <a:gd name="connsiteX4" fmla="*/ 8331227 w 8331227"/>
                <a:gd name="connsiteY4" fmla="*/ 910196 h 1092240"/>
                <a:gd name="connsiteX5" fmla="*/ 8149183 w 8331227"/>
                <a:gd name="connsiteY5" fmla="*/ 1092240 h 1092240"/>
                <a:gd name="connsiteX6" fmla="*/ 182044 w 8331227"/>
                <a:gd name="connsiteY6" fmla="*/ 1092240 h 1092240"/>
                <a:gd name="connsiteX7" fmla="*/ 0 w 8331227"/>
                <a:gd name="connsiteY7" fmla="*/ 910196 h 1092240"/>
                <a:gd name="connsiteX8" fmla="*/ 0 w 8331227"/>
                <a:gd name="connsiteY8" fmla="*/ 182044 h 109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31227" h="1092240">
                  <a:moveTo>
                    <a:pt x="0" y="182044"/>
                  </a:moveTo>
                  <a:cubicBezTo>
                    <a:pt x="0" y="81504"/>
                    <a:pt x="81504" y="0"/>
                    <a:pt x="182044" y="0"/>
                  </a:cubicBezTo>
                  <a:lnTo>
                    <a:pt x="8149183" y="0"/>
                  </a:lnTo>
                  <a:cubicBezTo>
                    <a:pt x="8249723" y="0"/>
                    <a:pt x="8331227" y="81504"/>
                    <a:pt x="8331227" y="182044"/>
                  </a:cubicBezTo>
                  <a:lnTo>
                    <a:pt x="8331227" y="910196"/>
                  </a:lnTo>
                  <a:cubicBezTo>
                    <a:pt x="8331227" y="1010736"/>
                    <a:pt x="8249723" y="1092240"/>
                    <a:pt x="8149183" y="1092240"/>
                  </a:cubicBezTo>
                  <a:lnTo>
                    <a:pt x="182044" y="1092240"/>
                  </a:lnTo>
                  <a:cubicBezTo>
                    <a:pt x="81504" y="1092240"/>
                    <a:pt x="0" y="1010736"/>
                    <a:pt x="0" y="910196"/>
                  </a:cubicBezTo>
                  <a:lnTo>
                    <a:pt x="0" y="182044"/>
                  </a:lnTo>
                  <a:close/>
                </a:path>
              </a:pathLst>
            </a:cu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335577" tIns="53319" rIns="335577" bIns="5331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Nhiệm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vụ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2: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huấn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cấn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chối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chối</a:t>
              </a:r>
              <a:endParaRPr lang="en-U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43899" y="2089197"/>
            <a:ext cx="10668000" cy="556689"/>
            <a:chOff x="748146" y="1173492"/>
            <a:chExt cx="10668000" cy="740288"/>
          </a:xfrm>
        </p:grpSpPr>
        <p:sp>
          <p:nvSpPr>
            <p:cNvPr id="18" name="Rectangle 17"/>
            <p:cNvSpPr/>
            <p:nvPr/>
          </p:nvSpPr>
          <p:spPr>
            <a:xfrm>
              <a:off x="748146" y="1527212"/>
              <a:ext cx="10668000" cy="38656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9" name="Freeform 18">
              <a:hlinkClick r:id="rId4" action="ppaction://hlinksldjump"/>
            </p:cNvPr>
            <p:cNvSpPr/>
            <p:nvPr/>
          </p:nvSpPr>
          <p:spPr>
            <a:xfrm>
              <a:off x="1019455" y="1173492"/>
              <a:ext cx="10125381" cy="639126"/>
            </a:xfrm>
            <a:custGeom>
              <a:avLst/>
              <a:gdLst>
                <a:gd name="connsiteX0" fmla="*/ 0 w 8331227"/>
                <a:gd name="connsiteY0" fmla="*/ 182044 h 1092240"/>
                <a:gd name="connsiteX1" fmla="*/ 182044 w 8331227"/>
                <a:gd name="connsiteY1" fmla="*/ 0 h 1092240"/>
                <a:gd name="connsiteX2" fmla="*/ 8149183 w 8331227"/>
                <a:gd name="connsiteY2" fmla="*/ 0 h 1092240"/>
                <a:gd name="connsiteX3" fmla="*/ 8331227 w 8331227"/>
                <a:gd name="connsiteY3" fmla="*/ 182044 h 1092240"/>
                <a:gd name="connsiteX4" fmla="*/ 8331227 w 8331227"/>
                <a:gd name="connsiteY4" fmla="*/ 910196 h 1092240"/>
                <a:gd name="connsiteX5" fmla="*/ 8149183 w 8331227"/>
                <a:gd name="connsiteY5" fmla="*/ 1092240 h 1092240"/>
                <a:gd name="connsiteX6" fmla="*/ 182044 w 8331227"/>
                <a:gd name="connsiteY6" fmla="*/ 1092240 h 1092240"/>
                <a:gd name="connsiteX7" fmla="*/ 0 w 8331227"/>
                <a:gd name="connsiteY7" fmla="*/ 910196 h 1092240"/>
                <a:gd name="connsiteX8" fmla="*/ 0 w 8331227"/>
                <a:gd name="connsiteY8" fmla="*/ 182044 h 109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31227" h="1092240">
                  <a:moveTo>
                    <a:pt x="0" y="182044"/>
                  </a:moveTo>
                  <a:cubicBezTo>
                    <a:pt x="0" y="81504"/>
                    <a:pt x="81504" y="0"/>
                    <a:pt x="182044" y="0"/>
                  </a:cubicBezTo>
                  <a:lnTo>
                    <a:pt x="8149183" y="0"/>
                  </a:lnTo>
                  <a:cubicBezTo>
                    <a:pt x="8249723" y="0"/>
                    <a:pt x="8331227" y="81504"/>
                    <a:pt x="8331227" y="182044"/>
                  </a:cubicBezTo>
                  <a:lnTo>
                    <a:pt x="8331227" y="910196"/>
                  </a:lnTo>
                  <a:cubicBezTo>
                    <a:pt x="8331227" y="1010736"/>
                    <a:pt x="8249723" y="1092240"/>
                    <a:pt x="8149183" y="1092240"/>
                  </a:cubicBezTo>
                  <a:lnTo>
                    <a:pt x="182044" y="1092240"/>
                  </a:lnTo>
                  <a:cubicBezTo>
                    <a:pt x="81504" y="1092240"/>
                    <a:pt x="0" y="1010736"/>
                    <a:pt x="0" y="910196"/>
                  </a:cubicBezTo>
                  <a:lnTo>
                    <a:pt x="0" y="182044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335577" tIns="53319" rIns="335577" bIns="5331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Nhiệm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vụ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4: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Rèn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kĩ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tránh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nạt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endParaRPr lang="en-U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57749" y="1423168"/>
            <a:ext cx="10668000" cy="570544"/>
            <a:chOff x="748146" y="1173492"/>
            <a:chExt cx="10668000" cy="758713"/>
          </a:xfrm>
        </p:grpSpPr>
        <p:sp>
          <p:nvSpPr>
            <p:cNvPr id="21" name="Rectangle 20"/>
            <p:cNvSpPr/>
            <p:nvPr/>
          </p:nvSpPr>
          <p:spPr>
            <a:xfrm>
              <a:off x="748146" y="1545637"/>
              <a:ext cx="10668000" cy="38656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22" name="Freeform 21">
              <a:hlinkClick r:id="rId5" action="ppaction://hlinksldjump"/>
            </p:cNvPr>
            <p:cNvSpPr/>
            <p:nvPr/>
          </p:nvSpPr>
          <p:spPr>
            <a:xfrm>
              <a:off x="1019455" y="1173492"/>
              <a:ext cx="10125381" cy="639126"/>
            </a:xfrm>
            <a:custGeom>
              <a:avLst/>
              <a:gdLst>
                <a:gd name="connsiteX0" fmla="*/ 0 w 8331227"/>
                <a:gd name="connsiteY0" fmla="*/ 182044 h 1092240"/>
                <a:gd name="connsiteX1" fmla="*/ 182044 w 8331227"/>
                <a:gd name="connsiteY1" fmla="*/ 0 h 1092240"/>
                <a:gd name="connsiteX2" fmla="*/ 8149183 w 8331227"/>
                <a:gd name="connsiteY2" fmla="*/ 0 h 1092240"/>
                <a:gd name="connsiteX3" fmla="*/ 8331227 w 8331227"/>
                <a:gd name="connsiteY3" fmla="*/ 182044 h 1092240"/>
                <a:gd name="connsiteX4" fmla="*/ 8331227 w 8331227"/>
                <a:gd name="connsiteY4" fmla="*/ 910196 h 1092240"/>
                <a:gd name="connsiteX5" fmla="*/ 8149183 w 8331227"/>
                <a:gd name="connsiteY5" fmla="*/ 1092240 h 1092240"/>
                <a:gd name="connsiteX6" fmla="*/ 182044 w 8331227"/>
                <a:gd name="connsiteY6" fmla="*/ 1092240 h 1092240"/>
                <a:gd name="connsiteX7" fmla="*/ 0 w 8331227"/>
                <a:gd name="connsiteY7" fmla="*/ 910196 h 1092240"/>
                <a:gd name="connsiteX8" fmla="*/ 0 w 8331227"/>
                <a:gd name="connsiteY8" fmla="*/ 182044 h 109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31227" h="1092240">
                  <a:moveTo>
                    <a:pt x="0" y="182044"/>
                  </a:moveTo>
                  <a:cubicBezTo>
                    <a:pt x="0" y="81504"/>
                    <a:pt x="81504" y="0"/>
                    <a:pt x="182044" y="0"/>
                  </a:cubicBezTo>
                  <a:lnTo>
                    <a:pt x="8149183" y="0"/>
                  </a:lnTo>
                  <a:cubicBezTo>
                    <a:pt x="8249723" y="0"/>
                    <a:pt x="8331227" y="81504"/>
                    <a:pt x="8331227" y="182044"/>
                  </a:cubicBezTo>
                  <a:lnTo>
                    <a:pt x="8331227" y="910196"/>
                  </a:lnTo>
                  <a:cubicBezTo>
                    <a:pt x="8331227" y="1010736"/>
                    <a:pt x="8249723" y="1092240"/>
                    <a:pt x="8149183" y="1092240"/>
                  </a:cubicBezTo>
                  <a:lnTo>
                    <a:pt x="182044" y="1092240"/>
                  </a:lnTo>
                  <a:cubicBezTo>
                    <a:pt x="81504" y="1092240"/>
                    <a:pt x="0" y="1010736"/>
                    <a:pt x="0" y="910196"/>
                  </a:cubicBezTo>
                  <a:lnTo>
                    <a:pt x="0" y="182044"/>
                  </a:lnTo>
                  <a:close/>
                </a:path>
              </a:pathLst>
            </a:cu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335577" tIns="53319" rIns="335577" bIns="5331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Nhiệm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vụ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3: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kĩ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chối</a:t>
              </a:r>
              <a:endParaRPr lang="en-U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16189" y="2776672"/>
            <a:ext cx="10668000" cy="556689"/>
            <a:chOff x="748146" y="1173492"/>
            <a:chExt cx="10668000" cy="740288"/>
          </a:xfrm>
        </p:grpSpPr>
        <p:sp>
          <p:nvSpPr>
            <p:cNvPr id="24" name="Rectangle 23"/>
            <p:cNvSpPr/>
            <p:nvPr/>
          </p:nvSpPr>
          <p:spPr>
            <a:xfrm>
              <a:off x="748146" y="1527212"/>
              <a:ext cx="10668000" cy="38656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25" name="Freeform 24">
              <a:hlinkClick r:id="rId6" action="ppaction://hlinksldjump"/>
            </p:cNvPr>
            <p:cNvSpPr/>
            <p:nvPr/>
          </p:nvSpPr>
          <p:spPr>
            <a:xfrm>
              <a:off x="1019455" y="1173492"/>
              <a:ext cx="10125381" cy="639126"/>
            </a:xfrm>
            <a:custGeom>
              <a:avLst/>
              <a:gdLst>
                <a:gd name="connsiteX0" fmla="*/ 0 w 8331227"/>
                <a:gd name="connsiteY0" fmla="*/ 182044 h 1092240"/>
                <a:gd name="connsiteX1" fmla="*/ 182044 w 8331227"/>
                <a:gd name="connsiteY1" fmla="*/ 0 h 1092240"/>
                <a:gd name="connsiteX2" fmla="*/ 8149183 w 8331227"/>
                <a:gd name="connsiteY2" fmla="*/ 0 h 1092240"/>
                <a:gd name="connsiteX3" fmla="*/ 8331227 w 8331227"/>
                <a:gd name="connsiteY3" fmla="*/ 182044 h 1092240"/>
                <a:gd name="connsiteX4" fmla="*/ 8331227 w 8331227"/>
                <a:gd name="connsiteY4" fmla="*/ 910196 h 1092240"/>
                <a:gd name="connsiteX5" fmla="*/ 8149183 w 8331227"/>
                <a:gd name="connsiteY5" fmla="*/ 1092240 h 1092240"/>
                <a:gd name="connsiteX6" fmla="*/ 182044 w 8331227"/>
                <a:gd name="connsiteY6" fmla="*/ 1092240 h 1092240"/>
                <a:gd name="connsiteX7" fmla="*/ 0 w 8331227"/>
                <a:gd name="connsiteY7" fmla="*/ 910196 h 1092240"/>
                <a:gd name="connsiteX8" fmla="*/ 0 w 8331227"/>
                <a:gd name="connsiteY8" fmla="*/ 182044 h 109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31227" h="1092240">
                  <a:moveTo>
                    <a:pt x="0" y="182044"/>
                  </a:moveTo>
                  <a:cubicBezTo>
                    <a:pt x="0" y="81504"/>
                    <a:pt x="81504" y="0"/>
                    <a:pt x="182044" y="0"/>
                  </a:cubicBezTo>
                  <a:lnTo>
                    <a:pt x="8149183" y="0"/>
                  </a:lnTo>
                  <a:cubicBezTo>
                    <a:pt x="8249723" y="0"/>
                    <a:pt x="8331227" y="81504"/>
                    <a:pt x="8331227" y="182044"/>
                  </a:cubicBezTo>
                  <a:lnTo>
                    <a:pt x="8331227" y="910196"/>
                  </a:lnTo>
                  <a:cubicBezTo>
                    <a:pt x="8331227" y="1010736"/>
                    <a:pt x="8249723" y="1092240"/>
                    <a:pt x="8149183" y="1092240"/>
                  </a:cubicBezTo>
                  <a:lnTo>
                    <a:pt x="182044" y="1092240"/>
                  </a:lnTo>
                  <a:cubicBezTo>
                    <a:pt x="81504" y="1092240"/>
                    <a:pt x="0" y="1010736"/>
                    <a:pt x="0" y="910196"/>
                  </a:cubicBezTo>
                  <a:lnTo>
                    <a:pt x="0" y="182044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335577" tIns="53319" rIns="335577" bIns="5331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Nhiệm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vụ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5: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chủ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mối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hệ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đời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sống</a:t>
              </a:r>
              <a:endParaRPr lang="en-U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02324" y="3488545"/>
            <a:ext cx="10668000" cy="706866"/>
            <a:chOff x="748146" y="1173492"/>
            <a:chExt cx="10668000" cy="832410"/>
          </a:xfrm>
        </p:grpSpPr>
        <p:sp>
          <p:nvSpPr>
            <p:cNvPr id="27" name="Rectangle 26"/>
            <p:cNvSpPr/>
            <p:nvPr/>
          </p:nvSpPr>
          <p:spPr>
            <a:xfrm>
              <a:off x="748146" y="1619334"/>
              <a:ext cx="10668000" cy="38656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28" name="Freeform 27">
              <a:hlinkClick r:id="rId7" action="ppaction://hlinksldjump"/>
            </p:cNvPr>
            <p:cNvSpPr/>
            <p:nvPr/>
          </p:nvSpPr>
          <p:spPr>
            <a:xfrm>
              <a:off x="1019455" y="1173492"/>
              <a:ext cx="10125381" cy="699918"/>
            </a:xfrm>
            <a:custGeom>
              <a:avLst/>
              <a:gdLst>
                <a:gd name="connsiteX0" fmla="*/ 0 w 8331227"/>
                <a:gd name="connsiteY0" fmla="*/ 182044 h 1092240"/>
                <a:gd name="connsiteX1" fmla="*/ 182044 w 8331227"/>
                <a:gd name="connsiteY1" fmla="*/ 0 h 1092240"/>
                <a:gd name="connsiteX2" fmla="*/ 8149183 w 8331227"/>
                <a:gd name="connsiteY2" fmla="*/ 0 h 1092240"/>
                <a:gd name="connsiteX3" fmla="*/ 8331227 w 8331227"/>
                <a:gd name="connsiteY3" fmla="*/ 182044 h 1092240"/>
                <a:gd name="connsiteX4" fmla="*/ 8331227 w 8331227"/>
                <a:gd name="connsiteY4" fmla="*/ 910196 h 1092240"/>
                <a:gd name="connsiteX5" fmla="*/ 8149183 w 8331227"/>
                <a:gd name="connsiteY5" fmla="*/ 1092240 h 1092240"/>
                <a:gd name="connsiteX6" fmla="*/ 182044 w 8331227"/>
                <a:gd name="connsiteY6" fmla="*/ 1092240 h 1092240"/>
                <a:gd name="connsiteX7" fmla="*/ 0 w 8331227"/>
                <a:gd name="connsiteY7" fmla="*/ 910196 h 1092240"/>
                <a:gd name="connsiteX8" fmla="*/ 0 w 8331227"/>
                <a:gd name="connsiteY8" fmla="*/ 182044 h 109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31227" h="1092240">
                  <a:moveTo>
                    <a:pt x="0" y="182044"/>
                  </a:moveTo>
                  <a:cubicBezTo>
                    <a:pt x="0" y="81504"/>
                    <a:pt x="81504" y="0"/>
                    <a:pt x="182044" y="0"/>
                  </a:cubicBezTo>
                  <a:lnTo>
                    <a:pt x="8149183" y="0"/>
                  </a:lnTo>
                  <a:cubicBezTo>
                    <a:pt x="8249723" y="0"/>
                    <a:pt x="8331227" y="81504"/>
                    <a:pt x="8331227" y="182044"/>
                  </a:cubicBezTo>
                  <a:lnTo>
                    <a:pt x="8331227" y="910196"/>
                  </a:lnTo>
                  <a:cubicBezTo>
                    <a:pt x="8331227" y="1010736"/>
                    <a:pt x="8249723" y="1092240"/>
                    <a:pt x="8149183" y="1092240"/>
                  </a:cubicBezTo>
                  <a:lnTo>
                    <a:pt x="182044" y="1092240"/>
                  </a:lnTo>
                  <a:cubicBezTo>
                    <a:pt x="81504" y="1092240"/>
                    <a:pt x="0" y="1010736"/>
                    <a:pt x="0" y="910196"/>
                  </a:cubicBezTo>
                  <a:lnTo>
                    <a:pt x="0" y="182044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335577" tIns="53319" rIns="335577" bIns="5331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Nhiệm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vụ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6: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chủ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mối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hệ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mạng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xã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hội</a:t>
              </a:r>
              <a:endParaRPr lang="en-U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302324" y="4250831"/>
            <a:ext cx="10668000" cy="570547"/>
            <a:chOff x="748146" y="1173489"/>
            <a:chExt cx="10668000" cy="758716"/>
          </a:xfrm>
        </p:grpSpPr>
        <p:sp>
          <p:nvSpPr>
            <p:cNvPr id="30" name="Rectangle 29"/>
            <p:cNvSpPr/>
            <p:nvPr/>
          </p:nvSpPr>
          <p:spPr>
            <a:xfrm>
              <a:off x="748146" y="1545636"/>
              <a:ext cx="10668000" cy="38656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31" name="Freeform 30">
              <a:hlinkClick r:id="rId8" action="ppaction://hlinksldjump"/>
            </p:cNvPr>
            <p:cNvSpPr/>
            <p:nvPr/>
          </p:nvSpPr>
          <p:spPr>
            <a:xfrm>
              <a:off x="1019455" y="1173489"/>
              <a:ext cx="10125381" cy="639125"/>
            </a:xfrm>
            <a:custGeom>
              <a:avLst/>
              <a:gdLst>
                <a:gd name="connsiteX0" fmla="*/ 0 w 8331227"/>
                <a:gd name="connsiteY0" fmla="*/ 182044 h 1092240"/>
                <a:gd name="connsiteX1" fmla="*/ 182044 w 8331227"/>
                <a:gd name="connsiteY1" fmla="*/ 0 h 1092240"/>
                <a:gd name="connsiteX2" fmla="*/ 8149183 w 8331227"/>
                <a:gd name="connsiteY2" fmla="*/ 0 h 1092240"/>
                <a:gd name="connsiteX3" fmla="*/ 8331227 w 8331227"/>
                <a:gd name="connsiteY3" fmla="*/ 182044 h 1092240"/>
                <a:gd name="connsiteX4" fmla="*/ 8331227 w 8331227"/>
                <a:gd name="connsiteY4" fmla="*/ 910196 h 1092240"/>
                <a:gd name="connsiteX5" fmla="*/ 8149183 w 8331227"/>
                <a:gd name="connsiteY5" fmla="*/ 1092240 h 1092240"/>
                <a:gd name="connsiteX6" fmla="*/ 182044 w 8331227"/>
                <a:gd name="connsiteY6" fmla="*/ 1092240 h 1092240"/>
                <a:gd name="connsiteX7" fmla="*/ 0 w 8331227"/>
                <a:gd name="connsiteY7" fmla="*/ 910196 h 1092240"/>
                <a:gd name="connsiteX8" fmla="*/ 0 w 8331227"/>
                <a:gd name="connsiteY8" fmla="*/ 182044 h 109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31227" h="1092240">
                  <a:moveTo>
                    <a:pt x="0" y="182044"/>
                  </a:moveTo>
                  <a:cubicBezTo>
                    <a:pt x="0" y="81504"/>
                    <a:pt x="81504" y="0"/>
                    <a:pt x="182044" y="0"/>
                  </a:cubicBezTo>
                  <a:lnTo>
                    <a:pt x="8149183" y="0"/>
                  </a:lnTo>
                  <a:cubicBezTo>
                    <a:pt x="8249723" y="0"/>
                    <a:pt x="8331227" y="81504"/>
                    <a:pt x="8331227" y="182044"/>
                  </a:cubicBezTo>
                  <a:lnTo>
                    <a:pt x="8331227" y="910196"/>
                  </a:lnTo>
                  <a:cubicBezTo>
                    <a:pt x="8331227" y="1010736"/>
                    <a:pt x="8249723" y="1092240"/>
                    <a:pt x="8149183" y="1092240"/>
                  </a:cubicBezTo>
                  <a:lnTo>
                    <a:pt x="182044" y="1092240"/>
                  </a:lnTo>
                  <a:cubicBezTo>
                    <a:pt x="81504" y="1092240"/>
                    <a:pt x="0" y="1010736"/>
                    <a:pt x="0" y="910196"/>
                  </a:cubicBezTo>
                  <a:lnTo>
                    <a:pt x="0" y="182044"/>
                  </a:lnTo>
                  <a:close/>
                </a:path>
              </a:pathLst>
            </a:cu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335577" tIns="53319" rIns="335577" bIns="5331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Nhiệm</a:t>
              </a:r>
              <a:r>
                <a:rPr lang="en-US" sz="2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vụ</a:t>
              </a:r>
              <a:r>
                <a:rPr lang="en-US" sz="2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7: </a:t>
              </a:r>
              <a:r>
                <a:rPr lang="en-US" sz="22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2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xây</a:t>
              </a:r>
              <a:r>
                <a:rPr lang="en-US" sz="2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dựng</a:t>
              </a:r>
              <a:r>
                <a:rPr lang="en-US" sz="2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truyền</a:t>
              </a:r>
              <a:r>
                <a:rPr lang="en-US" sz="2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thống</a:t>
              </a:r>
              <a:r>
                <a:rPr lang="en-US" sz="2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endParaRPr lang="en-US" sz="2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288473" y="5566691"/>
            <a:ext cx="10668000" cy="556689"/>
            <a:chOff x="748146" y="1173492"/>
            <a:chExt cx="10668000" cy="740288"/>
          </a:xfrm>
        </p:grpSpPr>
        <p:sp>
          <p:nvSpPr>
            <p:cNvPr id="33" name="Rectangle 32"/>
            <p:cNvSpPr/>
            <p:nvPr/>
          </p:nvSpPr>
          <p:spPr>
            <a:xfrm>
              <a:off x="748146" y="1527212"/>
              <a:ext cx="10668000" cy="38656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34" name="Freeform 33">
              <a:hlinkClick r:id="rId9" action="ppaction://hlinksldjump"/>
            </p:cNvPr>
            <p:cNvSpPr/>
            <p:nvPr/>
          </p:nvSpPr>
          <p:spPr>
            <a:xfrm>
              <a:off x="1019455" y="1173492"/>
              <a:ext cx="10125381" cy="639126"/>
            </a:xfrm>
            <a:custGeom>
              <a:avLst/>
              <a:gdLst>
                <a:gd name="connsiteX0" fmla="*/ 0 w 8331227"/>
                <a:gd name="connsiteY0" fmla="*/ 182044 h 1092240"/>
                <a:gd name="connsiteX1" fmla="*/ 182044 w 8331227"/>
                <a:gd name="connsiteY1" fmla="*/ 0 h 1092240"/>
                <a:gd name="connsiteX2" fmla="*/ 8149183 w 8331227"/>
                <a:gd name="connsiteY2" fmla="*/ 0 h 1092240"/>
                <a:gd name="connsiteX3" fmla="*/ 8331227 w 8331227"/>
                <a:gd name="connsiteY3" fmla="*/ 182044 h 1092240"/>
                <a:gd name="connsiteX4" fmla="*/ 8331227 w 8331227"/>
                <a:gd name="connsiteY4" fmla="*/ 910196 h 1092240"/>
                <a:gd name="connsiteX5" fmla="*/ 8149183 w 8331227"/>
                <a:gd name="connsiteY5" fmla="*/ 1092240 h 1092240"/>
                <a:gd name="connsiteX6" fmla="*/ 182044 w 8331227"/>
                <a:gd name="connsiteY6" fmla="*/ 1092240 h 1092240"/>
                <a:gd name="connsiteX7" fmla="*/ 0 w 8331227"/>
                <a:gd name="connsiteY7" fmla="*/ 910196 h 1092240"/>
                <a:gd name="connsiteX8" fmla="*/ 0 w 8331227"/>
                <a:gd name="connsiteY8" fmla="*/ 182044 h 109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31227" h="1092240">
                  <a:moveTo>
                    <a:pt x="0" y="182044"/>
                  </a:moveTo>
                  <a:cubicBezTo>
                    <a:pt x="0" y="81504"/>
                    <a:pt x="81504" y="0"/>
                    <a:pt x="182044" y="0"/>
                  </a:cubicBezTo>
                  <a:lnTo>
                    <a:pt x="8149183" y="0"/>
                  </a:lnTo>
                  <a:cubicBezTo>
                    <a:pt x="8249723" y="0"/>
                    <a:pt x="8331227" y="81504"/>
                    <a:pt x="8331227" y="182044"/>
                  </a:cubicBezTo>
                  <a:lnTo>
                    <a:pt x="8331227" y="910196"/>
                  </a:lnTo>
                  <a:cubicBezTo>
                    <a:pt x="8331227" y="1010736"/>
                    <a:pt x="8249723" y="1092240"/>
                    <a:pt x="8149183" y="1092240"/>
                  </a:cubicBezTo>
                  <a:lnTo>
                    <a:pt x="182044" y="1092240"/>
                  </a:lnTo>
                  <a:cubicBezTo>
                    <a:pt x="81504" y="1092240"/>
                    <a:pt x="0" y="1010736"/>
                    <a:pt x="0" y="910196"/>
                  </a:cubicBezTo>
                  <a:lnTo>
                    <a:pt x="0" y="182044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335577" tIns="53319" rIns="335577" bIns="5331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Nhiệm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vụ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9: Lan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tỏa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giá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trị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endParaRPr lang="en-U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302323" y="4900662"/>
            <a:ext cx="10668000" cy="570544"/>
            <a:chOff x="748146" y="1173492"/>
            <a:chExt cx="10668000" cy="758713"/>
          </a:xfrm>
        </p:grpSpPr>
        <p:sp>
          <p:nvSpPr>
            <p:cNvPr id="36" name="Rectangle 35"/>
            <p:cNvSpPr/>
            <p:nvPr/>
          </p:nvSpPr>
          <p:spPr>
            <a:xfrm>
              <a:off x="748146" y="1545637"/>
              <a:ext cx="10668000" cy="38656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37" name="Freeform 36">
              <a:hlinkClick r:id="rId10" action="ppaction://hlinksldjump"/>
            </p:cNvPr>
            <p:cNvSpPr/>
            <p:nvPr/>
          </p:nvSpPr>
          <p:spPr>
            <a:xfrm>
              <a:off x="1019455" y="1173492"/>
              <a:ext cx="10125381" cy="639126"/>
            </a:xfrm>
            <a:custGeom>
              <a:avLst/>
              <a:gdLst>
                <a:gd name="connsiteX0" fmla="*/ 0 w 8331227"/>
                <a:gd name="connsiteY0" fmla="*/ 182044 h 1092240"/>
                <a:gd name="connsiteX1" fmla="*/ 182044 w 8331227"/>
                <a:gd name="connsiteY1" fmla="*/ 0 h 1092240"/>
                <a:gd name="connsiteX2" fmla="*/ 8149183 w 8331227"/>
                <a:gd name="connsiteY2" fmla="*/ 0 h 1092240"/>
                <a:gd name="connsiteX3" fmla="*/ 8331227 w 8331227"/>
                <a:gd name="connsiteY3" fmla="*/ 182044 h 1092240"/>
                <a:gd name="connsiteX4" fmla="*/ 8331227 w 8331227"/>
                <a:gd name="connsiteY4" fmla="*/ 910196 h 1092240"/>
                <a:gd name="connsiteX5" fmla="*/ 8149183 w 8331227"/>
                <a:gd name="connsiteY5" fmla="*/ 1092240 h 1092240"/>
                <a:gd name="connsiteX6" fmla="*/ 182044 w 8331227"/>
                <a:gd name="connsiteY6" fmla="*/ 1092240 h 1092240"/>
                <a:gd name="connsiteX7" fmla="*/ 0 w 8331227"/>
                <a:gd name="connsiteY7" fmla="*/ 910196 h 1092240"/>
                <a:gd name="connsiteX8" fmla="*/ 0 w 8331227"/>
                <a:gd name="connsiteY8" fmla="*/ 182044 h 109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31227" h="1092240">
                  <a:moveTo>
                    <a:pt x="0" y="182044"/>
                  </a:moveTo>
                  <a:cubicBezTo>
                    <a:pt x="0" y="81504"/>
                    <a:pt x="81504" y="0"/>
                    <a:pt x="182044" y="0"/>
                  </a:cubicBezTo>
                  <a:lnTo>
                    <a:pt x="8149183" y="0"/>
                  </a:lnTo>
                  <a:cubicBezTo>
                    <a:pt x="8249723" y="0"/>
                    <a:pt x="8331227" y="81504"/>
                    <a:pt x="8331227" y="182044"/>
                  </a:cubicBezTo>
                  <a:lnTo>
                    <a:pt x="8331227" y="910196"/>
                  </a:lnTo>
                  <a:cubicBezTo>
                    <a:pt x="8331227" y="1010736"/>
                    <a:pt x="8249723" y="1092240"/>
                    <a:pt x="8149183" y="1092240"/>
                  </a:cubicBezTo>
                  <a:lnTo>
                    <a:pt x="182044" y="1092240"/>
                  </a:lnTo>
                  <a:cubicBezTo>
                    <a:pt x="81504" y="1092240"/>
                    <a:pt x="0" y="1010736"/>
                    <a:pt x="0" y="910196"/>
                  </a:cubicBezTo>
                  <a:lnTo>
                    <a:pt x="0" y="182044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335577" tIns="53319" rIns="335577" bIns="5331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Nhiệm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vụ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8: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Xây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dựng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giữ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gìn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endParaRPr lang="en-U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260763" y="6254166"/>
            <a:ext cx="10668000" cy="556689"/>
            <a:chOff x="748146" y="1173492"/>
            <a:chExt cx="10668000" cy="740288"/>
          </a:xfrm>
        </p:grpSpPr>
        <p:sp>
          <p:nvSpPr>
            <p:cNvPr id="39" name="Rectangle 38"/>
            <p:cNvSpPr/>
            <p:nvPr/>
          </p:nvSpPr>
          <p:spPr>
            <a:xfrm>
              <a:off x="748146" y="1527212"/>
              <a:ext cx="10668000" cy="38656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40" name="Freeform 39">
              <a:hlinkClick r:id="rId11" action="ppaction://hlinksldjump"/>
            </p:cNvPr>
            <p:cNvSpPr/>
            <p:nvPr/>
          </p:nvSpPr>
          <p:spPr>
            <a:xfrm>
              <a:off x="1019455" y="1173492"/>
              <a:ext cx="10125381" cy="639126"/>
            </a:xfrm>
            <a:custGeom>
              <a:avLst/>
              <a:gdLst>
                <a:gd name="connsiteX0" fmla="*/ 0 w 8331227"/>
                <a:gd name="connsiteY0" fmla="*/ 182044 h 1092240"/>
                <a:gd name="connsiteX1" fmla="*/ 182044 w 8331227"/>
                <a:gd name="connsiteY1" fmla="*/ 0 h 1092240"/>
                <a:gd name="connsiteX2" fmla="*/ 8149183 w 8331227"/>
                <a:gd name="connsiteY2" fmla="*/ 0 h 1092240"/>
                <a:gd name="connsiteX3" fmla="*/ 8331227 w 8331227"/>
                <a:gd name="connsiteY3" fmla="*/ 182044 h 1092240"/>
                <a:gd name="connsiteX4" fmla="*/ 8331227 w 8331227"/>
                <a:gd name="connsiteY4" fmla="*/ 910196 h 1092240"/>
                <a:gd name="connsiteX5" fmla="*/ 8149183 w 8331227"/>
                <a:gd name="connsiteY5" fmla="*/ 1092240 h 1092240"/>
                <a:gd name="connsiteX6" fmla="*/ 182044 w 8331227"/>
                <a:gd name="connsiteY6" fmla="*/ 1092240 h 1092240"/>
                <a:gd name="connsiteX7" fmla="*/ 0 w 8331227"/>
                <a:gd name="connsiteY7" fmla="*/ 910196 h 1092240"/>
                <a:gd name="connsiteX8" fmla="*/ 0 w 8331227"/>
                <a:gd name="connsiteY8" fmla="*/ 182044 h 109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31227" h="1092240">
                  <a:moveTo>
                    <a:pt x="0" y="182044"/>
                  </a:moveTo>
                  <a:cubicBezTo>
                    <a:pt x="0" y="81504"/>
                    <a:pt x="81504" y="0"/>
                    <a:pt x="182044" y="0"/>
                  </a:cubicBezTo>
                  <a:lnTo>
                    <a:pt x="8149183" y="0"/>
                  </a:lnTo>
                  <a:cubicBezTo>
                    <a:pt x="8249723" y="0"/>
                    <a:pt x="8331227" y="81504"/>
                    <a:pt x="8331227" y="182044"/>
                  </a:cubicBezTo>
                  <a:lnTo>
                    <a:pt x="8331227" y="910196"/>
                  </a:lnTo>
                  <a:cubicBezTo>
                    <a:pt x="8331227" y="1010736"/>
                    <a:pt x="8249723" y="1092240"/>
                    <a:pt x="8149183" y="1092240"/>
                  </a:cubicBezTo>
                  <a:lnTo>
                    <a:pt x="182044" y="1092240"/>
                  </a:lnTo>
                  <a:cubicBezTo>
                    <a:pt x="81504" y="1092240"/>
                    <a:pt x="0" y="1010736"/>
                    <a:pt x="0" y="910196"/>
                  </a:cubicBezTo>
                  <a:lnTo>
                    <a:pt x="0" y="182044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335577" tIns="53319" rIns="335577" bIns="5331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Nhiệm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vụ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10: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đánh</a:t>
              </a: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giá</a:t>
              </a:r>
              <a:endParaRPr lang="en-U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61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0939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344806" y="3325774"/>
            <a:ext cx="4475105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258" y="2220497"/>
            <a:ext cx="6830176" cy="405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979026" y="2345757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0939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510030" y="3429000"/>
            <a:ext cx="4888688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28 SGK.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301" y="2150691"/>
            <a:ext cx="6220670" cy="411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242072" y="2571225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XỬ LÍ TÌNH HUỐNG</a:t>
            </a:r>
          </a:p>
        </p:txBody>
      </p:sp>
    </p:spTree>
    <p:extLst>
      <p:ext uri="{BB962C8B-B14F-4D97-AF65-F5344CB8AC3E}">
        <p14:creationId xmlns:p14="http://schemas.microsoft.com/office/powerpoint/2010/main" val="818192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0939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02" y="2190228"/>
            <a:ext cx="10278158" cy="359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015076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0939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28" y="2025238"/>
            <a:ext cx="9999312" cy="47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28" y="2502074"/>
            <a:ext cx="10005010" cy="303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892365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0939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28" y="2025238"/>
            <a:ext cx="9999312" cy="47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28" y="2492679"/>
            <a:ext cx="9999693" cy="298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015076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0939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59" y="1996858"/>
            <a:ext cx="4441521" cy="4441521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5611660" y="2943615"/>
            <a:ext cx="5999967" cy="130270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ound Diagonal Corner Rectangle 17"/>
          <p:cNvSpPr/>
          <p:nvPr/>
        </p:nvSpPr>
        <p:spPr>
          <a:xfrm>
            <a:off x="5611660" y="4574086"/>
            <a:ext cx="5999967" cy="162629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12-Point Star 18"/>
          <p:cNvSpPr/>
          <p:nvPr/>
        </p:nvSpPr>
        <p:spPr>
          <a:xfrm>
            <a:off x="5328778" y="2680571"/>
            <a:ext cx="570980" cy="601249"/>
          </a:xfrm>
          <a:prstGeom prst="star1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12-Point Star 19"/>
          <p:cNvSpPr/>
          <p:nvPr/>
        </p:nvSpPr>
        <p:spPr>
          <a:xfrm>
            <a:off x="5378881" y="4273461"/>
            <a:ext cx="570980" cy="601249"/>
          </a:xfrm>
          <a:prstGeom prst="star1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667956" y="2154477"/>
            <a:ext cx="2515736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PHỎNG VẤN</a:t>
            </a:r>
          </a:p>
        </p:txBody>
      </p:sp>
      <p:sp>
        <p:nvSpPr>
          <p:cNvPr id="22" name="Left Arrow 4">
            <a:hlinkClick r:id="rId4" action="ppaction://hlinksldjump"/>
            <a:extLst>
              <a:ext uri="{FF2B5EF4-FFF2-40B4-BE49-F238E27FC236}">
                <a16:creationId xmlns:a16="http://schemas.microsoft.com/office/drawing/2014/main" id="{CDE59C51-4A34-452F-9969-797AFEA99418}"/>
              </a:ext>
            </a:extLst>
          </p:cNvPr>
          <p:cNvSpPr/>
          <p:nvPr/>
        </p:nvSpPr>
        <p:spPr>
          <a:xfrm>
            <a:off x="77898" y="5791714"/>
            <a:ext cx="2683709" cy="1047308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hlinkClick r:id="rId4" action="ppaction://hlinksldjump"/>
              </a:rPr>
              <a:t>Về</a:t>
            </a:r>
            <a:r>
              <a:rPr lang="en-US" sz="2000" dirty="0">
                <a:hlinkClick r:id="rId4" action="ppaction://hlinksldjump"/>
              </a:rPr>
              <a:t> Trang </a:t>
            </a:r>
            <a:r>
              <a:rPr lang="en-US" sz="2000" dirty="0" err="1">
                <a:hlinkClick r:id="rId4" action="ppaction://hlinksldjump"/>
              </a:rPr>
              <a:t>Chủ</a:t>
            </a:r>
            <a:r>
              <a:rPr lang="en-US" sz="2000" dirty="0">
                <a:hlinkClick r:id="rId4" action="ppaction://hlinksldjump"/>
              </a:rPr>
              <a:t> </a:t>
            </a:r>
            <a:r>
              <a:rPr lang="en-US" sz="2000" dirty="0" err="1">
                <a:hlinkClick r:id="rId4" action="ppaction://hlinksldjump"/>
              </a:rPr>
              <a:t>Đề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8192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973680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383446" y="2901212"/>
            <a:ext cx="3173946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630" y="2545849"/>
            <a:ext cx="8100140" cy="307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377778" y="2095237"/>
            <a:ext cx="317961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973680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400379" y="2397670"/>
            <a:ext cx="4083939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1140259" y="4860099"/>
            <a:ext cx="2392080" cy="475989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 XUYÊN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1140259" y="5501015"/>
            <a:ext cx="2392080" cy="475989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THỈNH THOẢNG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 Diagonal Corner Rectangle 18"/>
          <p:cNvSpPr/>
          <p:nvPr/>
        </p:nvSpPr>
        <p:spPr>
          <a:xfrm>
            <a:off x="1140259" y="6127316"/>
            <a:ext cx="2392080" cy="475989"/>
          </a:xfrm>
          <a:prstGeom prst="round2Diag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CHƯA THỰC HIỆN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631" y="2340411"/>
            <a:ext cx="7323137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852541" y="1737180"/>
            <a:ext cx="317961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NHÓM</a:t>
            </a:r>
          </a:p>
        </p:txBody>
      </p:sp>
    </p:spTree>
    <p:extLst>
      <p:ext uri="{BB962C8B-B14F-4D97-AF65-F5344CB8AC3E}">
        <p14:creationId xmlns:p14="http://schemas.microsoft.com/office/powerpoint/2010/main" val="1123633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8" grpId="0" animBg="1"/>
      <p:bldP spid="19" grpId="0" animBg="1"/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5453046" y="1791223"/>
            <a:ext cx="6040877" cy="2204580"/>
          </a:xfrm>
          <a:prstGeom prst="cloudCallout">
            <a:avLst>
              <a:gd name="adj1" fmla="val -33047"/>
              <a:gd name="adj2" fmla="val 62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973680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3720230" y="1841326"/>
            <a:ext cx="78764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,......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912" y="4441480"/>
            <a:ext cx="66754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24" y="1778697"/>
            <a:ext cx="3029534" cy="26423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79" y="4181108"/>
            <a:ext cx="4708288" cy="2468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Left Arrow 4">
            <a:hlinkClick r:id="rId5" action="ppaction://hlinksldjump"/>
            <a:extLst>
              <a:ext uri="{FF2B5EF4-FFF2-40B4-BE49-F238E27FC236}">
                <a16:creationId xmlns:a16="http://schemas.microsoft.com/office/drawing/2014/main" id="{32DFA5AA-44D1-4CDB-9F2D-FFA1F22A98C5}"/>
              </a:ext>
            </a:extLst>
          </p:cNvPr>
          <p:cNvSpPr/>
          <p:nvPr/>
        </p:nvSpPr>
        <p:spPr>
          <a:xfrm>
            <a:off x="199514" y="5693238"/>
            <a:ext cx="2683709" cy="1047308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hlinkClick r:id="rId5" action="ppaction://hlinksldjump"/>
              </a:rPr>
              <a:t>Về</a:t>
            </a:r>
            <a:r>
              <a:rPr lang="en-US" sz="2000" dirty="0">
                <a:hlinkClick r:id="rId5" action="ppaction://hlinksldjump"/>
              </a:rPr>
              <a:t> Trang </a:t>
            </a:r>
            <a:r>
              <a:rPr lang="en-US" sz="2000" dirty="0" err="1">
                <a:hlinkClick r:id="rId5" action="ppaction://hlinksldjump"/>
              </a:rPr>
              <a:t>Chủ</a:t>
            </a:r>
            <a:r>
              <a:rPr lang="en-US" sz="2000" dirty="0">
                <a:hlinkClick r:id="rId5" action="ppaction://hlinksldjump"/>
              </a:rPr>
              <a:t> </a:t>
            </a:r>
            <a:r>
              <a:rPr lang="en-US" sz="2000" dirty="0" err="1">
                <a:hlinkClick r:id="rId5" action="ppaction://hlinksldjump"/>
              </a:rPr>
              <a:t>Đề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3633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5" grpId="0"/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44508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30" y="2943418"/>
            <a:ext cx="3106652" cy="3106652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812" y="2782996"/>
            <a:ext cx="8177270" cy="3467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8290" y="1852157"/>
            <a:ext cx="1154133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hỡi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Tâm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633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61128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275509" y="2573665"/>
            <a:ext cx="6096000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GV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342364" y="1941534"/>
            <a:ext cx="2167003" cy="4384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96" y="2611243"/>
            <a:ext cx="5370535" cy="3068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0807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44508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558811" y="3122296"/>
            <a:ext cx="635555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785" y="1898313"/>
            <a:ext cx="4613603" cy="4220956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2146782" y="2246811"/>
            <a:ext cx="317961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NHÓM</a:t>
            </a:r>
          </a:p>
        </p:txBody>
      </p:sp>
    </p:spTree>
    <p:extLst>
      <p:ext uri="{BB962C8B-B14F-4D97-AF65-F5344CB8AC3E}">
        <p14:creationId xmlns:p14="http://schemas.microsoft.com/office/powerpoint/2010/main" val="2946975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5545699" y="1477063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44508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4142037" y="2433552"/>
            <a:ext cx="7586597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</a:p>
          <a:p>
            <a:pPr algn="just"/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Cởi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17" y="2162599"/>
            <a:ext cx="3159559" cy="3958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6975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44508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572157" y="2427910"/>
            <a:ext cx="1092061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45" y="3738758"/>
            <a:ext cx="10973337" cy="272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188525" y="1737895"/>
            <a:ext cx="317961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</a:t>
            </a:r>
          </a:p>
        </p:txBody>
      </p:sp>
    </p:spTree>
    <p:extLst>
      <p:ext uri="{BB962C8B-B14F-4D97-AF65-F5344CB8AC3E}">
        <p14:creationId xmlns:p14="http://schemas.microsoft.com/office/powerpoint/2010/main" val="2946975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44508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419" y="1842630"/>
            <a:ext cx="8630621" cy="458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84441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44508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968679" y="2715471"/>
            <a:ext cx="10342323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9.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326311" y="1988416"/>
            <a:ext cx="317961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 VỀ NHÀ</a:t>
            </a:r>
          </a:p>
        </p:txBody>
      </p:sp>
      <p:sp>
        <p:nvSpPr>
          <p:cNvPr id="5" name="Rectangle 4"/>
          <p:cNvSpPr/>
          <p:nvPr/>
        </p:nvSpPr>
        <p:spPr>
          <a:xfrm>
            <a:off x="3151579" y="4477610"/>
            <a:ext cx="552907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tày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/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Chọn bạn mà chơi, chọn nơi mà ở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Left Arrow 4">
            <a:hlinkClick r:id="rId3" action="ppaction://hlinksldjump"/>
            <a:extLst>
              <a:ext uri="{FF2B5EF4-FFF2-40B4-BE49-F238E27FC236}">
                <a16:creationId xmlns:a16="http://schemas.microsoft.com/office/drawing/2014/main" id="{D0B3E251-8D1E-480E-9E8D-CCC49A5D1696}"/>
              </a:ext>
            </a:extLst>
          </p:cNvPr>
          <p:cNvSpPr/>
          <p:nvPr/>
        </p:nvSpPr>
        <p:spPr>
          <a:xfrm>
            <a:off x="77898" y="5791714"/>
            <a:ext cx="2683709" cy="1047308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hlinkClick r:id="rId3" action="ppaction://hlinksldjump"/>
              </a:rPr>
              <a:t>Về</a:t>
            </a:r>
            <a:r>
              <a:rPr lang="en-US" sz="2000" dirty="0">
                <a:hlinkClick r:id="rId3" action="ppaction://hlinksldjump"/>
              </a:rPr>
              <a:t> Trang </a:t>
            </a:r>
            <a:r>
              <a:rPr lang="en-US" sz="2000" dirty="0" err="1">
                <a:hlinkClick r:id="rId3" action="ppaction://hlinksldjump"/>
              </a:rPr>
              <a:t>Chủ</a:t>
            </a:r>
            <a:r>
              <a:rPr lang="en-US" sz="2000" dirty="0">
                <a:hlinkClick r:id="rId3" action="ppaction://hlinksldjump"/>
              </a:rPr>
              <a:t> </a:t>
            </a:r>
            <a:r>
              <a:rPr lang="en-US" sz="2000" dirty="0" err="1">
                <a:hlinkClick r:id="rId3" action="ppaction://hlinksldjump"/>
              </a:rPr>
              <a:t>Đề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7916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5" grpId="0"/>
      <p:bldP spid="1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4112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880922" y="2448404"/>
            <a:ext cx="1043000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album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30 SGK.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album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881" y="4202809"/>
            <a:ext cx="8067352" cy="24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135586" y="1772950"/>
            <a:ext cx="317961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2946975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4112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97" y="3240044"/>
            <a:ext cx="4455091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18" y="1412961"/>
            <a:ext cx="6378669" cy="381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247435" y="2214821"/>
            <a:ext cx="317961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TRƯNG BÀY</a:t>
            </a:r>
          </a:p>
        </p:txBody>
      </p:sp>
      <p:sp>
        <p:nvSpPr>
          <p:cNvPr id="5" name="Rectangle 4"/>
          <p:cNvSpPr/>
          <p:nvPr/>
        </p:nvSpPr>
        <p:spPr>
          <a:xfrm>
            <a:off x="997908" y="5559861"/>
            <a:ext cx="1017531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4935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5407912" y="179472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4112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764479" y="3816242"/>
            <a:ext cx="1062168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Left Arrow 4">
            <a:hlinkClick r:id="rId3" action="ppaction://hlinksldjump"/>
            <a:extLst>
              <a:ext uri="{FF2B5EF4-FFF2-40B4-BE49-F238E27FC236}">
                <a16:creationId xmlns:a16="http://schemas.microsoft.com/office/drawing/2014/main" id="{2776FCBF-3503-49C1-959B-B0BD8DAF1300}"/>
              </a:ext>
            </a:extLst>
          </p:cNvPr>
          <p:cNvSpPr/>
          <p:nvPr/>
        </p:nvSpPr>
        <p:spPr>
          <a:xfrm>
            <a:off x="77898" y="5791714"/>
            <a:ext cx="2683709" cy="1047308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hlinkClick r:id="rId3" action="ppaction://hlinksldjump"/>
              </a:rPr>
              <a:t>Về</a:t>
            </a:r>
            <a:r>
              <a:rPr lang="en-US" sz="2000" dirty="0">
                <a:hlinkClick r:id="rId3" action="ppaction://hlinksldjump"/>
              </a:rPr>
              <a:t> Trang </a:t>
            </a:r>
            <a:r>
              <a:rPr lang="en-US" sz="2000" dirty="0" err="1">
                <a:hlinkClick r:id="rId3" action="ppaction://hlinksldjump"/>
              </a:rPr>
              <a:t>Chủ</a:t>
            </a:r>
            <a:r>
              <a:rPr lang="en-US" sz="2000" dirty="0">
                <a:hlinkClick r:id="rId3" action="ppaction://hlinksldjump"/>
              </a:rPr>
              <a:t> </a:t>
            </a:r>
            <a:r>
              <a:rPr lang="en-US" sz="2000" dirty="0" err="1">
                <a:hlinkClick r:id="rId3" action="ppaction://hlinksldjump"/>
              </a:rPr>
              <a:t>Đề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4935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1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35734"/>
            <a:ext cx="284072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grpSp>
        <p:nvGrpSpPr>
          <p:cNvPr id="18" name="Group 74"/>
          <p:cNvGrpSpPr>
            <a:grpSpLocks/>
          </p:cNvGrpSpPr>
          <p:nvPr/>
        </p:nvGrpSpPr>
        <p:grpSpPr bwMode="auto">
          <a:xfrm>
            <a:off x="208386" y="1160702"/>
            <a:ext cx="381000" cy="381000"/>
            <a:chOff x="2078" y="1680"/>
            <a:chExt cx="1615" cy="1615"/>
          </a:xfrm>
        </p:grpSpPr>
        <p:sp>
          <p:nvSpPr>
            <p:cNvPr id="19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3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5" name="Text Box 9"/>
          <p:cNvSpPr txBox="1">
            <a:spLocks noChangeArrowheads="1"/>
          </p:cNvSpPr>
          <p:nvPr/>
        </p:nvSpPr>
        <p:spPr bwMode="gray">
          <a:xfrm>
            <a:off x="213654" y="1181388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580314" y="4553211"/>
            <a:ext cx="5690894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574" y="1680616"/>
            <a:ext cx="5468374" cy="28789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735" y="1905672"/>
            <a:ext cx="3543320" cy="4586531"/>
          </a:xfrm>
          <a:prstGeom prst="rect">
            <a:avLst/>
          </a:prstGeom>
        </p:spPr>
      </p:pic>
      <p:sp>
        <p:nvSpPr>
          <p:cNvPr id="29" name="Cloud Callout 28"/>
          <p:cNvSpPr/>
          <p:nvPr/>
        </p:nvSpPr>
        <p:spPr>
          <a:xfrm>
            <a:off x="83432" y="1905672"/>
            <a:ext cx="6012493" cy="2293265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0" name="Left Arrow 4">
            <a:hlinkClick r:id="rId5" action="ppaction://hlinksldjump"/>
            <a:extLst>
              <a:ext uri="{FF2B5EF4-FFF2-40B4-BE49-F238E27FC236}">
                <a16:creationId xmlns:a16="http://schemas.microsoft.com/office/drawing/2014/main" id="{5B4B3B0E-FDFA-4C37-9009-94A34B4F0E3E}"/>
              </a:ext>
            </a:extLst>
          </p:cNvPr>
          <p:cNvSpPr/>
          <p:nvPr/>
        </p:nvSpPr>
        <p:spPr>
          <a:xfrm>
            <a:off x="77898" y="5791714"/>
            <a:ext cx="2683709" cy="1047308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hlinkClick r:id="rId5" action="ppaction://hlinksldjump"/>
              </a:rPr>
              <a:t>Về</a:t>
            </a:r>
            <a:r>
              <a:rPr lang="en-US" sz="2000" dirty="0">
                <a:hlinkClick r:id="rId5" action="ppaction://hlinksldjump"/>
              </a:rPr>
              <a:t> Trang </a:t>
            </a:r>
            <a:r>
              <a:rPr lang="en-US" sz="2000" dirty="0" err="1">
                <a:hlinkClick r:id="rId5" action="ppaction://hlinksldjump"/>
              </a:rPr>
              <a:t>Chủ</a:t>
            </a:r>
            <a:r>
              <a:rPr lang="en-US" sz="2000" dirty="0">
                <a:hlinkClick r:id="rId5" action="ppaction://hlinksldjump"/>
              </a:rPr>
              <a:t> </a:t>
            </a:r>
            <a:r>
              <a:rPr lang="en-US" sz="2000" dirty="0" err="1">
                <a:hlinkClick r:id="rId5" action="ppaction://hlinksldjump"/>
              </a:rPr>
              <a:t>Đề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323261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89061" y="1221344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9307" y="1244617"/>
            <a:ext cx="4950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5608328" y="94295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84865" y="3484822"/>
            <a:ext cx="269841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368" y="1500124"/>
            <a:ext cx="4786783" cy="516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Left Arrow 4">
            <a:hlinkClick r:id="rId4" action="ppaction://hlinksldjump"/>
            <a:extLst>
              <a:ext uri="{FF2B5EF4-FFF2-40B4-BE49-F238E27FC236}">
                <a16:creationId xmlns:a16="http://schemas.microsoft.com/office/drawing/2014/main" id="{8980A28C-0BAD-410F-88BE-27A82A0DC7B0}"/>
              </a:ext>
            </a:extLst>
          </p:cNvPr>
          <p:cNvSpPr/>
          <p:nvPr/>
        </p:nvSpPr>
        <p:spPr>
          <a:xfrm>
            <a:off x="77898" y="5791714"/>
            <a:ext cx="2683709" cy="1047308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hlinkClick r:id="rId4" action="ppaction://hlinksldjump"/>
              </a:rPr>
              <a:t>Về</a:t>
            </a:r>
            <a:r>
              <a:rPr lang="en-US" sz="2000" dirty="0">
                <a:hlinkClick r:id="rId4" action="ppaction://hlinksldjump"/>
              </a:rPr>
              <a:t> Trang </a:t>
            </a:r>
            <a:r>
              <a:rPr lang="en-US" sz="2000" dirty="0" err="1">
                <a:hlinkClick r:id="rId4" action="ppaction://hlinksldjump"/>
              </a:rPr>
              <a:t>Chủ</a:t>
            </a:r>
            <a:r>
              <a:rPr lang="en-US" sz="2000" dirty="0">
                <a:hlinkClick r:id="rId4" action="ppaction://hlinksldjump"/>
              </a:rPr>
              <a:t> </a:t>
            </a:r>
            <a:r>
              <a:rPr lang="en-US" sz="2000" dirty="0" err="1">
                <a:hlinkClick r:id="rId4" action="ppaction://hlinksldjump"/>
              </a:rPr>
              <a:t>Đề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61128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73" y="2145453"/>
            <a:ext cx="5811051" cy="3874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57" y="2145453"/>
            <a:ext cx="3292929" cy="3874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Oval 15"/>
          <p:cNvSpPr/>
          <p:nvPr/>
        </p:nvSpPr>
        <p:spPr>
          <a:xfrm>
            <a:off x="972438" y="5616069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5223300" y="1970995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91000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71728" y="1193790"/>
            <a:ext cx="612095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Rèn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luyện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tiếp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theo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chuẩn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bị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chủ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đề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mới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208386" y="1235858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3654" y="125654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2633" y="2331037"/>
            <a:ext cx="1021399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92635" y="3590155"/>
            <a:ext cx="1021399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CHỦ ĐỀ 4: SỐNG HÒA HỢP TRONG GIA 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SBT. </a:t>
            </a:r>
          </a:p>
        </p:txBody>
      </p:sp>
      <p:sp>
        <p:nvSpPr>
          <p:cNvPr id="20" name="Google Shape;173;p4"/>
          <p:cNvSpPr/>
          <p:nvPr/>
        </p:nvSpPr>
        <p:spPr>
          <a:xfrm>
            <a:off x="212114" y="2431330"/>
            <a:ext cx="777443" cy="791184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rgbClr val="F7D5CB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71;p4"/>
          <p:cNvSpPr/>
          <p:nvPr/>
        </p:nvSpPr>
        <p:spPr>
          <a:xfrm>
            <a:off x="257939" y="3811930"/>
            <a:ext cx="806774" cy="847752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E0E0E0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553" y="290083"/>
            <a:ext cx="1428750" cy="110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28" descr="C:\Users\Administrator\Desktop\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23826" y="4115063"/>
            <a:ext cx="3552655" cy="274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28" descr="C:\Users\Administrator\Desktop\8bea6ffdccf97f1fcc27cd2b7f144d9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232855" y="-1"/>
            <a:ext cx="4959145" cy="2627453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804193" y="2598003"/>
            <a:ext cx="99830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TẠM BIỆT CÁC EM VÀ HẸN GẶP LẠI!</a:t>
            </a:r>
          </a:p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GOODBYE SEE YOU AGAIN!</a:t>
            </a:r>
          </a:p>
        </p:txBody>
      </p:sp>
    </p:spTree>
    <p:extLst>
      <p:ext uri="{BB962C8B-B14F-4D97-AF65-F5344CB8AC3E}">
        <p14:creationId xmlns:p14="http://schemas.microsoft.com/office/powerpoint/2010/main" val="3245438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61128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26" y="1876896"/>
            <a:ext cx="3963476" cy="477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734" y="1876896"/>
            <a:ext cx="7158038" cy="477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Oval 15"/>
          <p:cNvSpPr/>
          <p:nvPr/>
        </p:nvSpPr>
        <p:spPr>
          <a:xfrm>
            <a:off x="206838" y="6203738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530097" y="1702521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91000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61128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34" y="2020194"/>
            <a:ext cx="3398875" cy="3979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035" y="2020193"/>
            <a:ext cx="7586078" cy="3979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Oval 16"/>
          <p:cNvSpPr/>
          <p:nvPr/>
        </p:nvSpPr>
        <p:spPr>
          <a:xfrm>
            <a:off x="217026" y="1845906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8" name="Oval 17"/>
          <p:cNvSpPr/>
          <p:nvPr/>
        </p:nvSpPr>
        <p:spPr>
          <a:xfrm>
            <a:off x="4039593" y="1845906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91000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61128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88" y="2084196"/>
            <a:ext cx="5220429" cy="4020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37" y="2084195"/>
            <a:ext cx="5360148" cy="4020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Oval 18"/>
          <p:cNvSpPr/>
          <p:nvPr/>
        </p:nvSpPr>
        <p:spPr>
          <a:xfrm>
            <a:off x="338100" y="1834786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9" name="Oval 28"/>
          <p:cNvSpPr/>
          <p:nvPr/>
        </p:nvSpPr>
        <p:spPr>
          <a:xfrm>
            <a:off x="6095925" y="1856568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21766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61128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400769" y="3333451"/>
            <a:ext cx="4351123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589" y="2088146"/>
            <a:ext cx="7165150" cy="409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1064711" y="2379944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77898" y="5791714"/>
            <a:ext cx="2683709" cy="1047308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hlinkClick r:id="rId4" action="ppaction://hlinksldjump"/>
              </a:rPr>
              <a:t>Về</a:t>
            </a:r>
            <a:r>
              <a:rPr lang="en-US" sz="2000" dirty="0">
                <a:hlinkClick r:id="rId4" action="ppaction://hlinksldjump"/>
              </a:rPr>
              <a:t> Trang </a:t>
            </a:r>
            <a:r>
              <a:rPr lang="en-US" sz="2000" dirty="0" err="1">
                <a:hlinkClick r:id="rId4" action="ppaction://hlinksldjump"/>
              </a:rPr>
              <a:t>Chủ</a:t>
            </a:r>
            <a:r>
              <a:rPr lang="en-US" sz="2000" dirty="0">
                <a:hlinkClick r:id="rId4" action="ppaction://hlinksldjump"/>
              </a:rPr>
              <a:t> </a:t>
            </a:r>
            <a:r>
              <a:rPr lang="en-US" sz="2000" dirty="0" err="1">
                <a:hlinkClick r:id="rId4" action="ppaction://hlinksldjump"/>
              </a:rPr>
              <a:t>Đề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7849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3704</Words>
  <Application>Microsoft Office PowerPoint</Application>
  <PresentationFormat>Widescreen</PresentationFormat>
  <Paragraphs>303</Paragraphs>
  <Slides>51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Cambria</vt:lpstr>
      <vt:lpstr>Wingdings</vt:lpstr>
      <vt:lpstr>Calibri</vt:lpstr>
      <vt:lpstr>Times New Roman</vt:lpstr>
      <vt:lpstr>Office Theme</vt:lpstr>
      <vt:lpstr>PowerPoint Presentation</vt:lpstr>
      <vt:lpstr>PowerPoint Presentation</vt:lpstr>
      <vt:lpstr>NỘI 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64</cp:revision>
  <dcterms:created xsi:type="dcterms:W3CDTF">2021-09-10T07:37:52Z</dcterms:created>
  <dcterms:modified xsi:type="dcterms:W3CDTF">2023-10-14T11:15:52Z</dcterms:modified>
</cp:coreProperties>
</file>