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42" r:id="rId3"/>
    <p:sldId id="343" r:id="rId4"/>
    <p:sldId id="357" r:id="rId5"/>
    <p:sldId id="358" r:id="rId6"/>
    <p:sldId id="359" r:id="rId7"/>
    <p:sldId id="354" r:id="rId8"/>
    <p:sldId id="360" r:id="rId9"/>
    <p:sldId id="353" r:id="rId10"/>
    <p:sldId id="361" r:id="rId11"/>
    <p:sldId id="347" r:id="rId12"/>
    <p:sldId id="364" r:id="rId13"/>
    <p:sldId id="363" r:id="rId14"/>
    <p:sldId id="362" r:id="rId15"/>
    <p:sldId id="352" r:id="rId16"/>
    <p:sldId id="365" r:id="rId17"/>
    <p:sldId id="366" r:id="rId18"/>
    <p:sldId id="367" r:id="rId19"/>
    <p:sldId id="348" r:id="rId20"/>
    <p:sldId id="351" r:id="rId21"/>
    <p:sldId id="356" r:id="rId22"/>
    <p:sldId id="355" r:id="rId23"/>
    <p:sldId id="344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6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8</a:t>
            </a: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21" y="2796849"/>
            <a:ext cx="4032924" cy="2424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71395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308665" y="1916482"/>
            <a:ext cx="2801428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607" y="2801634"/>
            <a:ext cx="435154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– 4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60" y="2749788"/>
            <a:ext cx="6862615" cy="281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5883901" y="1477063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4874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6475956" y="2107876"/>
            <a:ext cx="5405113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563224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724807" y="4951098"/>
            <a:ext cx="1061554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3" y="1836403"/>
            <a:ext cx="5458250" cy="2867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563224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70" y="2149127"/>
            <a:ext cx="8296256" cy="397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2" y="2666544"/>
            <a:ext cx="3169575" cy="27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0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6095925" y="1894934"/>
            <a:ext cx="5709069" cy="2267211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563224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3" y="1736180"/>
            <a:ext cx="5161164" cy="507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60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563224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211432" y="2718965"/>
            <a:ext cx="4510880" cy="38164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20775" y="1916482"/>
            <a:ext cx="2801428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 LUẬN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54" y="2743198"/>
            <a:ext cx="7228435" cy="341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6095925" y="118278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860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808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4" y="2707137"/>
            <a:ext cx="9661642" cy="389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5858849" y="1629899"/>
            <a:ext cx="5709069" cy="2154477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808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120775" y="1979112"/>
            <a:ext cx="2801428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 CẶP ĐÔI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89" y="2492679"/>
            <a:ext cx="7218694" cy="30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8284" y="2856120"/>
            <a:ext cx="450402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SGK.</a:t>
            </a:r>
          </a:p>
        </p:txBody>
      </p:sp>
    </p:spTree>
    <p:extLst>
      <p:ext uri="{BB962C8B-B14F-4D97-AF65-F5344CB8AC3E}">
        <p14:creationId xmlns:p14="http://schemas.microsoft.com/office/powerpoint/2010/main" val="1019951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808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77" y="3732082"/>
            <a:ext cx="10023291" cy="222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1170544" y="1597572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5570751" y="1729095"/>
            <a:ext cx="6370580" cy="1649932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9951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8086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04" y="2287239"/>
            <a:ext cx="5094897" cy="363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9908" y="3178850"/>
            <a:ext cx="486417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96971" y="2354892"/>
            <a:ext cx="2801428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5909017" y="1537414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9951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8851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00" y="1867421"/>
            <a:ext cx="8384863" cy="23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Google Shape;168;p4"/>
          <p:cNvSpPr/>
          <p:nvPr/>
        </p:nvSpPr>
        <p:spPr>
          <a:xfrm>
            <a:off x="777326" y="4294300"/>
            <a:ext cx="2319994" cy="227380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Google Shape;173;p4"/>
          <p:cNvSpPr/>
          <p:nvPr/>
        </p:nvSpPr>
        <p:spPr>
          <a:xfrm>
            <a:off x="431780" y="5144110"/>
            <a:ext cx="643735" cy="62826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60;p4"/>
          <p:cNvSpPr/>
          <p:nvPr/>
        </p:nvSpPr>
        <p:spPr>
          <a:xfrm>
            <a:off x="4562646" y="4250792"/>
            <a:ext cx="2443430" cy="2328778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52;p4"/>
          <p:cNvSpPr/>
          <p:nvPr/>
        </p:nvSpPr>
        <p:spPr>
          <a:xfrm>
            <a:off x="8464207" y="4266807"/>
            <a:ext cx="2439888" cy="225468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" name="Google Shape;171;p4"/>
          <p:cNvSpPr/>
          <p:nvPr/>
        </p:nvSpPr>
        <p:spPr>
          <a:xfrm>
            <a:off x="4247852" y="5127163"/>
            <a:ext cx="637299" cy="695312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72;p4"/>
          <p:cNvSpPr/>
          <p:nvPr/>
        </p:nvSpPr>
        <p:spPr>
          <a:xfrm>
            <a:off x="8159539" y="5041607"/>
            <a:ext cx="683836" cy="730763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12700" cap="flat" cmpd="sng">
            <a:solidFill>
              <a:srgbClr val="FFE8CA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356975" y="5177267"/>
            <a:ext cx="853299" cy="69531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306240" y="5130195"/>
            <a:ext cx="853299" cy="69531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21" y="2198742"/>
            <a:ext cx="7607099" cy="4278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2" y="448410"/>
            <a:ext cx="3889829" cy="38898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88529" y="1230902"/>
            <a:ext cx="8298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“CHÀO NĂM HỌC MỚI”</a:t>
            </a: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29226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156945"/>
              </p:ext>
            </p:extLst>
          </p:nvPr>
        </p:nvGraphicFramePr>
        <p:xfrm>
          <a:off x="1875390" y="3344450"/>
          <a:ext cx="8441069" cy="224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373115" imgH="1685714" progId="Paint.Picture">
                  <p:embed/>
                </p:oleObj>
              </mc:Choice>
              <mc:Fallback>
                <p:oleObj name="Bitmap Image" r:id="rId3" imgW="6373115" imgH="168571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390" y="3344450"/>
                        <a:ext cx="8441069" cy="2242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89114" y="1769242"/>
            <a:ext cx="1105159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3939" y="5502244"/>
            <a:ext cx="10546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14" y="2104439"/>
            <a:ext cx="6555081" cy="461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4241" y="3693571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CHỦ ĐỀ 2: THỂ HIỆN TRÁCH NHIỆM VỚI BẢN THÂN VÀ MỌI 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SBT. </a:t>
            </a:r>
          </a:p>
        </p:txBody>
      </p:sp>
      <p:sp>
        <p:nvSpPr>
          <p:cNvPr id="19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10033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</a:t>
            </a:r>
            <a:r>
              <a:rPr lang="en-US" sz="36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LẠI!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8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70152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8333" y="2081130"/>
            <a:ext cx="979331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9266" y="3398885"/>
            <a:ext cx="979331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khan,...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6357522" y="1589359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70152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182" y="2022351"/>
            <a:ext cx="605356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Nam;...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85" y="4051567"/>
            <a:ext cx="8962654" cy="248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790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70152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09" y="2938347"/>
            <a:ext cx="4706452" cy="2730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243922" y="1759985"/>
            <a:ext cx="4508978" cy="40593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18" name="Cloud Callout 17"/>
          <p:cNvSpPr/>
          <p:nvPr/>
        </p:nvSpPr>
        <p:spPr>
          <a:xfrm>
            <a:off x="5921479" y="1438786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0008" y="5275814"/>
            <a:ext cx="776395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970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6220009" y="145662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670152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8" y="2095452"/>
            <a:ext cx="3710241" cy="427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8538" y="3390359"/>
            <a:ext cx="786634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,...)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8538" y="5534809"/>
            <a:ext cx="786634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970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33867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2" y="1735868"/>
            <a:ext cx="6799471" cy="316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Google Shape;168;p4"/>
          <p:cNvSpPr/>
          <p:nvPr/>
        </p:nvSpPr>
        <p:spPr>
          <a:xfrm>
            <a:off x="7747537" y="1376223"/>
            <a:ext cx="2319994" cy="2273805"/>
          </a:xfrm>
          <a:prstGeom prst="ellipse">
            <a:avLst/>
          </a:prstGeom>
          <a:solidFill>
            <a:srgbClr val="FE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95180" y="1653139"/>
            <a:ext cx="21182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6" name="Google Shape;173;p4"/>
          <p:cNvSpPr/>
          <p:nvPr/>
        </p:nvSpPr>
        <p:spPr>
          <a:xfrm>
            <a:off x="7339361" y="2075721"/>
            <a:ext cx="643735" cy="62826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160;p4"/>
          <p:cNvSpPr/>
          <p:nvPr/>
        </p:nvSpPr>
        <p:spPr>
          <a:xfrm>
            <a:off x="9046964" y="3845492"/>
            <a:ext cx="2443430" cy="2328778"/>
          </a:xfrm>
          <a:prstGeom prst="ellipse">
            <a:avLst/>
          </a:prstGeom>
          <a:solidFill>
            <a:srgbClr val="C85B5B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Google Shape;152;p4"/>
          <p:cNvSpPr/>
          <p:nvPr/>
        </p:nvSpPr>
        <p:spPr>
          <a:xfrm>
            <a:off x="5307649" y="4471792"/>
            <a:ext cx="2439888" cy="2254685"/>
          </a:xfrm>
          <a:prstGeom prst="ellipse">
            <a:avLst/>
          </a:prstGeom>
          <a:solidFill>
            <a:schemeClr val="accent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Google Shape;171;p4"/>
          <p:cNvSpPr/>
          <p:nvPr/>
        </p:nvSpPr>
        <p:spPr>
          <a:xfrm>
            <a:off x="8669540" y="4671758"/>
            <a:ext cx="762000" cy="759445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172;p4"/>
          <p:cNvSpPr/>
          <p:nvPr/>
        </p:nvSpPr>
        <p:spPr>
          <a:xfrm>
            <a:off x="4915299" y="5246592"/>
            <a:ext cx="784700" cy="754737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12700" cap="flat" cmpd="sng">
            <a:solidFill>
              <a:srgbClr val="FFE8CA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633867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843545"/>
              </p:ext>
            </p:extLst>
          </p:nvPr>
        </p:nvGraphicFramePr>
        <p:xfrm>
          <a:off x="396630" y="1828800"/>
          <a:ext cx="6108295" cy="469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714286" imgH="5152381" progId="Paint.Picture">
                  <p:embed/>
                </p:oleObj>
              </mc:Choice>
              <mc:Fallback>
                <p:oleObj name="Bitmap Image" r:id="rId3" imgW="6714286" imgH="515238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30" y="1828800"/>
                        <a:ext cx="6108295" cy="4697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loud Callout 16"/>
          <p:cNvSpPr/>
          <p:nvPr/>
        </p:nvSpPr>
        <p:spPr>
          <a:xfrm>
            <a:off x="6338568" y="1706572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33825" y="4311640"/>
            <a:ext cx="511579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660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MỘT SỐ ĐẶC ĐIỂM CỦA BẢN THÂN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571395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1" y="3209747"/>
            <a:ext cx="10764492" cy="302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5583277" y="1396976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1622</Words>
  <Application>Microsoft Office PowerPoint</Application>
  <PresentationFormat>Widescreen</PresentationFormat>
  <Paragraphs>125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Times New Roman</vt:lpstr>
      <vt:lpstr>Calibri</vt:lpstr>
      <vt:lpstr>Arial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Hương Nguyễn Thu</cp:lastModifiedBy>
  <cp:revision>41</cp:revision>
  <dcterms:created xsi:type="dcterms:W3CDTF">2021-09-10T07:37:52Z</dcterms:created>
  <dcterms:modified xsi:type="dcterms:W3CDTF">2024-02-28T05:15:15Z</dcterms:modified>
</cp:coreProperties>
</file>