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1" r:id="rId3"/>
    <p:sldId id="259" r:id="rId4"/>
    <p:sldId id="257" r:id="rId5"/>
    <p:sldId id="258" r:id="rId6"/>
    <p:sldId id="262" r:id="rId7"/>
    <p:sldId id="263" r:id="rId8"/>
    <p:sldId id="264" r:id="rId9"/>
    <p:sldId id="284" r:id="rId10"/>
    <p:sldId id="265" r:id="rId11"/>
    <p:sldId id="266" r:id="rId12"/>
    <p:sldId id="268" r:id="rId13"/>
    <p:sldId id="269" r:id="rId14"/>
    <p:sldId id="294" r:id="rId15"/>
    <p:sldId id="277" r:id="rId16"/>
    <p:sldId id="278" r:id="rId17"/>
    <p:sldId id="270" r:id="rId18"/>
    <p:sldId id="271" r:id="rId19"/>
    <p:sldId id="291" r:id="rId20"/>
    <p:sldId id="292" r:id="rId21"/>
    <p:sldId id="293" r:id="rId22"/>
    <p:sldId id="280" r:id="rId23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20" y="6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FB386-80F8-440A-8B2E-EE5D013F90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2AE585-5A68-4B79-9BE9-625BE1C3E60E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I. ĐA DẠNG VI KHUẨN</a:t>
          </a:r>
        </a:p>
      </dgm:t>
    </dgm:pt>
    <dgm:pt modelId="{FA5863C7-BFDC-4098-B800-5B29C2C5482D}" type="parTrans" cxnId="{087D0192-F6FD-4F21-B15C-D9F63D3C1AF0}">
      <dgm:prSet/>
      <dgm:spPr/>
      <dgm:t>
        <a:bodyPr/>
        <a:lstStyle/>
        <a:p>
          <a:endParaRPr lang="en-US"/>
        </a:p>
      </dgm:t>
    </dgm:pt>
    <dgm:pt modelId="{C7F82993-77D5-49EF-B509-B2EDCDBEFE76}" type="sibTrans" cxnId="{087D0192-F6FD-4F21-B15C-D9F63D3C1AF0}">
      <dgm:prSet/>
      <dgm:spPr/>
      <dgm:t>
        <a:bodyPr/>
        <a:lstStyle/>
        <a:p>
          <a:endParaRPr lang="en-US"/>
        </a:p>
      </dgm:t>
    </dgm:pt>
    <dgm:pt modelId="{2D2AEC59-9663-43AE-B6A4-F9DA690FDE97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II. CẤU TẠO CỦA VI KHUẨN</a:t>
          </a:r>
        </a:p>
      </dgm:t>
    </dgm:pt>
    <dgm:pt modelId="{6EEAB2C4-BC77-4A23-B796-0163851C9EA1}" type="parTrans" cxnId="{251C17A7-4B29-4485-AE57-F3A88AA7ED3E}">
      <dgm:prSet/>
      <dgm:spPr/>
      <dgm:t>
        <a:bodyPr/>
        <a:lstStyle/>
        <a:p>
          <a:endParaRPr lang="en-US"/>
        </a:p>
      </dgm:t>
    </dgm:pt>
    <dgm:pt modelId="{D3629971-426C-4270-838A-09DD8B738B4C}" type="sibTrans" cxnId="{251C17A7-4B29-4485-AE57-F3A88AA7ED3E}">
      <dgm:prSet/>
      <dgm:spPr/>
      <dgm:t>
        <a:bodyPr/>
        <a:lstStyle/>
        <a:p>
          <a:endParaRPr lang="en-US"/>
        </a:p>
      </dgm:t>
    </dgm:pt>
    <dgm:pt modelId="{5350FBD4-57AE-473E-9D0E-ABBFEECFAE8A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IV. MỘT SỐ BỆNH DO VI KHUẨN</a:t>
          </a:r>
        </a:p>
      </dgm:t>
    </dgm:pt>
    <dgm:pt modelId="{4079FEAB-6469-4005-B580-48B371659580}" type="parTrans" cxnId="{BA2E9A4C-643E-4B49-8792-EFAEA8B1D584}">
      <dgm:prSet/>
      <dgm:spPr/>
      <dgm:t>
        <a:bodyPr/>
        <a:lstStyle/>
        <a:p>
          <a:endParaRPr lang="en-US"/>
        </a:p>
      </dgm:t>
    </dgm:pt>
    <dgm:pt modelId="{5638F977-3A36-4D66-895A-40A9465466ED}" type="sibTrans" cxnId="{BA2E9A4C-643E-4B49-8792-EFAEA8B1D584}">
      <dgm:prSet/>
      <dgm:spPr/>
      <dgm:t>
        <a:bodyPr/>
        <a:lstStyle/>
        <a:p>
          <a:endParaRPr lang="en-US"/>
        </a:p>
      </dgm:t>
    </dgm:pt>
    <dgm:pt modelId="{382E0E24-05FC-4A2B-84D4-B5F54EC30559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III. VAI TRÒ CỦA VI KHUẨN</a:t>
          </a:r>
        </a:p>
      </dgm:t>
    </dgm:pt>
    <dgm:pt modelId="{77AC1ECD-C666-474D-85A7-B60E178CCDC3}" type="parTrans" cxnId="{816DCBEE-0DFC-4569-B909-4DED59B6B7AB}">
      <dgm:prSet/>
      <dgm:spPr/>
      <dgm:t>
        <a:bodyPr/>
        <a:lstStyle/>
        <a:p>
          <a:endParaRPr lang="en-US"/>
        </a:p>
      </dgm:t>
    </dgm:pt>
    <dgm:pt modelId="{362B63B2-F2A7-40C5-B36E-31A2C38572CC}" type="sibTrans" cxnId="{816DCBEE-0DFC-4569-B909-4DED59B6B7AB}">
      <dgm:prSet/>
      <dgm:spPr/>
      <dgm:t>
        <a:bodyPr/>
        <a:lstStyle/>
        <a:p>
          <a:endParaRPr lang="en-US"/>
        </a:p>
      </dgm:t>
    </dgm:pt>
    <dgm:pt modelId="{32AB1B9D-07A8-40FC-AFF2-804D93CAA172}" type="pres">
      <dgm:prSet presAssocID="{370FB386-80F8-440A-8B2E-EE5D013F902B}" presName="linear" presStyleCnt="0">
        <dgm:presLayoutVars>
          <dgm:dir/>
          <dgm:animLvl val="lvl"/>
          <dgm:resizeHandles val="exact"/>
        </dgm:presLayoutVars>
      </dgm:prSet>
      <dgm:spPr/>
    </dgm:pt>
    <dgm:pt modelId="{CFB142F3-B3B4-4837-B0FE-0F638A11512B}" type="pres">
      <dgm:prSet presAssocID="{782AE585-5A68-4B79-9BE9-625BE1C3E60E}" presName="parentLin" presStyleCnt="0"/>
      <dgm:spPr/>
    </dgm:pt>
    <dgm:pt modelId="{A2907793-4364-4CED-8076-85442D9E3A06}" type="pres">
      <dgm:prSet presAssocID="{782AE585-5A68-4B79-9BE9-625BE1C3E60E}" presName="parentLeftMargin" presStyleLbl="node1" presStyleIdx="0" presStyleCnt="4"/>
      <dgm:spPr/>
    </dgm:pt>
    <dgm:pt modelId="{FE64D251-BEED-4B81-B44A-E2E0A0FB42A3}" type="pres">
      <dgm:prSet presAssocID="{782AE585-5A68-4B79-9BE9-625BE1C3E60E}" presName="parentText" presStyleLbl="node1" presStyleIdx="0" presStyleCnt="4" custScaleX="133752">
        <dgm:presLayoutVars>
          <dgm:chMax val="0"/>
          <dgm:bulletEnabled val="1"/>
        </dgm:presLayoutVars>
      </dgm:prSet>
      <dgm:spPr/>
    </dgm:pt>
    <dgm:pt modelId="{1C190E34-DD93-4A37-9E02-80A3FEEF30B8}" type="pres">
      <dgm:prSet presAssocID="{782AE585-5A68-4B79-9BE9-625BE1C3E60E}" presName="negativeSpace" presStyleCnt="0"/>
      <dgm:spPr/>
    </dgm:pt>
    <dgm:pt modelId="{A7A667A2-4D0B-4A81-A64A-585501B50DD7}" type="pres">
      <dgm:prSet presAssocID="{782AE585-5A68-4B79-9BE9-625BE1C3E60E}" presName="childText" presStyleLbl="conFgAcc1" presStyleIdx="0" presStyleCnt="4" custLinFactNeighborY="-25454">
        <dgm:presLayoutVars>
          <dgm:bulletEnabled val="1"/>
        </dgm:presLayoutVars>
      </dgm:prSet>
      <dgm:spPr/>
    </dgm:pt>
    <dgm:pt modelId="{F3272EFD-5B0F-468A-9732-13C99C2102C3}" type="pres">
      <dgm:prSet presAssocID="{C7F82993-77D5-49EF-B509-B2EDCDBEFE76}" presName="spaceBetweenRectangles" presStyleCnt="0"/>
      <dgm:spPr/>
    </dgm:pt>
    <dgm:pt modelId="{5DDF2BCE-FCB6-4B34-A404-68D147852BC5}" type="pres">
      <dgm:prSet presAssocID="{2D2AEC59-9663-43AE-B6A4-F9DA690FDE97}" presName="parentLin" presStyleCnt="0"/>
      <dgm:spPr/>
    </dgm:pt>
    <dgm:pt modelId="{86AA6E1C-DA1E-4CBD-B6C5-02DE83D08406}" type="pres">
      <dgm:prSet presAssocID="{2D2AEC59-9663-43AE-B6A4-F9DA690FDE97}" presName="parentLeftMargin" presStyleLbl="node1" presStyleIdx="0" presStyleCnt="4"/>
      <dgm:spPr/>
    </dgm:pt>
    <dgm:pt modelId="{1968CC19-8F0C-4841-93D5-A9A4D398E8CD}" type="pres">
      <dgm:prSet presAssocID="{2D2AEC59-9663-43AE-B6A4-F9DA690FDE97}" presName="parentText" presStyleLbl="node1" presStyleIdx="1" presStyleCnt="4" custScaleX="133752">
        <dgm:presLayoutVars>
          <dgm:chMax val="0"/>
          <dgm:bulletEnabled val="1"/>
        </dgm:presLayoutVars>
      </dgm:prSet>
      <dgm:spPr/>
    </dgm:pt>
    <dgm:pt modelId="{98F05139-A263-4150-81C2-F94D1030EDF7}" type="pres">
      <dgm:prSet presAssocID="{2D2AEC59-9663-43AE-B6A4-F9DA690FDE97}" presName="negativeSpace" presStyleCnt="0"/>
      <dgm:spPr/>
    </dgm:pt>
    <dgm:pt modelId="{122620D4-9702-40D2-B18F-27754A4EC27C}" type="pres">
      <dgm:prSet presAssocID="{2D2AEC59-9663-43AE-B6A4-F9DA690FDE97}" presName="childText" presStyleLbl="conFgAcc1" presStyleIdx="1" presStyleCnt="4">
        <dgm:presLayoutVars>
          <dgm:bulletEnabled val="1"/>
        </dgm:presLayoutVars>
      </dgm:prSet>
      <dgm:spPr/>
    </dgm:pt>
    <dgm:pt modelId="{F0000908-D96E-44B9-B298-72620F184366}" type="pres">
      <dgm:prSet presAssocID="{D3629971-426C-4270-838A-09DD8B738B4C}" presName="spaceBetweenRectangles" presStyleCnt="0"/>
      <dgm:spPr/>
    </dgm:pt>
    <dgm:pt modelId="{66113773-20C0-42A2-9D23-F3FEE71D315E}" type="pres">
      <dgm:prSet presAssocID="{382E0E24-05FC-4A2B-84D4-B5F54EC30559}" presName="parentLin" presStyleCnt="0"/>
      <dgm:spPr/>
    </dgm:pt>
    <dgm:pt modelId="{8BE9368A-F9E4-4F1E-AE16-A1154031702E}" type="pres">
      <dgm:prSet presAssocID="{382E0E24-05FC-4A2B-84D4-B5F54EC30559}" presName="parentLeftMargin" presStyleLbl="node1" presStyleIdx="1" presStyleCnt="4"/>
      <dgm:spPr/>
    </dgm:pt>
    <dgm:pt modelId="{CD6FA415-8C4F-427E-9ECB-C448F7BB2A5F}" type="pres">
      <dgm:prSet presAssocID="{382E0E24-05FC-4A2B-84D4-B5F54EC30559}" presName="parentText" presStyleLbl="node1" presStyleIdx="2" presStyleCnt="4" custScaleX="133752">
        <dgm:presLayoutVars>
          <dgm:chMax val="0"/>
          <dgm:bulletEnabled val="1"/>
        </dgm:presLayoutVars>
      </dgm:prSet>
      <dgm:spPr/>
    </dgm:pt>
    <dgm:pt modelId="{8DAB9076-C257-411A-8E1A-C4AE422C1ED1}" type="pres">
      <dgm:prSet presAssocID="{382E0E24-05FC-4A2B-84D4-B5F54EC30559}" presName="negativeSpace" presStyleCnt="0"/>
      <dgm:spPr/>
    </dgm:pt>
    <dgm:pt modelId="{EEB8A632-D1B7-43E8-B617-931786C142AB}" type="pres">
      <dgm:prSet presAssocID="{382E0E24-05FC-4A2B-84D4-B5F54EC30559}" presName="childText" presStyleLbl="conFgAcc1" presStyleIdx="2" presStyleCnt="4">
        <dgm:presLayoutVars>
          <dgm:bulletEnabled val="1"/>
        </dgm:presLayoutVars>
      </dgm:prSet>
      <dgm:spPr/>
    </dgm:pt>
    <dgm:pt modelId="{55C0F9BD-720F-4028-888E-198BCD59E4E7}" type="pres">
      <dgm:prSet presAssocID="{362B63B2-F2A7-40C5-B36E-31A2C38572CC}" presName="spaceBetweenRectangles" presStyleCnt="0"/>
      <dgm:spPr/>
    </dgm:pt>
    <dgm:pt modelId="{8B01CB26-8D8A-4EF4-AFF4-505BD860052D}" type="pres">
      <dgm:prSet presAssocID="{5350FBD4-57AE-473E-9D0E-ABBFEECFAE8A}" presName="parentLin" presStyleCnt="0"/>
      <dgm:spPr/>
    </dgm:pt>
    <dgm:pt modelId="{F881BAE7-C368-446B-883C-A50442D14AFA}" type="pres">
      <dgm:prSet presAssocID="{5350FBD4-57AE-473E-9D0E-ABBFEECFAE8A}" presName="parentLeftMargin" presStyleLbl="node1" presStyleIdx="2" presStyleCnt="4"/>
      <dgm:spPr/>
    </dgm:pt>
    <dgm:pt modelId="{38CA62B9-1A22-4CD4-ABF0-8CE18806AEF6}" type="pres">
      <dgm:prSet presAssocID="{5350FBD4-57AE-473E-9D0E-ABBFEECFAE8A}" presName="parentText" presStyleLbl="node1" presStyleIdx="3" presStyleCnt="4" custScaleX="133752">
        <dgm:presLayoutVars>
          <dgm:chMax val="0"/>
          <dgm:bulletEnabled val="1"/>
        </dgm:presLayoutVars>
      </dgm:prSet>
      <dgm:spPr/>
    </dgm:pt>
    <dgm:pt modelId="{47668DAF-E62A-4B4B-A430-CD28A9AD0E7E}" type="pres">
      <dgm:prSet presAssocID="{5350FBD4-57AE-473E-9D0E-ABBFEECFAE8A}" presName="negativeSpace" presStyleCnt="0"/>
      <dgm:spPr/>
    </dgm:pt>
    <dgm:pt modelId="{9B0E1A0D-DDAA-416E-B1D9-441E4BC141BC}" type="pres">
      <dgm:prSet presAssocID="{5350FBD4-57AE-473E-9D0E-ABBFEECFAE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24AA0A-C1E5-448A-828F-1F9F84D67445}" type="presOf" srcId="{2D2AEC59-9663-43AE-B6A4-F9DA690FDE97}" destId="{1968CC19-8F0C-4841-93D5-A9A4D398E8CD}" srcOrd="1" destOrd="0" presId="urn:microsoft.com/office/officeart/2005/8/layout/list1"/>
    <dgm:cxn modelId="{CA1E620F-6938-401F-8A98-47271ABA4B9F}" type="presOf" srcId="{382E0E24-05FC-4A2B-84D4-B5F54EC30559}" destId="{8BE9368A-F9E4-4F1E-AE16-A1154031702E}" srcOrd="0" destOrd="0" presId="urn:microsoft.com/office/officeart/2005/8/layout/list1"/>
    <dgm:cxn modelId="{E3BBCB17-5976-41E6-AAA0-DA19CAD5C71B}" type="presOf" srcId="{382E0E24-05FC-4A2B-84D4-B5F54EC30559}" destId="{CD6FA415-8C4F-427E-9ECB-C448F7BB2A5F}" srcOrd="1" destOrd="0" presId="urn:microsoft.com/office/officeart/2005/8/layout/list1"/>
    <dgm:cxn modelId="{81F7EA39-88C3-47EE-B3FC-0FBCF8D370DE}" type="presOf" srcId="{782AE585-5A68-4B79-9BE9-625BE1C3E60E}" destId="{A2907793-4364-4CED-8076-85442D9E3A06}" srcOrd="0" destOrd="0" presId="urn:microsoft.com/office/officeart/2005/8/layout/list1"/>
    <dgm:cxn modelId="{A734A13E-A66D-48FB-875D-AD545BA1F445}" type="presOf" srcId="{5350FBD4-57AE-473E-9D0E-ABBFEECFAE8A}" destId="{F881BAE7-C368-446B-883C-A50442D14AFA}" srcOrd="0" destOrd="0" presId="urn:microsoft.com/office/officeart/2005/8/layout/list1"/>
    <dgm:cxn modelId="{EDE94348-2960-420A-9C13-7AC87C14734E}" type="presOf" srcId="{5350FBD4-57AE-473E-9D0E-ABBFEECFAE8A}" destId="{38CA62B9-1A22-4CD4-ABF0-8CE18806AEF6}" srcOrd="1" destOrd="0" presId="urn:microsoft.com/office/officeart/2005/8/layout/list1"/>
    <dgm:cxn modelId="{BA2E9A4C-643E-4B49-8792-EFAEA8B1D584}" srcId="{370FB386-80F8-440A-8B2E-EE5D013F902B}" destId="{5350FBD4-57AE-473E-9D0E-ABBFEECFAE8A}" srcOrd="3" destOrd="0" parTransId="{4079FEAB-6469-4005-B580-48B371659580}" sibTransId="{5638F977-3A36-4D66-895A-40A9465466ED}"/>
    <dgm:cxn modelId="{7831C657-818B-4AF1-A109-5EE8C00154AA}" type="presOf" srcId="{782AE585-5A68-4B79-9BE9-625BE1C3E60E}" destId="{FE64D251-BEED-4B81-B44A-E2E0A0FB42A3}" srcOrd="1" destOrd="0" presId="urn:microsoft.com/office/officeart/2005/8/layout/list1"/>
    <dgm:cxn modelId="{087D0192-F6FD-4F21-B15C-D9F63D3C1AF0}" srcId="{370FB386-80F8-440A-8B2E-EE5D013F902B}" destId="{782AE585-5A68-4B79-9BE9-625BE1C3E60E}" srcOrd="0" destOrd="0" parTransId="{FA5863C7-BFDC-4098-B800-5B29C2C5482D}" sibTransId="{C7F82993-77D5-49EF-B509-B2EDCDBEFE76}"/>
    <dgm:cxn modelId="{251C17A7-4B29-4485-AE57-F3A88AA7ED3E}" srcId="{370FB386-80F8-440A-8B2E-EE5D013F902B}" destId="{2D2AEC59-9663-43AE-B6A4-F9DA690FDE97}" srcOrd="1" destOrd="0" parTransId="{6EEAB2C4-BC77-4A23-B796-0163851C9EA1}" sibTransId="{D3629971-426C-4270-838A-09DD8B738B4C}"/>
    <dgm:cxn modelId="{A2A3A1C6-2D05-4BD9-9965-DAA91C433740}" type="presOf" srcId="{370FB386-80F8-440A-8B2E-EE5D013F902B}" destId="{32AB1B9D-07A8-40FC-AFF2-804D93CAA172}" srcOrd="0" destOrd="0" presId="urn:microsoft.com/office/officeart/2005/8/layout/list1"/>
    <dgm:cxn modelId="{70025FEB-89C9-4806-8C49-0E312FFA4CA0}" type="presOf" srcId="{2D2AEC59-9663-43AE-B6A4-F9DA690FDE97}" destId="{86AA6E1C-DA1E-4CBD-B6C5-02DE83D08406}" srcOrd="0" destOrd="0" presId="urn:microsoft.com/office/officeart/2005/8/layout/list1"/>
    <dgm:cxn modelId="{816DCBEE-0DFC-4569-B909-4DED59B6B7AB}" srcId="{370FB386-80F8-440A-8B2E-EE5D013F902B}" destId="{382E0E24-05FC-4A2B-84D4-B5F54EC30559}" srcOrd="2" destOrd="0" parTransId="{77AC1ECD-C666-474D-85A7-B60E178CCDC3}" sibTransId="{362B63B2-F2A7-40C5-B36E-31A2C38572CC}"/>
    <dgm:cxn modelId="{202A3F93-07D5-4167-9792-6A215E418943}" type="presParOf" srcId="{32AB1B9D-07A8-40FC-AFF2-804D93CAA172}" destId="{CFB142F3-B3B4-4837-B0FE-0F638A11512B}" srcOrd="0" destOrd="0" presId="urn:microsoft.com/office/officeart/2005/8/layout/list1"/>
    <dgm:cxn modelId="{12340AEC-1E61-4650-A917-CB8DE2664BE5}" type="presParOf" srcId="{CFB142F3-B3B4-4837-B0FE-0F638A11512B}" destId="{A2907793-4364-4CED-8076-85442D9E3A06}" srcOrd="0" destOrd="0" presId="urn:microsoft.com/office/officeart/2005/8/layout/list1"/>
    <dgm:cxn modelId="{11E06692-8B52-4166-A138-3F8AC2559AD3}" type="presParOf" srcId="{CFB142F3-B3B4-4837-B0FE-0F638A11512B}" destId="{FE64D251-BEED-4B81-B44A-E2E0A0FB42A3}" srcOrd="1" destOrd="0" presId="urn:microsoft.com/office/officeart/2005/8/layout/list1"/>
    <dgm:cxn modelId="{03BC194A-1CB7-49C9-8A50-CC58E8AEF881}" type="presParOf" srcId="{32AB1B9D-07A8-40FC-AFF2-804D93CAA172}" destId="{1C190E34-DD93-4A37-9E02-80A3FEEF30B8}" srcOrd="1" destOrd="0" presId="urn:microsoft.com/office/officeart/2005/8/layout/list1"/>
    <dgm:cxn modelId="{03BCAD6A-CB6C-44B4-A5F9-D9BECFEAA622}" type="presParOf" srcId="{32AB1B9D-07A8-40FC-AFF2-804D93CAA172}" destId="{A7A667A2-4D0B-4A81-A64A-585501B50DD7}" srcOrd="2" destOrd="0" presId="urn:microsoft.com/office/officeart/2005/8/layout/list1"/>
    <dgm:cxn modelId="{21F18060-3F0A-4739-BDA2-9888A5648ED7}" type="presParOf" srcId="{32AB1B9D-07A8-40FC-AFF2-804D93CAA172}" destId="{F3272EFD-5B0F-468A-9732-13C99C2102C3}" srcOrd="3" destOrd="0" presId="urn:microsoft.com/office/officeart/2005/8/layout/list1"/>
    <dgm:cxn modelId="{5D587725-24B2-4605-BF14-E6E0DBAFE15E}" type="presParOf" srcId="{32AB1B9D-07A8-40FC-AFF2-804D93CAA172}" destId="{5DDF2BCE-FCB6-4B34-A404-68D147852BC5}" srcOrd="4" destOrd="0" presId="urn:microsoft.com/office/officeart/2005/8/layout/list1"/>
    <dgm:cxn modelId="{7D023899-ABA2-4C89-9B8B-C17791EC9F32}" type="presParOf" srcId="{5DDF2BCE-FCB6-4B34-A404-68D147852BC5}" destId="{86AA6E1C-DA1E-4CBD-B6C5-02DE83D08406}" srcOrd="0" destOrd="0" presId="urn:microsoft.com/office/officeart/2005/8/layout/list1"/>
    <dgm:cxn modelId="{C18E678D-E296-4941-B8D1-EA1EBE656EEB}" type="presParOf" srcId="{5DDF2BCE-FCB6-4B34-A404-68D147852BC5}" destId="{1968CC19-8F0C-4841-93D5-A9A4D398E8CD}" srcOrd="1" destOrd="0" presId="urn:microsoft.com/office/officeart/2005/8/layout/list1"/>
    <dgm:cxn modelId="{4F06AAC7-9A4D-4D7D-BE76-71B520D991FD}" type="presParOf" srcId="{32AB1B9D-07A8-40FC-AFF2-804D93CAA172}" destId="{98F05139-A263-4150-81C2-F94D1030EDF7}" srcOrd="5" destOrd="0" presId="urn:microsoft.com/office/officeart/2005/8/layout/list1"/>
    <dgm:cxn modelId="{1D16FA42-8044-45C9-9020-CB11840B8565}" type="presParOf" srcId="{32AB1B9D-07A8-40FC-AFF2-804D93CAA172}" destId="{122620D4-9702-40D2-B18F-27754A4EC27C}" srcOrd="6" destOrd="0" presId="urn:microsoft.com/office/officeart/2005/8/layout/list1"/>
    <dgm:cxn modelId="{6DF0F5B7-AA3E-4525-B153-D2C35BBEAF2A}" type="presParOf" srcId="{32AB1B9D-07A8-40FC-AFF2-804D93CAA172}" destId="{F0000908-D96E-44B9-B298-72620F184366}" srcOrd="7" destOrd="0" presId="urn:microsoft.com/office/officeart/2005/8/layout/list1"/>
    <dgm:cxn modelId="{EBE8FED5-26A8-4858-A825-A14ABD4A5153}" type="presParOf" srcId="{32AB1B9D-07A8-40FC-AFF2-804D93CAA172}" destId="{66113773-20C0-42A2-9D23-F3FEE71D315E}" srcOrd="8" destOrd="0" presId="urn:microsoft.com/office/officeart/2005/8/layout/list1"/>
    <dgm:cxn modelId="{ECA6F868-F4D4-46C5-A635-7BBA22AC3D1D}" type="presParOf" srcId="{66113773-20C0-42A2-9D23-F3FEE71D315E}" destId="{8BE9368A-F9E4-4F1E-AE16-A1154031702E}" srcOrd="0" destOrd="0" presId="urn:microsoft.com/office/officeart/2005/8/layout/list1"/>
    <dgm:cxn modelId="{96F79C27-6840-492B-AA74-286095517295}" type="presParOf" srcId="{66113773-20C0-42A2-9D23-F3FEE71D315E}" destId="{CD6FA415-8C4F-427E-9ECB-C448F7BB2A5F}" srcOrd="1" destOrd="0" presId="urn:microsoft.com/office/officeart/2005/8/layout/list1"/>
    <dgm:cxn modelId="{CCFCF9AA-383A-4056-B64C-3649315840D6}" type="presParOf" srcId="{32AB1B9D-07A8-40FC-AFF2-804D93CAA172}" destId="{8DAB9076-C257-411A-8E1A-C4AE422C1ED1}" srcOrd="9" destOrd="0" presId="urn:microsoft.com/office/officeart/2005/8/layout/list1"/>
    <dgm:cxn modelId="{F6825DBC-D235-454A-AE48-ECD409B3C3FE}" type="presParOf" srcId="{32AB1B9D-07A8-40FC-AFF2-804D93CAA172}" destId="{EEB8A632-D1B7-43E8-B617-931786C142AB}" srcOrd="10" destOrd="0" presId="urn:microsoft.com/office/officeart/2005/8/layout/list1"/>
    <dgm:cxn modelId="{8996EECF-A552-463F-979A-0EC42F3A444D}" type="presParOf" srcId="{32AB1B9D-07A8-40FC-AFF2-804D93CAA172}" destId="{55C0F9BD-720F-4028-888E-198BCD59E4E7}" srcOrd="11" destOrd="0" presId="urn:microsoft.com/office/officeart/2005/8/layout/list1"/>
    <dgm:cxn modelId="{9A78A984-53BF-4338-844A-793C6DB78E73}" type="presParOf" srcId="{32AB1B9D-07A8-40FC-AFF2-804D93CAA172}" destId="{8B01CB26-8D8A-4EF4-AFF4-505BD860052D}" srcOrd="12" destOrd="0" presId="urn:microsoft.com/office/officeart/2005/8/layout/list1"/>
    <dgm:cxn modelId="{83D658B5-5CB6-4855-B75B-A75E0F0A3764}" type="presParOf" srcId="{8B01CB26-8D8A-4EF4-AFF4-505BD860052D}" destId="{F881BAE7-C368-446B-883C-A50442D14AFA}" srcOrd="0" destOrd="0" presId="urn:microsoft.com/office/officeart/2005/8/layout/list1"/>
    <dgm:cxn modelId="{C830DC0C-1692-41E8-A6EB-09FA4E6D729A}" type="presParOf" srcId="{8B01CB26-8D8A-4EF4-AFF4-505BD860052D}" destId="{38CA62B9-1A22-4CD4-ABF0-8CE18806AEF6}" srcOrd="1" destOrd="0" presId="urn:microsoft.com/office/officeart/2005/8/layout/list1"/>
    <dgm:cxn modelId="{D81AB01E-3837-42AF-B295-FDE910CFB7F7}" type="presParOf" srcId="{32AB1B9D-07A8-40FC-AFF2-804D93CAA172}" destId="{47668DAF-E62A-4B4B-A430-CD28A9AD0E7E}" srcOrd="13" destOrd="0" presId="urn:microsoft.com/office/officeart/2005/8/layout/list1"/>
    <dgm:cxn modelId="{22145090-90FE-4604-9E6D-8F5EF7D4D9E5}" type="presParOf" srcId="{32AB1B9D-07A8-40FC-AFF2-804D93CAA172}" destId="{9B0E1A0D-DDAA-416E-B1D9-441E4BC141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667A2-4D0B-4A81-A64A-585501B50DD7}">
      <dsp:nvSpPr>
        <dsp:cNvPr id="0" name=""/>
        <dsp:cNvSpPr/>
      </dsp:nvSpPr>
      <dsp:spPr>
        <a:xfrm>
          <a:off x="0" y="380471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4D251-BEED-4B81-B44A-E2E0A0FB42A3}">
      <dsp:nvSpPr>
        <dsp:cNvPr id="0" name=""/>
        <dsp:cNvSpPr/>
      </dsp:nvSpPr>
      <dsp:spPr>
        <a:xfrm>
          <a:off x="346710" y="59220"/>
          <a:ext cx="6492241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I. ĐA DẠNG VI KHUẨN</a:t>
          </a:r>
        </a:p>
      </dsp:txBody>
      <dsp:txXfrm>
        <a:off x="381295" y="93805"/>
        <a:ext cx="6423071" cy="639310"/>
      </dsp:txXfrm>
    </dsp:sp>
    <dsp:sp modelId="{122620D4-9702-40D2-B18F-27754A4EC27C}">
      <dsp:nvSpPr>
        <dsp:cNvPr id="0" name=""/>
        <dsp:cNvSpPr/>
      </dsp:nvSpPr>
      <dsp:spPr>
        <a:xfrm>
          <a:off x="0" y="150210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CC19-8F0C-4841-93D5-A9A4D398E8CD}">
      <dsp:nvSpPr>
        <dsp:cNvPr id="0" name=""/>
        <dsp:cNvSpPr/>
      </dsp:nvSpPr>
      <dsp:spPr>
        <a:xfrm>
          <a:off x="346710" y="1147860"/>
          <a:ext cx="6492241" cy="7084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II. CẤU TẠO CỦA VI KHUẨN</a:t>
          </a:r>
        </a:p>
      </dsp:txBody>
      <dsp:txXfrm>
        <a:off x="381295" y="1182445"/>
        <a:ext cx="6423071" cy="639310"/>
      </dsp:txXfrm>
    </dsp:sp>
    <dsp:sp modelId="{EEB8A632-D1B7-43E8-B617-931786C142AB}">
      <dsp:nvSpPr>
        <dsp:cNvPr id="0" name=""/>
        <dsp:cNvSpPr/>
      </dsp:nvSpPr>
      <dsp:spPr>
        <a:xfrm>
          <a:off x="0" y="259074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FA415-8C4F-427E-9ECB-C448F7BB2A5F}">
      <dsp:nvSpPr>
        <dsp:cNvPr id="0" name=""/>
        <dsp:cNvSpPr/>
      </dsp:nvSpPr>
      <dsp:spPr>
        <a:xfrm>
          <a:off x="346710" y="2236500"/>
          <a:ext cx="6492241" cy="7084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III. VAI TRÒ CỦA VI KHUẨN</a:t>
          </a:r>
        </a:p>
      </dsp:txBody>
      <dsp:txXfrm>
        <a:off x="381295" y="2271085"/>
        <a:ext cx="6423071" cy="639310"/>
      </dsp:txXfrm>
    </dsp:sp>
    <dsp:sp modelId="{9B0E1A0D-DDAA-416E-B1D9-441E4BC141BC}">
      <dsp:nvSpPr>
        <dsp:cNvPr id="0" name=""/>
        <dsp:cNvSpPr/>
      </dsp:nvSpPr>
      <dsp:spPr>
        <a:xfrm>
          <a:off x="0" y="3679379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A62B9-1A22-4CD4-ABF0-8CE18806AEF6}">
      <dsp:nvSpPr>
        <dsp:cNvPr id="0" name=""/>
        <dsp:cNvSpPr/>
      </dsp:nvSpPr>
      <dsp:spPr>
        <a:xfrm>
          <a:off x="346710" y="3325140"/>
          <a:ext cx="6492241" cy="7084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IV. MỘT SỐ BỆNH DO VI KHUẨN</a:t>
          </a:r>
        </a:p>
      </dsp:txBody>
      <dsp:txXfrm>
        <a:off x="381295" y="3359725"/>
        <a:ext cx="642307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0" y="274639"/>
            <a:ext cx="271462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6" y="274639"/>
            <a:ext cx="796480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6" y="1600202"/>
            <a:ext cx="533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2" y="1600202"/>
            <a:ext cx="53397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1C5D-493F-469C-B659-7A39724D5A9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pLDeAXCsbqM&amp;ab_channel=BVHoanMySaigon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5iXh5VCOSI&amp;ab_channel=VTVNew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1524000"/>
            <a:ext cx="60960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Tiết</a:t>
            </a:r>
            <a:r>
              <a:rPr lang="en-US" sz="5400" b="1" dirty="0"/>
              <a:t> 63 ,64 </a:t>
            </a:r>
            <a:r>
              <a:rPr lang="en-US" sz="5400" b="1" dirty="0" err="1"/>
              <a:t>Bài</a:t>
            </a:r>
            <a:r>
              <a:rPr lang="en-US" sz="5400" b="1" dirty="0"/>
              <a:t> 27:</a:t>
            </a:r>
            <a:r>
              <a:rPr lang="en-US" sz="6600" b="1" dirty="0"/>
              <a:t> 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VI KHUẨN</a:t>
            </a:r>
          </a:p>
        </p:txBody>
      </p:sp>
    </p:spTree>
    <p:extLst>
      <p:ext uri="{BB962C8B-B14F-4D97-AF65-F5344CB8AC3E}">
        <p14:creationId xmlns:p14="http://schemas.microsoft.com/office/powerpoint/2010/main" val="501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7000" y="4572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1295400"/>
            <a:ext cx="4652703" cy="472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2209800"/>
            <a:ext cx="5410200" cy="35394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144780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30162"/>
            <a:ext cx="987552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5402"/>
            <a:ext cx="987552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7" descr="ap_201004170108224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2911151" cy="27432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l_fi" descr="1211296786_nit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276186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3276600"/>
            <a:ext cx="291115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Vi khuẩn lam sống cộng sinh với bèo hoa dâu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73151" y="3276600"/>
            <a:ext cx="318484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Vi khuẩn cố định đạm sống cộng sinh trong rễ cây họ đậu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01961"/>
            <a:ext cx="3581400" cy="39749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4724400"/>
            <a:ext cx="101346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438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3048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838200"/>
            <a:ext cx="70866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…) </a:t>
            </a:r>
          </a:p>
          <a:p>
            <a:pPr algn="just"/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9"/>
          <a:stretch/>
        </p:blipFill>
        <p:spPr bwMode="auto">
          <a:xfrm>
            <a:off x="381000" y="4114800"/>
            <a:ext cx="26898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55" y="1447800"/>
            <a:ext cx="3110345" cy="24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4114800" cy="231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3124200" cy="241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81200" y="6096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371600" y="1371600"/>
            <a:ext cx="7315200" cy="35814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vi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60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2819400" y="2286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MỘT SỐ VI KHUẨN GÂY BỆNH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6788"/>
            <a:ext cx="32718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2" y="974725"/>
            <a:ext cx="29067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017588"/>
            <a:ext cx="32988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79825"/>
            <a:ext cx="31369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616325"/>
            <a:ext cx="3048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3124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ài 25 tiêu hóa ở khoang miệ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150" y="1600200"/>
            <a:ext cx="6034088" cy="452596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457200"/>
            <a:ext cx="479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199"/>
            <a:ext cx="5105400" cy="421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5638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(NGUY CƠ TỬ VONG TỪ VIỆC NHIỄM VI KHUẨN TỤ CẦU VÀNG_YOUTUBE</a:t>
            </a:r>
          </a:p>
          <a:p>
            <a:r>
              <a:rPr lang="vi-VN" u="sng" dirty="0">
                <a:latin typeface="Times New Roman" pitchFamily="18" charset="0"/>
                <a:cs typeface="Times New Roman" pitchFamily="18" charset="0"/>
                <a:hlinkClick r:id="rId7"/>
              </a:rPr>
              <a:t>https://www.youtube.com/watch?v=pLDeAXCsbqM&amp;ab_channel=BVHoanMySaigon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344031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en-US" sz="2800" b="1" i="1" dirty="0" err="1">
                <a:solidFill>
                  <a:srgbClr val="0070C0"/>
                </a:solidFill>
              </a:rPr>
              <a:t>Biểu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khi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mắc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bệnh</a:t>
            </a:r>
            <a:r>
              <a:rPr lang="en-US" sz="2800" b="1" i="1" dirty="0">
                <a:solidFill>
                  <a:srgbClr val="0070C0"/>
                </a:solidFill>
              </a:rPr>
              <a:t>, con </a:t>
            </a:r>
            <a:r>
              <a:rPr lang="en-US" sz="2800" b="1" i="1" dirty="0" err="1">
                <a:solidFill>
                  <a:srgbClr val="0070C0"/>
                </a:solidFill>
              </a:rPr>
              <a:t>đường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lây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lan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cách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phòng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tránh</a:t>
            </a:r>
            <a:r>
              <a:rPr lang="en-US" sz="28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43177"/>
            <a:ext cx="3039341" cy="329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5791200"/>
            <a:ext cx="1620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46" y="2438400"/>
            <a:ext cx="442215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5342" y="5791200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lao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2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447800"/>
            <a:ext cx="952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hủi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6096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</p:spTree>
    <p:extLst>
      <p:ext uri="{BB962C8B-B14F-4D97-AF65-F5344CB8AC3E}">
        <p14:creationId xmlns:p14="http://schemas.microsoft.com/office/powerpoint/2010/main" val="34898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09728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5810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76200" y="381000"/>
            <a:ext cx="6096000" cy="518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KHÁNG </a:t>
            </a:r>
            <a:r>
              <a:rPr lang="en-US" sz="4400" b="1" dirty="0" err="1">
                <a:solidFill>
                  <a:schemeClr val="bg1"/>
                </a:solidFill>
              </a:rPr>
              <a:t>KHÁNG</a:t>
            </a:r>
            <a:r>
              <a:rPr lang="en-US" sz="4400" b="1" dirty="0">
                <a:solidFill>
                  <a:schemeClr val="bg1"/>
                </a:solidFill>
              </a:rPr>
              <a:t> SINH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72666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(</a:t>
            </a:r>
            <a:r>
              <a:rPr lang="en-US" u="sng" dirty="0" err="1">
                <a:hlinkClick r:id="rId4"/>
              </a:rPr>
              <a:t>Hiểm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họa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thuốc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sinh</a:t>
            </a:r>
            <a:r>
              <a:rPr lang="en-US" u="sng" dirty="0">
                <a:hlinkClick r:id="rId4"/>
              </a:rPr>
              <a:t> – </a:t>
            </a:r>
            <a:r>
              <a:rPr lang="en-US" u="sng" dirty="0" err="1">
                <a:hlinkClick r:id="rId4"/>
              </a:rPr>
              <a:t>youtube</a:t>
            </a:r>
            <a:r>
              <a:rPr lang="en-US" u="sng" dirty="0">
                <a:hlinkClick r:id="rId4"/>
              </a:rPr>
              <a:t>)</a:t>
            </a:r>
          </a:p>
          <a:p>
            <a:r>
              <a:rPr lang="vi-VN" u="sng" dirty="0">
                <a:hlinkClick r:id="rId4"/>
              </a:rPr>
              <a:t>https://www.youtube.com/watch?v=t5iXh5VCOSI&amp;ab_channel=VTVNews</a:t>
            </a:r>
            <a:r>
              <a:rPr lang="en-US" u="sn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3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1524000"/>
            <a:ext cx="132725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1: Vi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lactic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dụng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món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nào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dưới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53DB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indent="3603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nước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tương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      		B.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nước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mắm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	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 C.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Rượu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nếp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      		D.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Sữa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chua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2: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bảo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quản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thực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phẩm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trước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sự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tấn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vi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hoại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sinh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chúng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áp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dụng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phương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pháp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nào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53DB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A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muối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sấy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khô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lạnh</a:t>
            </a:r>
            <a:r>
              <a:rPr lang="en-US" sz="2800" dirty="0" bmk="">
                <a:latin typeface="Arial" pitchFamily="34" charset="0"/>
                <a:ea typeface="Times New Roman" pitchFamily="18" charset="0"/>
                <a:cs typeface="Cambria" pitchFamily="18" charset="0"/>
              </a:rPr>
              <a:t>     </a:t>
            </a:r>
            <a:r>
              <a:rPr kumimoji="0" lang="en-US" sz="2800" b="0" i="0" u="none" strike="noStrike" cap="none" normalizeH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B.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Sấy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khô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lạnh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C.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muối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lạnh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		</a:t>
            </a:r>
            <a:r>
              <a:rPr kumimoji="0" lang="en-US" sz="2800" b="0" i="0" u="none" strike="noStrike" cap="none" normalizeH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     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D.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muối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sấy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khô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2819400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" y="4537983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81000" y="2667000"/>
            <a:ext cx="5943600" cy="3352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/>
              <a:t>Em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chúng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753070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75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43200"/>
            <a:ext cx="3886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304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" y="917912"/>
            <a:ext cx="1004986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Câu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3: Cho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các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vai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trò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sau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của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Vi </a:t>
            </a:r>
            <a:r>
              <a:rPr kumimoji="0" lang="en-US" sz="2800" b="0" i="0" u="none" strike="noStrike" cap="none" normalizeH="0" baseline="0" dirty="0" err="1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53DB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1.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giải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xác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động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thực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vật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mùn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rồi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muối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khoáng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mbria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cung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cấp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sử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dụng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 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2.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hủy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hoàn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toàn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hữu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tạo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hợp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giản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chứa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cacbon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rồi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than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hoặc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dầu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lửa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 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3.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vi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định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đạm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bổ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sung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nguồn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đạm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 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4.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vi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men,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được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sử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dụng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muối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dưa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dấm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sản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phẩm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men... 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5. Vi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vai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trò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trong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nghệ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sinh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học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sạch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nước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thải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sạch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môi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trường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 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6. Vi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còn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vai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trò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sạch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khí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ở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lợi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ích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gồm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53DB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A. 1, 2, 3, 4, 5		B. 2, 3, 4, 5, 6  	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C. 1, 3, 4, 5, 6	 	D. 1, 2, 3, 5, 6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53DB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5342208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447800"/>
            <a:ext cx="105179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 Vi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khuẩn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A. 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những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vi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sinh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cơ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người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thực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động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B. 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nhiều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vi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hoại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sinh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hỏng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thiu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rữa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).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C. vi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huỷ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rưởi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nguồn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gốc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hữu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cơ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mùi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ô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nhiễm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D. vi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con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người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động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thực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bị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thiu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hủy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ô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nhiễm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" y="4581525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762000"/>
            <a:ext cx="7775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Thực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hành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dấu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vân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tay</a:t>
            </a:r>
            <a:r>
              <a:rPr lang="en-US" sz="4000" b="1" dirty="0">
                <a:solidFill>
                  <a:srgbClr val="0070C0"/>
                </a:solidFill>
              </a:rPr>
              <a:t> vi </a:t>
            </a:r>
            <a:r>
              <a:rPr lang="en-US" sz="4000" b="1" dirty="0" err="1">
                <a:solidFill>
                  <a:srgbClr val="0070C0"/>
                </a:solidFill>
              </a:rPr>
              <a:t>khuẩn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5257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" y="0"/>
            <a:ext cx="10938272" cy="685800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988123"/>
              </p:ext>
            </p:extLst>
          </p:nvPr>
        </p:nvGraphicFramePr>
        <p:xfrm>
          <a:off x="2667000" y="1828800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143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246681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6788"/>
            <a:ext cx="32718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2" y="974725"/>
            <a:ext cx="29067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017588"/>
            <a:ext cx="32988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79825"/>
            <a:ext cx="31369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616325"/>
            <a:ext cx="3048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3124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60960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32820"/>
            <a:ext cx="6705600" cy="2989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157008"/>
            <a:ext cx="1021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Vi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Vi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0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914400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=&gt;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657600"/>
            <a:ext cx="4876801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733800"/>
            <a:ext cx="4191000" cy="2667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Rectangle 8"/>
          <p:cNvSpPr/>
          <p:nvPr/>
        </p:nvSpPr>
        <p:spPr>
          <a:xfrm>
            <a:off x="609600" y="381000"/>
            <a:ext cx="685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sym typeface="Wingdings" pitchFamily="2" charset="2"/>
              </a:rPr>
              <a:t>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76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109728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43000"/>
            <a:ext cx="3818573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143000"/>
            <a:ext cx="586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524001"/>
            <a:ext cx="533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Ngòai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9200"/>
            <a:ext cx="4114800" cy="472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685800" y="914400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sym typeface="Wingdings" pitchFamily="2" charset="2"/>
              </a:rPr>
              <a:t>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316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1524000"/>
            <a:ext cx="66294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Bài</a:t>
            </a:r>
            <a:r>
              <a:rPr lang="en-US" sz="5400" b="1" dirty="0"/>
              <a:t> 27:</a:t>
            </a:r>
            <a:r>
              <a:rPr lang="en-US" sz="6600" b="1" dirty="0"/>
              <a:t> 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VI KHUẨN (</a:t>
            </a:r>
            <a:r>
              <a:rPr lang="en-US" sz="8000" b="1" dirty="0" err="1">
                <a:solidFill>
                  <a:srgbClr val="FF0000"/>
                </a:solidFill>
              </a:rPr>
              <a:t>tt</a:t>
            </a:r>
            <a:r>
              <a:rPr lang="en-US" sz="80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1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1378</Words>
  <Application>Microsoft Office PowerPoint</Application>
  <PresentationFormat>Custom</PresentationFormat>
  <Paragraphs>104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Hao-PC</dc:creator>
  <cp:lastModifiedBy>Administrator</cp:lastModifiedBy>
  <cp:revision>43</cp:revision>
  <dcterms:created xsi:type="dcterms:W3CDTF">2021-05-03T08:20:30Z</dcterms:created>
  <dcterms:modified xsi:type="dcterms:W3CDTF">2024-02-28T20:24:33Z</dcterms:modified>
</cp:coreProperties>
</file>