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 id="2147484009" r:id="rId2"/>
  </p:sldMasterIdLst>
  <p:notesMasterIdLst>
    <p:notesMasterId r:id="rId29"/>
  </p:notesMasterIdLst>
  <p:handoutMasterIdLst>
    <p:handoutMasterId r:id="rId30"/>
  </p:handoutMasterIdLst>
  <p:sldIdLst>
    <p:sldId id="558" r:id="rId3"/>
    <p:sldId id="570" r:id="rId4"/>
    <p:sldId id="524" r:id="rId5"/>
    <p:sldId id="528" r:id="rId6"/>
    <p:sldId id="625" r:id="rId7"/>
    <p:sldId id="478" r:id="rId8"/>
    <p:sldId id="530" r:id="rId9"/>
    <p:sldId id="604" r:id="rId10"/>
    <p:sldId id="606" r:id="rId11"/>
    <p:sldId id="607" r:id="rId12"/>
    <p:sldId id="608" r:id="rId13"/>
    <p:sldId id="609" r:id="rId14"/>
    <p:sldId id="612" r:id="rId15"/>
    <p:sldId id="613" r:id="rId16"/>
    <p:sldId id="614" r:id="rId17"/>
    <p:sldId id="615" r:id="rId18"/>
    <p:sldId id="617" r:id="rId19"/>
    <p:sldId id="620" r:id="rId20"/>
    <p:sldId id="616" r:id="rId21"/>
    <p:sldId id="618" r:id="rId22"/>
    <p:sldId id="621" r:id="rId23"/>
    <p:sldId id="585" r:id="rId24"/>
    <p:sldId id="590" r:id="rId25"/>
    <p:sldId id="624" r:id="rId26"/>
    <p:sldId id="622" r:id="rId27"/>
    <p:sldId id="602" r:id="rId28"/>
  </p:sldIdLst>
  <p:sldSz cx="9144000" cy="5143500" type="screen16x9"/>
  <p:notesSz cx="9144000" cy="6858000"/>
  <p:custDataLst>
    <p:tags r:id="rId31"/>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70" autoAdjust="0"/>
    <p:restoredTop sz="92683" autoAdjust="0"/>
  </p:normalViewPr>
  <p:slideViewPr>
    <p:cSldViewPr>
      <p:cViewPr varScale="1">
        <p:scale>
          <a:sx n="100" d="100"/>
          <a:sy n="100" d="100"/>
        </p:scale>
        <p:origin x="1176" y="6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50666-6CE7-5850-B281-9708935483DC}"/>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72A294EA-1C9D-3774-2CBB-447D9F34C40A}"/>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DE5F051-0E09-4394-AB3F-A8815F4D5082}" type="datetimeFigureOut">
              <a:rPr lang="en-US"/>
              <a:pPr>
                <a:defRPr/>
              </a:pPr>
              <a:t>1/30/2023</a:t>
            </a:fld>
            <a:endParaRPr lang="en-US"/>
          </a:p>
        </p:txBody>
      </p:sp>
      <p:sp>
        <p:nvSpPr>
          <p:cNvPr id="4" name="Footer Placeholder 3">
            <a:extLst>
              <a:ext uri="{FF2B5EF4-FFF2-40B4-BE49-F238E27FC236}">
                <a16:creationId xmlns:a16="http://schemas.microsoft.com/office/drawing/2014/main" id="{1C235341-A33A-7808-ACE6-865FDF43DC6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492F46D-A91D-4776-ADEB-A9A772243AF6}"/>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FFA6C33-F598-4427-AD83-890BD04F595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86B1DE-384D-9135-8982-650E91E7232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A4FFC48-795F-06A8-62C8-B39D331E2A79}"/>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atin typeface="Arial" charset="0"/>
              </a:defRPr>
            </a:lvl1pPr>
          </a:lstStyle>
          <a:p>
            <a:pPr>
              <a:defRPr/>
            </a:pPr>
            <a:fld id="{00971C40-4BB6-4E10-A129-DEA1174EF9D7}" type="datetimeFigureOut">
              <a:rPr lang="en-US"/>
              <a:pPr>
                <a:defRPr/>
              </a:pPr>
              <a:t>1/30/2023</a:t>
            </a:fld>
            <a:endParaRPr lang="en-US"/>
          </a:p>
        </p:txBody>
      </p:sp>
      <p:sp>
        <p:nvSpPr>
          <p:cNvPr id="4" name="Slide Image Placeholder 3">
            <a:extLst>
              <a:ext uri="{FF2B5EF4-FFF2-40B4-BE49-F238E27FC236}">
                <a16:creationId xmlns:a16="http://schemas.microsoft.com/office/drawing/2014/main" id="{2FDC4E6C-29C5-3277-CCCD-24DAA1C89D8E}"/>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1DE7887-EBFA-EB51-9506-FC287779A348}"/>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90C3390-17BE-FBBA-FBEC-E073B15BC20C}"/>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4FDEF43-1CE0-3CCF-1033-CD80FDA278D1}"/>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CEB1CB9-8C63-4410-ADE6-785F8CC87009}" type="slidenum">
              <a:rPr lang="en-US" altLang="en-US"/>
              <a:pPr>
                <a:defRPr/>
              </a:pPr>
              <a:t>‹#›</a:t>
            </a:fld>
            <a:endParaRPr lang="en-US" altLang="en-US"/>
          </a:p>
        </p:txBody>
      </p:sp>
    </p:spTree>
    <p:extLst>
      <p:ext uri="{BB962C8B-B14F-4D97-AF65-F5344CB8AC3E}">
        <p14:creationId xmlns:p14="http://schemas.microsoft.com/office/powerpoint/2010/main" val="1704765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D0C1C1D-0F2B-EE48-115F-67BA95F79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8C001C6-0744-94F5-03EF-9F0E9D21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4A3B85E2-0F66-445E-5CCF-6D7F3D41F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6DCA299-B31E-4D12-B04B-E8BB4A3C8A65}" type="slidenum">
              <a:rPr lang="en-US" altLang="en-GB" sz="1200" smtClean="0">
                <a:solidFill>
                  <a:srgbClr val="000000"/>
                </a:solidFill>
              </a:rPr>
              <a:pPr/>
              <a:t>1</a:t>
            </a:fld>
            <a:endParaRPr lang="en-US" altLang="en-GB" sz="1200">
              <a:solidFill>
                <a:srgbClr val="000000"/>
              </a:solidFill>
            </a:endParaRPr>
          </a:p>
        </p:txBody>
      </p:sp>
    </p:spTree>
    <p:extLst>
      <p:ext uri="{BB962C8B-B14F-4D97-AF65-F5344CB8AC3E}">
        <p14:creationId xmlns:p14="http://schemas.microsoft.com/office/powerpoint/2010/main" val="292684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952CC83-DE7C-EC16-2EB9-133E5F770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FE5B438-83C2-A491-32A3-8934C20E4B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F38E6229-6C8A-1874-31EB-3859E36C50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83C4059-3285-4591-935F-4488C696F3EB}" type="slidenum">
              <a:rPr lang="en-US" altLang="en-US" sz="1200" smtClean="0"/>
              <a:pPr/>
              <a:t>5</a:t>
            </a:fld>
            <a:endParaRPr lang="en-US" altLang="en-US" sz="1200"/>
          </a:p>
        </p:txBody>
      </p:sp>
    </p:spTree>
    <p:extLst>
      <p:ext uri="{BB962C8B-B14F-4D97-AF65-F5344CB8AC3E}">
        <p14:creationId xmlns:p14="http://schemas.microsoft.com/office/powerpoint/2010/main" val="10523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04345CB-448E-55CA-1E97-5A3D987C49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02DE002F-B359-E6E2-E6B3-BD0D20BB9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CEACC461-0ECB-C571-E9EE-E8007ED02A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A0CFE609-A681-465B-96ED-ADF5D1B1AC31}" type="slidenum">
              <a:rPr lang="en-US" altLang="en-US" sz="1200" smtClean="0"/>
              <a:pPr/>
              <a:t>6</a:t>
            </a:fld>
            <a:endParaRPr lang="en-US" altLang="en-US" sz="1200"/>
          </a:p>
        </p:txBody>
      </p:sp>
    </p:spTree>
    <p:extLst>
      <p:ext uri="{BB962C8B-B14F-4D97-AF65-F5344CB8AC3E}">
        <p14:creationId xmlns:p14="http://schemas.microsoft.com/office/powerpoint/2010/main" val="118349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A2CFC29-FEBE-CF87-E0F9-3485A2525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549CED1-D924-082B-E350-183370B49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5A42B261-A939-B5BB-E346-5130F3942D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B5A13BC-385B-4D28-965B-3F89DF609292}" type="slidenum">
              <a:rPr lang="en-US" altLang="en-US" sz="1200" smtClean="0"/>
              <a:pPr/>
              <a:t>13</a:t>
            </a:fld>
            <a:endParaRPr lang="en-US" altLang="en-US" sz="1200"/>
          </a:p>
        </p:txBody>
      </p:sp>
    </p:spTree>
    <p:extLst>
      <p:ext uri="{BB962C8B-B14F-4D97-AF65-F5344CB8AC3E}">
        <p14:creationId xmlns:p14="http://schemas.microsoft.com/office/powerpoint/2010/main" val="79353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02F3AC3D-B4DC-84B7-7CE2-B98E8B95E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a:extLst>
              <a:ext uri="{FF2B5EF4-FFF2-40B4-BE49-F238E27FC236}">
                <a16:creationId xmlns:a16="http://schemas.microsoft.com/office/drawing/2014/main" id="{5A571A94-1296-E5C0-A91E-C318438D7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DengXian" panose="02010600030101010101" pitchFamily="2" charset="-122"/>
            </a:endParaRPr>
          </a:p>
        </p:txBody>
      </p:sp>
      <p:sp>
        <p:nvSpPr>
          <p:cNvPr id="54276" name="灯片编号占位符 3">
            <a:extLst>
              <a:ext uri="{FF2B5EF4-FFF2-40B4-BE49-F238E27FC236}">
                <a16:creationId xmlns:a16="http://schemas.microsoft.com/office/drawing/2014/main" id="{AB223428-0B6E-EC3C-A014-9EA698F43F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5E596D-874E-48DE-B65F-D28798BCA7B0}" type="slidenum">
              <a:rPr lang="zh-CN" altLang="en-US" smtClean="0">
                <a:solidFill>
                  <a:srgbClr val="000000"/>
                </a:solidFill>
                <a:ea typeface="SimSun" panose="02010600030101010101" pitchFamily="2" charset="-122"/>
                <a:cs typeface="Arial" panose="020B0604020202020204" pitchFamily="34" charset="0"/>
              </a:rPr>
              <a:pPr eaLnBrk="1" hangingPunct="1">
                <a:spcBef>
                  <a:spcPct val="0"/>
                </a:spcBef>
              </a:pPr>
              <a:t>26</a:t>
            </a:fld>
            <a:endParaRPr lang="zh-CN" altLang="en-US">
              <a:solidFill>
                <a:srgbClr val="000000"/>
              </a:solidFill>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1007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7F8FA444-1332-D53C-6D96-7A9A3830B05F}"/>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4208B7CF-5D2F-D85D-BF84-6BA5A5D1DB04}"/>
              </a:ext>
            </a:extLst>
          </p:cNvPr>
          <p:cNvGrpSpPr>
            <a:grpSpLocks noChangeAspect="1"/>
          </p:cNvGrpSpPr>
          <p:nvPr/>
        </p:nvGrpSpPr>
        <p:grpSpPr bwMode="auto">
          <a:xfrm>
            <a:off x="211138" y="4016375"/>
            <a:ext cx="8723312" cy="996950"/>
            <a:chOff x="-3905250" y="4294188"/>
            <a:chExt cx="13011150" cy="1892300"/>
          </a:xfrm>
        </p:grpSpPr>
        <p:sp>
          <p:nvSpPr>
            <p:cNvPr id="6" name="Freeform 14">
              <a:extLst>
                <a:ext uri="{FF2B5EF4-FFF2-40B4-BE49-F238E27FC236}">
                  <a16:creationId xmlns:a16="http://schemas.microsoft.com/office/drawing/2014/main" id="{667C3F17-05BA-5A17-B15D-D981E3971CF5}"/>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7B206279-3D2A-619A-3DEA-D6136F70DEE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12A09307-0A5C-FD54-61B9-3B01052BD63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516CF54E-03BF-30CB-E141-89F7C2C7B26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31043F64-1E57-11E2-638A-3B1EB6DDEA64}"/>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2BDC43BA-33DC-166C-FDEB-A835CEB32FD4}"/>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61258BE5-B1DD-BB6D-F497-BA5BA92C9B9B}"/>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CC1164EC-E375-107B-ADD4-373E82611594}"/>
              </a:ext>
            </a:extLst>
          </p:cNvPr>
          <p:cNvSpPr>
            <a:spLocks noGrp="1"/>
          </p:cNvSpPr>
          <p:nvPr>
            <p:ph type="sldNum" sz="quarter" idx="12"/>
          </p:nvPr>
        </p:nvSpPr>
        <p:spPr/>
        <p:txBody>
          <a:bodyPr/>
          <a:lstStyle>
            <a:lvl1pPr>
              <a:defRPr/>
            </a:lvl1pPr>
          </a:lstStyle>
          <a:p>
            <a:pPr>
              <a:defRPr/>
            </a:pPr>
            <a:fld id="{378B1EFC-5ED7-415F-A331-DEBD7D2605DF}" type="slidenum">
              <a:rPr lang="en-US" altLang="en-US"/>
              <a:pPr>
                <a:defRPr/>
              </a:pPr>
              <a:t>‹#›</a:t>
            </a:fld>
            <a:endParaRPr lang="en-US" altLang="en-US"/>
          </a:p>
        </p:txBody>
      </p:sp>
    </p:spTree>
    <p:extLst>
      <p:ext uri="{BB962C8B-B14F-4D97-AF65-F5344CB8AC3E}">
        <p14:creationId xmlns:p14="http://schemas.microsoft.com/office/powerpoint/2010/main" val="338753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F9496-FB20-8089-FA36-92EBA835CD4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F84D0DD-4C1A-D09C-F102-EA570417C7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C3C992E-7B60-E279-F8C7-F8F11181AEDA}"/>
              </a:ext>
            </a:extLst>
          </p:cNvPr>
          <p:cNvSpPr>
            <a:spLocks noGrp="1"/>
          </p:cNvSpPr>
          <p:nvPr>
            <p:ph type="sldNum" sz="quarter" idx="12"/>
          </p:nvPr>
        </p:nvSpPr>
        <p:spPr/>
        <p:txBody>
          <a:bodyPr/>
          <a:lstStyle>
            <a:lvl1pPr>
              <a:defRPr/>
            </a:lvl1pPr>
          </a:lstStyle>
          <a:p>
            <a:pPr>
              <a:defRPr/>
            </a:pPr>
            <a:fld id="{B2B305A8-8A55-4CF7-AB15-CA7389E5E12E}" type="slidenum">
              <a:rPr lang="en-US" altLang="en-US"/>
              <a:pPr>
                <a:defRPr/>
              </a:pPr>
              <a:t>‹#›</a:t>
            </a:fld>
            <a:endParaRPr lang="en-US" altLang="en-US"/>
          </a:p>
        </p:txBody>
      </p:sp>
    </p:spTree>
    <p:extLst>
      <p:ext uri="{BB962C8B-B14F-4D97-AF65-F5344CB8AC3E}">
        <p14:creationId xmlns:p14="http://schemas.microsoft.com/office/powerpoint/2010/main" val="374371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D94363F-2F6F-D44E-3DBC-F9C2D5C437FE}"/>
              </a:ext>
            </a:extLst>
          </p:cNvPr>
          <p:cNvSpPr/>
          <p:nvPr/>
        </p:nvSpPr>
        <p:spPr bwMode="hidden">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DAC006EF-8192-D9D5-81DA-3E6EB08FFD5D}"/>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id="{988A14A7-0901-8C51-60DD-30F3D32483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FF467088-BF50-2F8A-1639-8D389F06797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73699AB7-DE33-430A-1316-D7C5583255F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80AD28-A319-7889-46A4-614900F97DA2}"/>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583ED114-F8C4-EC6B-7B28-10972F3FF80A}"/>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F6929454-855A-8F14-40B6-F6F0539C2AE6}"/>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9AA96D3F-89AE-9715-1D42-19A32AA35408}"/>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29E7E326-B88D-6328-F0AD-37A0E94936D0}"/>
              </a:ext>
            </a:extLst>
          </p:cNvPr>
          <p:cNvSpPr>
            <a:spLocks noGrp="1"/>
          </p:cNvSpPr>
          <p:nvPr>
            <p:ph type="sldNum" sz="quarter" idx="12"/>
          </p:nvPr>
        </p:nvSpPr>
        <p:spPr/>
        <p:txBody>
          <a:bodyPr/>
          <a:lstStyle>
            <a:lvl1pPr>
              <a:defRPr/>
            </a:lvl1pPr>
          </a:lstStyle>
          <a:p>
            <a:pPr>
              <a:defRPr/>
            </a:pPr>
            <a:fld id="{1ACE3FC5-0721-4CA3-B6D1-2B8693757FDA}" type="slidenum">
              <a:rPr lang="en-US" altLang="en-US"/>
              <a:pPr>
                <a:defRPr/>
              </a:pPr>
              <a:t>‹#›</a:t>
            </a:fld>
            <a:endParaRPr lang="en-US" altLang="en-US"/>
          </a:p>
        </p:txBody>
      </p:sp>
    </p:spTree>
    <p:extLst>
      <p:ext uri="{BB962C8B-B14F-4D97-AF65-F5344CB8AC3E}">
        <p14:creationId xmlns:p14="http://schemas.microsoft.com/office/powerpoint/2010/main" val="114210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D3EDC7-20F9-C637-9864-25F42EC05D0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C5263D4-EE14-43CD-B532-650F48F6B918}" type="datetimeFigureOut">
              <a:rPr lang="zh-CN" altLang="en-US"/>
              <a:pPr>
                <a:defRPr/>
              </a:pPr>
              <a:t>2023/1/30</a:t>
            </a:fld>
            <a:endParaRPr lang="zh-CN" altLang="en-US"/>
          </a:p>
        </p:txBody>
      </p:sp>
      <p:sp>
        <p:nvSpPr>
          <p:cNvPr id="5" name="页脚占位符 4">
            <a:extLst>
              <a:ext uri="{FF2B5EF4-FFF2-40B4-BE49-F238E27FC236}">
                <a16:creationId xmlns:a16="http://schemas.microsoft.com/office/drawing/2014/main" id="{6132D3A1-778D-59E0-CCEC-E82E17A0A489}"/>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FF0DE2B-853C-0F56-3280-E98916CF11A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90F0CD5-DFFB-43BB-BEDC-7432D21ECD41}" type="slidenum">
              <a:rPr lang="zh-CN" altLang="en-US"/>
              <a:pPr>
                <a:defRPr/>
              </a:pPr>
              <a:t>‹#›</a:t>
            </a:fld>
            <a:endParaRPr lang="zh-CN" altLang="en-US"/>
          </a:p>
        </p:txBody>
      </p:sp>
    </p:spTree>
    <p:extLst>
      <p:ext uri="{BB962C8B-B14F-4D97-AF65-F5344CB8AC3E}">
        <p14:creationId xmlns:p14="http://schemas.microsoft.com/office/powerpoint/2010/main" val="1556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00BFE8-2371-BF6E-699D-E8A2C1D7F061}"/>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F9F3B8D8-3216-457B-ABA7-2077FDB6D7D9}" type="datetimeFigureOut">
              <a:rPr lang="zh-CN" altLang="en-US"/>
              <a:pPr>
                <a:defRPr/>
              </a:pPr>
              <a:t>2023/1/30</a:t>
            </a:fld>
            <a:endParaRPr lang="zh-CN" altLang="en-US"/>
          </a:p>
        </p:txBody>
      </p:sp>
      <p:sp>
        <p:nvSpPr>
          <p:cNvPr id="5" name="页脚占位符 4">
            <a:extLst>
              <a:ext uri="{FF2B5EF4-FFF2-40B4-BE49-F238E27FC236}">
                <a16:creationId xmlns:a16="http://schemas.microsoft.com/office/drawing/2014/main" id="{82AF5E02-625A-B6D3-C984-8C6D05971212}"/>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DF3672A9-6C5E-6C97-B94A-BAA39D287B13}"/>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A1FB78F-C086-47A7-952F-A31E015F143F}" type="slidenum">
              <a:rPr lang="zh-CN" altLang="en-US"/>
              <a:pPr>
                <a:defRPr/>
              </a:pPr>
              <a:t>‹#›</a:t>
            </a:fld>
            <a:endParaRPr lang="zh-CN" altLang="en-US"/>
          </a:p>
        </p:txBody>
      </p:sp>
    </p:spTree>
    <p:extLst>
      <p:ext uri="{BB962C8B-B14F-4D97-AF65-F5344CB8AC3E}">
        <p14:creationId xmlns:p14="http://schemas.microsoft.com/office/powerpoint/2010/main" val="247332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C806B9D-7C0C-1518-DFC2-CAD638CF6EC3}"/>
              </a:ext>
            </a:extLst>
          </p:cNvPr>
          <p:cNvGrpSpPr>
            <a:grpSpLocks/>
          </p:cNvGrpSpPr>
          <p:nvPr userDrawn="1"/>
        </p:nvGrpSpPr>
        <p:grpSpPr bwMode="auto">
          <a:xfrm rot="10800000" flipV="1">
            <a:off x="1711325" y="4670425"/>
            <a:ext cx="309563" cy="1363663"/>
            <a:chOff x="4980416" y="5037518"/>
            <a:chExt cx="412706" cy="1820482"/>
          </a:xfrm>
        </p:grpSpPr>
        <p:sp>
          <p:nvSpPr>
            <p:cNvPr id="3" name="Freeform 11">
              <a:extLst>
                <a:ext uri="{FF2B5EF4-FFF2-40B4-BE49-F238E27FC236}">
                  <a16:creationId xmlns:a16="http://schemas.microsoft.com/office/drawing/2014/main" id="{356BFD80-88B8-F42D-D4E8-CA66FA7BC5AD}"/>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12">
              <a:extLst>
                <a:ext uri="{FF2B5EF4-FFF2-40B4-BE49-F238E27FC236}">
                  <a16:creationId xmlns:a16="http://schemas.microsoft.com/office/drawing/2014/main" id="{6B59B9D7-C34A-BAEC-292D-A0E0F8432AB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3">
              <a:extLst>
                <a:ext uri="{FF2B5EF4-FFF2-40B4-BE49-F238E27FC236}">
                  <a16:creationId xmlns:a16="http://schemas.microsoft.com/office/drawing/2014/main" id="{8E8D2CAE-1717-E8BD-5638-F53E618AB0AC}"/>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4">
              <a:extLst>
                <a:ext uri="{FF2B5EF4-FFF2-40B4-BE49-F238E27FC236}">
                  <a16:creationId xmlns:a16="http://schemas.microsoft.com/office/drawing/2014/main" id="{9375E7FE-CA27-579F-8041-9AA6E65DC1A2}"/>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5">
              <a:extLst>
                <a:ext uri="{FF2B5EF4-FFF2-40B4-BE49-F238E27FC236}">
                  <a16:creationId xmlns:a16="http://schemas.microsoft.com/office/drawing/2014/main" id="{87972C02-6A6F-69FA-C04E-7063BDF50A23}"/>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6">
              <a:extLst>
                <a:ext uri="{FF2B5EF4-FFF2-40B4-BE49-F238E27FC236}">
                  <a16:creationId xmlns:a16="http://schemas.microsoft.com/office/drawing/2014/main" id="{B0A67B02-E630-1F9F-0012-CAF13CC5E484}"/>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5">
              <a:extLst>
                <a:ext uri="{FF2B5EF4-FFF2-40B4-BE49-F238E27FC236}">
                  <a16:creationId xmlns:a16="http://schemas.microsoft.com/office/drawing/2014/main" id="{5BB0873A-4076-0962-4E55-B4FE311C7612}"/>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6">
              <a:extLst>
                <a:ext uri="{FF2B5EF4-FFF2-40B4-BE49-F238E27FC236}">
                  <a16:creationId xmlns:a16="http://schemas.microsoft.com/office/drawing/2014/main" id="{358468A5-424F-9C72-26F3-F39BC5354D22}"/>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7">
              <a:extLst>
                <a:ext uri="{FF2B5EF4-FFF2-40B4-BE49-F238E27FC236}">
                  <a16:creationId xmlns:a16="http://schemas.microsoft.com/office/drawing/2014/main" id="{DA51C14E-DDEE-3D50-FA73-01D30CCA130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8">
              <a:extLst>
                <a:ext uri="{FF2B5EF4-FFF2-40B4-BE49-F238E27FC236}">
                  <a16:creationId xmlns:a16="http://schemas.microsoft.com/office/drawing/2014/main" id="{CF87C8AD-0BDB-8A7E-D9ED-51623A30D60A}"/>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9">
              <a:extLst>
                <a:ext uri="{FF2B5EF4-FFF2-40B4-BE49-F238E27FC236}">
                  <a16:creationId xmlns:a16="http://schemas.microsoft.com/office/drawing/2014/main" id="{BAC625DF-6556-E2E5-61DA-88C6EA60691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4">
            <a:extLst>
              <a:ext uri="{FF2B5EF4-FFF2-40B4-BE49-F238E27FC236}">
                <a16:creationId xmlns:a16="http://schemas.microsoft.com/office/drawing/2014/main" id="{0F210C78-5D85-A2CC-A818-89649C99AC89}"/>
              </a:ext>
            </a:extLst>
          </p:cNvPr>
          <p:cNvGrpSpPr>
            <a:grpSpLocks/>
          </p:cNvGrpSpPr>
          <p:nvPr userDrawn="1"/>
        </p:nvGrpSpPr>
        <p:grpSpPr bwMode="auto">
          <a:xfrm rot="10800000" flipV="1">
            <a:off x="1320800" y="4670425"/>
            <a:ext cx="307975" cy="1125538"/>
            <a:chOff x="5502862" y="5355294"/>
            <a:chExt cx="412706" cy="1502706"/>
          </a:xfrm>
        </p:grpSpPr>
        <p:sp>
          <p:nvSpPr>
            <p:cNvPr id="15" name="Freeform 23">
              <a:extLst>
                <a:ext uri="{FF2B5EF4-FFF2-40B4-BE49-F238E27FC236}">
                  <a16:creationId xmlns:a16="http://schemas.microsoft.com/office/drawing/2014/main" id="{4F91F36D-D2C3-FBE9-CF1B-9BBC294FD93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4">
              <a:extLst>
                <a:ext uri="{FF2B5EF4-FFF2-40B4-BE49-F238E27FC236}">
                  <a16:creationId xmlns:a16="http://schemas.microsoft.com/office/drawing/2014/main" id="{BA756FFB-819A-0E7F-65B8-AB15AB967D2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5">
              <a:extLst>
                <a:ext uri="{FF2B5EF4-FFF2-40B4-BE49-F238E27FC236}">
                  <a16:creationId xmlns:a16="http://schemas.microsoft.com/office/drawing/2014/main" id="{D3E30C26-0750-E8E5-0ED9-DDCAF9EB1AB3}"/>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6">
              <a:extLst>
                <a:ext uri="{FF2B5EF4-FFF2-40B4-BE49-F238E27FC236}">
                  <a16:creationId xmlns:a16="http://schemas.microsoft.com/office/drawing/2014/main" id="{CE6F3223-C72D-10B7-F359-90829F3BBE3E}"/>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7">
              <a:extLst>
                <a:ext uri="{FF2B5EF4-FFF2-40B4-BE49-F238E27FC236}">
                  <a16:creationId xmlns:a16="http://schemas.microsoft.com/office/drawing/2014/main" id="{0E2FA678-7F40-4202-4D64-3B22DA0DCCDB}"/>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8">
              <a:extLst>
                <a:ext uri="{FF2B5EF4-FFF2-40B4-BE49-F238E27FC236}">
                  <a16:creationId xmlns:a16="http://schemas.microsoft.com/office/drawing/2014/main" id="{3CD86B54-6D8A-B00C-B492-6BF0E0849633}"/>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0">
              <a:extLst>
                <a:ext uri="{FF2B5EF4-FFF2-40B4-BE49-F238E27FC236}">
                  <a16:creationId xmlns:a16="http://schemas.microsoft.com/office/drawing/2014/main" id="{806DA12B-ECB1-96DE-B1BF-CB46A5848DE8}"/>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1">
              <a:extLst>
                <a:ext uri="{FF2B5EF4-FFF2-40B4-BE49-F238E27FC236}">
                  <a16:creationId xmlns:a16="http://schemas.microsoft.com/office/drawing/2014/main" id="{4704089D-0115-41DA-5F46-B18B893E5F3D}"/>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2">
              <a:extLst>
                <a:ext uri="{FF2B5EF4-FFF2-40B4-BE49-F238E27FC236}">
                  <a16:creationId xmlns:a16="http://schemas.microsoft.com/office/drawing/2014/main" id="{DC0A11E9-0D6F-0FCD-9734-07632BFA34C4}"/>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3">
              <a:extLst>
                <a:ext uri="{FF2B5EF4-FFF2-40B4-BE49-F238E27FC236}">
                  <a16:creationId xmlns:a16="http://schemas.microsoft.com/office/drawing/2014/main" id="{FD4B395D-AD03-8A83-D88D-F7C16A29F6D6}"/>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a:extLst>
                <a:ext uri="{FF2B5EF4-FFF2-40B4-BE49-F238E27FC236}">
                  <a16:creationId xmlns:a16="http://schemas.microsoft.com/office/drawing/2014/main" id="{E6289431-826D-E386-A342-CEBCA85F4E49}"/>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7">
            <a:extLst>
              <a:ext uri="{FF2B5EF4-FFF2-40B4-BE49-F238E27FC236}">
                <a16:creationId xmlns:a16="http://schemas.microsoft.com/office/drawing/2014/main" id="{0706D1C4-E91D-FB59-91D0-DFD61FCF4316}"/>
              </a:ext>
            </a:extLst>
          </p:cNvPr>
          <p:cNvGrpSpPr>
            <a:grpSpLocks/>
          </p:cNvGrpSpPr>
          <p:nvPr userDrawn="1"/>
        </p:nvGrpSpPr>
        <p:grpSpPr bwMode="auto">
          <a:xfrm rot="10800000" flipV="1">
            <a:off x="231775" y="4670425"/>
            <a:ext cx="304800" cy="1125538"/>
            <a:chOff x="6959786" y="5355294"/>
            <a:chExt cx="407320" cy="1502706"/>
          </a:xfrm>
        </p:grpSpPr>
        <p:sp>
          <p:nvSpPr>
            <p:cNvPr id="27" name="Freeform 17">
              <a:extLst>
                <a:ext uri="{FF2B5EF4-FFF2-40B4-BE49-F238E27FC236}">
                  <a16:creationId xmlns:a16="http://schemas.microsoft.com/office/drawing/2014/main" id="{1A309C02-318D-625C-49D3-14AFE5571A28}"/>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8">
              <a:extLst>
                <a:ext uri="{FF2B5EF4-FFF2-40B4-BE49-F238E27FC236}">
                  <a16:creationId xmlns:a16="http://schemas.microsoft.com/office/drawing/2014/main" id="{6B7694D0-C1E8-CA66-FB10-43C531DEBA3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9">
              <a:extLst>
                <a:ext uri="{FF2B5EF4-FFF2-40B4-BE49-F238E27FC236}">
                  <a16:creationId xmlns:a16="http://schemas.microsoft.com/office/drawing/2014/main" id="{89CF5FE4-409C-8441-9CA9-53A30AAD6E3C}"/>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0">
              <a:extLst>
                <a:ext uri="{FF2B5EF4-FFF2-40B4-BE49-F238E27FC236}">
                  <a16:creationId xmlns:a16="http://schemas.microsoft.com/office/drawing/2014/main" id="{ED396A87-9A6B-8F07-0BEE-E43DDCF2A681}"/>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1">
              <a:extLst>
                <a:ext uri="{FF2B5EF4-FFF2-40B4-BE49-F238E27FC236}">
                  <a16:creationId xmlns:a16="http://schemas.microsoft.com/office/drawing/2014/main" id="{A3F14468-340E-2C99-B2F1-556304CAE84C}"/>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2">
              <a:extLst>
                <a:ext uri="{FF2B5EF4-FFF2-40B4-BE49-F238E27FC236}">
                  <a16:creationId xmlns:a16="http://schemas.microsoft.com/office/drawing/2014/main" id="{AB545987-30B3-41A6-56E5-419E393EAE76}"/>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5">
              <a:extLst>
                <a:ext uri="{FF2B5EF4-FFF2-40B4-BE49-F238E27FC236}">
                  <a16:creationId xmlns:a16="http://schemas.microsoft.com/office/drawing/2014/main" id="{BEABD85C-DEB2-A9BE-C0AC-A39015FCB6C8}"/>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6">
              <a:extLst>
                <a:ext uri="{FF2B5EF4-FFF2-40B4-BE49-F238E27FC236}">
                  <a16:creationId xmlns:a16="http://schemas.microsoft.com/office/drawing/2014/main" id="{6A05D685-E838-560C-3F6F-F2E7C649BDC5}"/>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47">
              <a:extLst>
                <a:ext uri="{FF2B5EF4-FFF2-40B4-BE49-F238E27FC236}">
                  <a16:creationId xmlns:a16="http://schemas.microsoft.com/office/drawing/2014/main" id="{FA6B26E6-4E8F-A141-2DDE-E8B5AC3FE380}"/>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48">
              <a:extLst>
                <a:ext uri="{FF2B5EF4-FFF2-40B4-BE49-F238E27FC236}">
                  <a16:creationId xmlns:a16="http://schemas.microsoft.com/office/drawing/2014/main" id="{BDF69C35-B5E2-117C-93F5-2D6F20773C5F}"/>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49">
              <a:extLst>
                <a:ext uri="{FF2B5EF4-FFF2-40B4-BE49-F238E27FC236}">
                  <a16:creationId xmlns:a16="http://schemas.microsoft.com/office/drawing/2014/main" id="{9B2EF7EB-DEFE-1261-AF35-5FD4C416804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 name="Group 5">
            <a:extLst>
              <a:ext uri="{FF2B5EF4-FFF2-40B4-BE49-F238E27FC236}">
                <a16:creationId xmlns:a16="http://schemas.microsoft.com/office/drawing/2014/main" id="{F219EB57-63F7-A97A-46DC-A989836F1915}"/>
              </a:ext>
            </a:extLst>
          </p:cNvPr>
          <p:cNvGrpSpPr>
            <a:grpSpLocks/>
          </p:cNvGrpSpPr>
          <p:nvPr userDrawn="1"/>
        </p:nvGrpSpPr>
        <p:grpSpPr bwMode="auto">
          <a:xfrm rot="10800000" flipV="1">
            <a:off x="947738" y="4670425"/>
            <a:ext cx="303212" cy="1939925"/>
            <a:chOff x="6007804" y="4266641"/>
            <a:chExt cx="403952" cy="2588666"/>
          </a:xfrm>
        </p:grpSpPr>
        <p:sp>
          <p:nvSpPr>
            <p:cNvPr id="39" name="Freeform 29">
              <a:extLst>
                <a:ext uri="{FF2B5EF4-FFF2-40B4-BE49-F238E27FC236}">
                  <a16:creationId xmlns:a16="http://schemas.microsoft.com/office/drawing/2014/main" id="{248CA115-266E-C4BC-1496-8D53A865F88D}"/>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0">
              <a:extLst>
                <a:ext uri="{FF2B5EF4-FFF2-40B4-BE49-F238E27FC236}">
                  <a16:creationId xmlns:a16="http://schemas.microsoft.com/office/drawing/2014/main" id="{914BE211-26A2-2621-24E5-C26E67E83A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1">
              <a:extLst>
                <a:ext uri="{FF2B5EF4-FFF2-40B4-BE49-F238E27FC236}">
                  <a16:creationId xmlns:a16="http://schemas.microsoft.com/office/drawing/2014/main" id="{4C6366E7-4C1C-B68A-6398-BD47CE1B37A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2">
              <a:extLst>
                <a:ext uri="{FF2B5EF4-FFF2-40B4-BE49-F238E27FC236}">
                  <a16:creationId xmlns:a16="http://schemas.microsoft.com/office/drawing/2014/main" id="{E3F21BD3-5B70-B166-00FC-80E4E0916CF4}"/>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3">
              <a:extLst>
                <a:ext uri="{FF2B5EF4-FFF2-40B4-BE49-F238E27FC236}">
                  <a16:creationId xmlns:a16="http://schemas.microsoft.com/office/drawing/2014/main" id="{BB3D2448-BBCE-F398-1691-43865BD790D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4">
              <a:extLst>
                <a:ext uri="{FF2B5EF4-FFF2-40B4-BE49-F238E27FC236}">
                  <a16:creationId xmlns:a16="http://schemas.microsoft.com/office/drawing/2014/main" id="{4828CED0-A6E8-3E53-148F-C82AAF3E653B}"/>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50">
              <a:extLst>
                <a:ext uri="{FF2B5EF4-FFF2-40B4-BE49-F238E27FC236}">
                  <a16:creationId xmlns:a16="http://schemas.microsoft.com/office/drawing/2014/main" id="{E5B0D496-23EF-DA38-1FB2-86D3B541FD93}"/>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51">
              <a:extLst>
                <a:ext uri="{FF2B5EF4-FFF2-40B4-BE49-F238E27FC236}">
                  <a16:creationId xmlns:a16="http://schemas.microsoft.com/office/drawing/2014/main" id="{68195A3A-33DF-4F05-F724-ECB80122DC77}"/>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52">
              <a:extLst>
                <a:ext uri="{FF2B5EF4-FFF2-40B4-BE49-F238E27FC236}">
                  <a16:creationId xmlns:a16="http://schemas.microsoft.com/office/drawing/2014/main" id="{8B03C101-7F6E-1274-3A99-A8E7A52558B3}"/>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3">
              <a:extLst>
                <a:ext uri="{FF2B5EF4-FFF2-40B4-BE49-F238E27FC236}">
                  <a16:creationId xmlns:a16="http://schemas.microsoft.com/office/drawing/2014/main" id="{B1B9062A-2071-5975-A34C-1C95CE56F19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4">
              <a:extLst>
                <a:ext uri="{FF2B5EF4-FFF2-40B4-BE49-F238E27FC236}">
                  <a16:creationId xmlns:a16="http://schemas.microsoft.com/office/drawing/2014/main" id="{D258A889-C426-F7D2-8479-1B2D23FE64FC}"/>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 name="Group 6">
            <a:extLst>
              <a:ext uri="{FF2B5EF4-FFF2-40B4-BE49-F238E27FC236}">
                <a16:creationId xmlns:a16="http://schemas.microsoft.com/office/drawing/2014/main" id="{ADC36CFE-D856-A4D1-FD84-5A39CAE0A295}"/>
              </a:ext>
            </a:extLst>
          </p:cNvPr>
          <p:cNvGrpSpPr>
            <a:grpSpLocks/>
          </p:cNvGrpSpPr>
          <p:nvPr userDrawn="1"/>
        </p:nvGrpSpPr>
        <p:grpSpPr bwMode="auto">
          <a:xfrm rot="10800000" flipV="1">
            <a:off x="588963" y="4670425"/>
            <a:ext cx="307975" cy="2355850"/>
            <a:chOff x="6480429" y="3713225"/>
            <a:chExt cx="409339" cy="3142082"/>
          </a:xfrm>
        </p:grpSpPr>
        <p:sp>
          <p:nvSpPr>
            <p:cNvPr id="51" name="Freeform 5">
              <a:extLst>
                <a:ext uri="{FF2B5EF4-FFF2-40B4-BE49-F238E27FC236}">
                  <a16:creationId xmlns:a16="http://schemas.microsoft.com/office/drawing/2014/main" id="{8510E7F2-0C1C-C984-1BD5-3AFF3B465482}"/>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6">
              <a:extLst>
                <a:ext uri="{FF2B5EF4-FFF2-40B4-BE49-F238E27FC236}">
                  <a16:creationId xmlns:a16="http://schemas.microsoft.com/office/drawing/2014/main" id="{43E0606B-F1A5-941E-9CD3-4FB1EF56EF05}"/>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
              <a:extLst>
                <a:ext uri="{FF2B5EF4-FFF2-40B4-BE49-F238E27FC236}">
                  <a16:creationId xmlns:a16="http://schemas.microsoft.com/office/drawing/2014/main" id="{4585A90C-9F59-575B-4EEB-8ABFC36C7A59}"/>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8">
              <a:extLst>
                <a:ext uri="{FF2B5EF4-FFF2-40B4-BE49-F238E27FC236}">
                  <a16:creationId xmlns:a16="http://schemas.microsoft.com/office/drawing/2014/main" id="{62EA2B82-CD19-21DB-B228-D5055C28B620}"/>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9">
              <a:extLst>
                <a:ext uri="{FF2B5EF4-FFF2-40B4-BE49-F238E27FC236}">
                  <a16:creationId xmlns:a16="http://schemas.microsoft.com/office/drawing/2014/main" id="{1A22E393-3DB6-319C-CB5B-DC5B95C80D96}"/>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0">
              <a:extLst>
                <a:ext uri="{FF2B5EF4-FFF2-40B4-BE49-F238E27FC236}">
                  <a16:creationId xmlns:a16="http://schemas.microsoft.com/office/drawing/2014/main" id="{BD8E67AF-C525-BB15-E5BC-B55895311F3E}"/>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5">
              <a:extLst>
                <a:ext uri="{FF2B5EF4-FFF2-40B4-BE49-F238E27FC236}">
                  <a16:creationId xmlns:a16="http://schemas.microsoft.com/office/drawing/2014/main" id="{85EE59C8-77C5-86C7-3E17-8CE815B54B5A}"/>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6">
              <a:extLst>
                <a:ext uri="{FF2B5EF4-FFF2-40B4-BE49-F238E27FC236}">
                  <a16:creationId xmlns:a16="http://schemas.microsoft.com/office/drawing/2014/main" id="{469CA069-7558-3568-599F-96315A5C1A84}"/>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7">
              <a:extLst>
                <a:ext uri="{FF2B5EF4-FFF2-40B4-BE49-F238E27FC236}">
                  <a16:creationId xmlns:a16="http://schemas.microsoft.com/office/drawing/2014/main" id="{B6A7E47F-E508-3B7E-0680-699F0432FF9B}"/>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8">
              <a:extLst>
                <a:ext uri="{FF2B5EF4-FFF2-40B4-BE49-F238E27FC236}">
                  <a16:creationId xmlns:a16="http://schemas.microsoft.com/office/drawing/2014/main" id="{F018C4DD-9779-75C5-341F-4EADB8B2096A}"/>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9">
              <a:extLst>
                <a:ext uri="{FF2B5EF4-FFF2-40B4-BE49-F238E27FC236}">
                  <a16:creationId xmlns:a16="http://schemas.microsoft.com/office/drawing/2014/main" id="{CAC34139-7B6C-6FAC-F6BD-78F7466BBC1D}"/>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 name="Group 3">
            <a:extLst>
              <a:ext uri="{FF2B5EF4-FFF2-40B4-BE49-F238E27FC236}">
                <a16:creationId xmlns:a16="http://schemas.microsoft.com/office/drawing/2014/main" id="{9D8739B3-EDD8-28E3-6405-D117955702ED}"/>
              </a:ext>
            </a:extLst>
          </p:cNvPr>
          <p:cNvGrpSpPr>
            <a:grpSpLocks/>
          </p:cNvGrpSpPr>
          <p:nvPr userDrawn="1"/>
        </p:nvGrpSpPr>
        <p:grpSpPr bwMode="auto">
          <a:xfrm rot="10800000" flipV="1">
            <a:off x="3433763" y="4670425"/>
            <a:ext cx="309562" cy="1363663"/>
            <a:chOff x="4980416" y="5037518"/>
            <a:chExt cx="412706" cy="1820482"/>
          </a:xfrm>
        </p:grpSpPr>
        <p:sp>
          <p:nvSpPr>
            <p:cNvPr id="63" name="Freeform 11">
              <a:extLst>
                <a:ext uri="{FF2B5EF4-FFF2-40B4-BE49-F238E27FC236}">
                  <a16:creationId xmlns:a16="http://schemas.microsoft.com/office/drawing/2014/main" id="{5DFF96AE-F08F-0363-03CE-AD1A9CD1DCB2}"/>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2">
              <a:extLst>
                <a:ext uri="{FF2B5EF4-FFF2-40B4-BE49-F238E27FC236}">
                  <a16:creationId xmlns:a16="http://schemas.microsoft.com/office/drawing/2014/main" id="{E3838FB8-D520-BF58-ACC7-74F210A35D7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3">
              <a:extLst>
                <a:ext uri="{FF2B5EF4-FFF2-40B4-BE49-F238E27FC236}">
                  <a16:creationId xmlns:a16="http://schemas.microsoft.com/office/drawing/2014/main" id="{FF3CE033-7AB8-F23D-448D-28ED4B873589}"/>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4">
              <a:extLst>
                <a:ext uri="{FF2B5EF4-FFF2-40B4-BE49-F238E27FC236}">
                  <a16:creationId xmlns:a16="http://schemas.microsoft.com/office/drawing/2014/main" id="{A0BE90DE-1E63-F9DD-40E4-4C078CF76B0F}"/>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
              <a:extLst>
                <a:ext uri="{FF2B5EF4-FFF2-40B4-BE49-F238E27FC236}">
                  <a16:creationId xmlns:a16="http://schemas.microsoft.com/office/drawing/2014/main" id="{C727BF34-94C5-83CD-3643-400A0B8CE59A}"/>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6">
              <a:extLst>
                <a:ext uri="{FF2B5EF4-FFF2-40B4-BE49-F238E27FC236}">
                  <a16:creationId xmlns:a16="http://schemas.microsoft.com/office/drawing/2014/main" id="{799B9A47-A624-796D-1936-BCDCF674C5DC}"/>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5">
              <a:extLst>
                <a:ext uri="{FF2B5EF4-FFF2-40B4-BE49-F238E27FC236}">
                  <a16:creationId xmlns:a16="http://schemas.microsoft.com/office/drawing/2014/main" id="{4979C643-9669-A4EE-D574-FB7085581611}"/>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6">
              <a:extLst>
                <a:ext uri="{FF2B5EF4-FFF2-40B4-BE49-F238E27FC236}">
                  <a16:creationId xmlns:a16="http://schemas.microsoft.com/office/drawing/2014/main" id="{8EB31610-791B-2BF2-C2E1-1E8C2DCB0CA4}"/>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37">
              <a:extLst>
                <a:ext uri="{FF2B5EF4-FFF2-40B4-BE49-F238E27FC236}">
                  <a16:creationId xmlns:a16="http://schemas.microsoft.com/office/drawing/2014/main" id="{96727160-BA6D-1684-F118-FE1300D7C52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38">
              <a:extLst>
                <a:ext uri="{FF2B5EF4-FFF2-40B4-BE49-F238E27FC236}">
                  <a16:creationId xmlns:a16="http://schemas.microsoft.com/office/drawing/2014/main" id="{27407589-4943-FC03-DD15-4794E1051730}"/>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9">
              <a:extLst>
                <a:ext uri="{FF2B5EF4-FFF2-40B4-BE49-F238E27FC236}">
                  <a16:creationId xmlns:a16="http://schemas.microsoft.com/office/drawing/2014/main" id="{31FE187D-83A7-F161-7CCA-5FBF1554982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 name="Group 4">
            <a:extLst>
              <a:ext uri="{FF2B5EF4-FFF2-40B4-BE49-F238E27FC236}">
                <a16:creationId xmlns:a16="http://schemas.microsoft.com/office/drawing/2014/main" id="{3000EB50-E06A-A2EF-36FE-9330D0392AAD}"/>
              </a:ext>
            </a:extLst>
          </p:cNvPr>
          <p:cNvGrpSpPr>
            <a:grpSpLocks/>
          </p:cNvGrpSpPr>
          <p:nvPr userDrawn="1"/>
        </p:nvGrpSpPr>
        <p:grpSpPr bwMode="auto">
          <a:xfrm rot="10800000" flipV="1">
            <a:off x="2994025" y="4670425"/>
            <a:ext cx="309563" cy="1125538"/>
            <a:chOff x="5502862" y="5355294"/>
            <a:chExt cx="412706" cy="1502706"/>
          </a:xfrm>
        </p:grpSpPr>
        <p:sp>
          <p:nvSpPr>
            <p:cNvPr id="75" name="Freeform 23">
              <a:extLst>
                <a:ext uri="{FF2B5EF4-FFF2-40B4-BE49-F238E27FC236}">
                  <a16:creationId xmlns:a16="http://schemas.microsoft.com/office/drawing/2014/main" id="{6EBBC4C7-0CB5-81B1-6373-3B89BA3C7ED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24">
              <a:extLst>
                <a:ext uri="{FF2B5EF4-FFF2-40B4-BE49-F238E27FC236}">
                  <a16:creationId xmlns:a16="http://schemas.microsoft.com/office/drawing/2014/main" id="{5B3D6928-01A8-42F5-CE1B-41521D17F904}"/>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25">
              <a:extLst>
                <a:ext uri="{FF2B5EF4-FFF2-40B4-BE49-F238E27FC236}">
                  <a16:creationId xmlns:a16="http://schemas.microsoft.com/office/drawing/2014/main" id="{4E545F7A-78F9-1F99-9028-9FDEF11908A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26">
              <a:extLst>
                <a:ext uri="{FF2B5EF4-FFF2-40B4-BE49-F238E27FC236}">
                  <a16:creationId xmlns:a16="http://schemas.microsoft.com/office/drawing/2014/main" id="{F21F7A8B-E089-95AD-1CDF-908AF741298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27">
              <a:extLst>
                <a:ext uri="{FF2B5EF4-FFF2-40B4-BE49-F238E27FC236}">
                  <a16:creationId xmlns:a16="http://schemas.microsoft.com/office/drawing/2014/main" id="{0E096DD7-ACC4-C665-0AC4-61E8B77C1C1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28">
              <a:extLst>
                <a:ext uri="{FF2B5EF4-FFF2-40B4-BE49-F238E27FC236}">
                  <a16:creationId xmlns:a16="http://schemas.microsoft.com/office/drawing/2014/main" id="{76A759CF-0135-56D7-E96C-D4A1F6384137}"/>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40">
              <a:extLst>
                <a:ext uri="{FF2B5EF4-FFF2-40B4-BE49-F238E27FC236}">
                  <a16:creationId xmlns:a16="http://schemas.microsoft.com/office/drawing/2014/main" id="{6AC4DCDF-DE98-858D-038A-C414D6CE5DB5}"/>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1">
              <a:extLst>
                <a:ext uri="{FF2B5EF4-FFF2-40B4-BE49-F238E27FC236}">
                  <a16:creationId xmlns:a16="http://schemas.microsoft.com/office/drawing/2014/main" id="{A95B8AEC-1FAF-9D3E-45A3-24DA9E48CECA}"/>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42">
              <a:extLst>
                <a:ext uri="{FF2B5EF4-FFF2-40B4-BE49-F238E27FC236}">
                  <a16:creationId xmlns:a16="http://schemas.microsoft.com/office/drawing/2014/main" id="{A9B7FCA6-E284-89BF-BE9C-C7AD792CD7AA}"/>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43">
              <a:extLst>
                <a:ext uri="{FF2B5EF4-FFF2-40B4-BE49-F238E27FC236}">
                  <a16:creationId xmlns:a16="http://schemas.microsoft.com/office/drawing/2014/main" id="{CCB9E81D-64D1-23C1-7C31-81CE7E1BB28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44">
              <a:extLst>
                <a:ext uri="{FF2B5EF4-FFF2-40B4-BE49-F238E27FC236}">
                  <a16:creationId xmlns:a16="http://schemas.microsoft.com/office/drawing/2014/main" id="{CB742B9C-11B2-B511-B2DE-E90E3486FBBE}"/>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6" name="Group 7">
            <a:extLst>
              <a:ext uri="{FF2B5EF4-FFF2-40B4-BE49-F238E27FC236}">
                <a16:creationId xmlns:a16="http://schemas.microsoft.com/office/drawing/2014/main" id="{7583F49F-AEEC-CD8F-51CD-18610FFF0E6D}"/>
              </a:ext>
            </a:extLst>
          </p:cNvPr>
          <p:cNvGrpSpPr>
            <a:grpSpLocks/>
          </p:cNvGrpSpPr>
          <p:nvPr userDrawn="1"/>
        </p:nvGrpSpPr>
        <p:grpSpPr bwMode="auto">
          <a:xfrm rot="10800000" flipV="1">
            <a:off x="2103438" y="4670425"/>
            <a:ext cx="304800" cy="1125538"/>
            <a:chOff x="6959786" y="5355294"/>
            <a:chExt cx="407320" cy="1502706"/>
          </a:xfrm>
        </p:grpSpPr>
        <p:sp>
          <p:nvSpPr>
            <p:cNvPr id="87" name="Freeform 17">
              <a:extLst>
                <a:ext uri="{FF2B5EF4-FFF2-40B4-BE49-F238E27FC236}">
                  <a16:creationId xmlns:a16="http://schemas.microsoft.com/office/drawing/2014/main" id="{5D5D3644-8AE2-FD76-1D35-250FFCD6379B}"/>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8">
              <a:extLst>
                <a:ext uri="{FF2B5EF4-FFF2-40B4-BE49-F238E27FC236}">
                  <a16:creationId xmlns:a16="http://schemas.microsoft.com/office/drawing/2014/main" id="{E0EFDAC4-48AE-24A5-FB2F-0E7B74A363C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9">
              <a:extLst>
                <a:ext uri="{FF2B5EF4-FFF2-40B4-BE49-F238E27FC236}">
                  <a16:creationId xmlns:a16="http://schemas.microsoft.com/office/drawing/2014/main" id="{D208CF6F-64B0-0A1D-AF6F-3931EC4C946F}"/>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0">
              <a:extLst>
                <a:ext uri="{FF2B5EF4-FFF2-40B4-BE49-F238E27FC236}">
                  <a16:creationId xmlns:a16="http://schemas.microsoft.com/office/drawing/2014/main" id="{75D3B549-0ADA-4E17-5362-608FF27CE4E0}"/>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1">
              <a:extLst>
                <a:ext uri="{FF2B5EF4-FFF2-40B4-BE49-F238E27FC236}">
                  <a16:creationId xmlns:a16="http://schemas.microsoft.com/office/drawing/2014/main" id="{E16BA0A3-B741-994F-0941-5F98CAA684AB}"/>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2">
              <a:extLst>
                <a:ext uri="{FF2B5EF4-FFF2-40B4-BE49-F238E27FC236}">
                  <a16:creationId xmlns:a16="http://schemas.microsoft.com/office/drawing/2014/main" id="{057CE024-13FB-E575-8067-E0E5E6239154}"/>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5">
              <a:extLst>
                <a:ext uri="{FF2B5EF4-FFF2-40B4-BE49-F238E27FC236}">
                  <a16:creationId xmlns:a16="http://schemas.microsoft.com/office/drawing/2014/main" id="{5FFFB427-BF50-605D-17A7-96EB0E6D3C46}"/>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46">
              <a:extLst>
                <a:ext uri="{FF2B5EF4-FFF2-40B4-BE49-F238E27FC236}">
                  <a16:creationId xmlns:a16="http://schemas.microsoft.com/office/drawing/2014/main" id="{C2635B57-DDAC-0353-5F73-75DCEFC3687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47">
              <a:extLst>
                <a:ext uri="{FF2B5EF4-FFF2-40B4-BE49-F238E27FC236}">
                  <a16:creationId xmlns:a16="http://schemas.microsoft.com/office/drawing/2014/main" id="{269043E5-5341-1440-42E4-3CA9D4F39E13}"/>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48">
              <a:extLst>
                <a:ext uri="{FF2B5EF4-FFF2-40B4-BE49-F238E27FC236}">
                  <a16:creationId xmlns:a16="http://schemas.microsoft.com/office/drawing/2014/main" id="{2BB123BA-EC51-BE00-2779-9D74EE52D293}"/>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49">
              <a:extLst>
                <a:ext uri="{FF2B5EF4-FFF2-40B4-BE49-F238E27FC236}">
                  <a16:creationId xmlns:a16="http://schemas.microsoft.com/office/drawing/2014/main" id="{90FFBD10-CD6F-11EC-10CD-4D59ECB3BB27}"/>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8" name="Group 5">
            <a:extLst>
              <a:ext uri="{FF2B5EF4-FFF2-40B4-BE49-F238E27FC236}">
                <a16:creationId xmlns:a16="http://schemas.microsoft.com/office/drawing/2014/main" id="{4C2A7BA3-D7EE-24BC-22AD-84BB8B89E805}"/>
              </a:ext>
            </a:extLst>
          </p:cNvPr>
          <p:cNvGrpSpPr>
            <a:grpSpLocks/>
          </p:cNvGrpSpPr>
          <p:nvPr userDrawn="1"/>
        </p:nvGrpSpPr>
        <p:grpSpPr bwMode="auto">
          <a:xfrm rot="10800000" flipV="1">
            <a:off x="2525713" y="4668838"/>
            <a:ext cx="303212" cy="1625600"/>
            <a:chOff x="6007804" y="4266641"/>
            <a:chExt cx="403952" cy="2588666"/>
          </a:xfrm>
        </p:grpSpPr>
        <p:sp>
          <p:nvSpPr>
            <p:cNvPr id="99" name="Freeform 29">
              <a:extLst>
                <a:ext uri="{FF2B5EF4-FFF2-40B4-BE49-F238E27FC236}">
                  <a16:creationId xmlns:a16="http://schemas.microsoft.com/office/drawing/2014/main" id="{95C70353-4E95-2982-ADC6-AA195D8FFEA3}"/>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0">
              <a:extLst>
                <a:ext uri="{FF2B5EF4-FFF2-40B4-BE49-F238E27FC236}">
                  <a16:creationId xmlns:a16="http://schemas.microsoft.com/office/drawing/2014/main" id="{66F2F94A-C7A9-5D33-B57C-E38FCF635822}"/>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1">
              <a:extLst>
                <a:ext uri="{FF2B5EF4-FFF2-40B4-BE49-F238E27FC236}">
                  <a16:creationId xmlns:a16="http://schemas.microsoft.com/office/drawing/2014/main" id="{FA27D6E4-F1CF-EFF1-6BF0-27C4CE9CBFD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2">
              <a:extLst>
                <a:ext uri="{FF2B5EF4-FFF2-40B4-BE49-F238E27FC236}">
                  <a16:creationId xmlns:a16="http://schemas.microsoft.com/office/drawing/2014/main" id="{89EF87B7-100C-8D2E-327C-3FC0E42C42B6}"/>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3">
              <a:extLst>
                <a:ext uri="{FF2B5EF4-FFF2-40B4-BE49-F238E27FC236}">
                  <a16:creationId xmlns:a16="http://schemas.microsoft.com/office/drawing/2014/main" id="{4625D551-9366-A756-FA11-19542AE50155}"/>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4">
              <a:extLst>
                <a:ext uri="{FF2B5EF4-FFF2-40B4-BE49-F238E27FC236}">
                  <a16:creationId xmlns:a16="http://schemas.microsoft.com/office/drawing/2014/main" id="{D1FA8505-884E-184D-3DBE-DA0773C9C86C}"/>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50">
              <a:extLst>
                <a:ext uri="{FF2B5EF4-FFF2-40B4-BE49-F238E27FC236}">
                  <a16:creationId xmlns:a16="http://schemas.microsoft.com/office/drawing/2014/main" id="{46E21024-E80B-A5A0-80C1-EB499F32701F}"/>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51">
              <a:extLst>
                <a:ext uri="{FF2B5EF4-FFF2-40B4-BE49-F238E27FC236}">
                  <a16:creationId xmlns:a16="http://schemas.microsoft.com/office/drawing/2014/main" id="{56BBBCBF-5964-E134-BE68-08902EE56198}"/>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52">
              <a:extLst>
                <a:ext uri="{FF2B5EF4-FFF2-40B4-BE49-F238E27FC236}">
                  <a16:creationId xmlns:a16="http://schemas.microsoft.com/office/drawing/2014/main" id="{76A7B6EC-7E5B-B6CD-6CBE-1A00832092E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53">
              <a:extLst>
                <a:ext uri="{FF2B5EF4-FFF2-40B4-BE49-F238E27FC236}">
                  <a16:creationId xmlns:a16="http://schemas.microsoft.com/office/drawing/2014/main" id="{61DF961F-8305-DA2F-117E-85BD693EA61D}"/>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54">
              <a:extLst>
                <a:ext uri="{FF2B5EF4-FFF2-40B4-BE49-F238E27FC236}">
                  <a16:creationId xmlns:a16="http://schemas.microsoft.com/office/drawing/2014/main" id="{0387A9E5-8F16-A72F-FBA6-1130290F4944}"/>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0" name="Group 6">
            <a:extLst>
              <a:ext uri="{FF2B5EF4-FFF2-40B4-BE49-F238E27FC236}">
                <a16:creationId xmlns:a16="http://schemas.microsoft.com/office/drawing/2014/main" id="{DBE5E14C-A9E2-83C9-4C33-C99285748BC5}"/>
              </a:ext>
            </a:extLst>
          </p:cNvPr>
          <p:cNvGrpSpPr>
            <a:grpSpLocks/>
          </p:cNvGrpSpPr>
          <p:nvPr userDrawn="1"/>
        </p:nvGrpSpPr>
        <p:grpSpPr bwMode="auto">
          <a:xfrm rot="10800000" flipV="1">
            <a:off x="8602663" y="4670425"/>
            <a:ext cx="307975" cy="2355850"/>
            <a:chOff x="6480429" y="3713225"/>
            <a:chExt cx="409339" cy="3142082"/>
          </a:xfrm>
        </p:grpSpPr>
        <p:sp>
          <p:nvSpPr>
            <p:cNvPr id="111" name="Freeform 5">
              <a:extLst>
                <a:ext uri="{FF2B5EF4-FFF2-40B4-BE49-F238E27FC236}">
                  <a16:creationId xmlns:a16="http://schemas.microsoft.com/office/drawing/2014/main" id="{2CE48B99-BB5F-4415-DAE9-3360DC64A768}"/>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6">
              <a:extLst>
                <a:ext uri="{FF2B5EF4-FFF2-40B4-BE49-F238E27FC236}">
                  <a16:creationId xmlns:a16="http://schemas.microsoft.com/office/drawing/2014/main" id="{A57F6DC7-E66E-7F71-4710-B1CDBE975B8E}"/>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7">
              <a:extLst>
                <a:ext uri="{FF2B5EF4-FFF2-40B4-BE49-F238E27FC236}">
                  <a16:creationId xmlns:a16="http://schemas.microsoft.com/office/drawing/2014/main" id="{0483E4E9-73BD-44CB-E7A4-B94000BA02FD}"/>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8">
              <a:extLst>
                <a:ext uri="{FF2B5EF4-FFF2-40B4-BE49-F238E27FC236}">
                  <a16:creationId xmlns:a16="http://schemas.microsoft.com/office/drawing/2014/main" id="{13A85C3F-00A7-2820-AD70-2B1293A4186F}"/>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9">
              <a:extLst>
                <a:ext uri="{FF2B5EF4-FFF2-40B4-BE49-F238E27FC236}">
                  <a16:creationId xmlns:a16="http://schemas.microsoft.com/office/drawing/2014/main" id="{E9073A94-E879-F18B-7F8E-A568C19E4EDC}"/>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0">
              <a:extLst>
                <a:ext uri="{FF2B5EF4-FFF2-40B4-BE49-F238E27FC236}">
                  <a16:creationId xmlns:a16="http://schemas.microsoft.com/office/drawing/2014/main" id="{11FC60F4-C232-13F4-3AA8-9AE7E1262F22}"/>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55">
              <a:extLst>
                <a:ext uri="{FF2B5EF4-FFF2-40B4-BE49-F238E27FC236}">
                  <a16:creationId xmlns:a16="http://schemas.microsoft.com/office/drawing/2014/main" id="{66DFD233-C721-3476-27E5-470D399DD56C}"/>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56">
              <a:extLst>
                <a:ext uri="{FF2B5EF4-FFF2-40B4-BE49-F238E27FC236}">
                  <a16:creationId xmlns:a16="http://schemas.microsoft.com/office/drawing/2014/main" id="{F5ECD5C0-5AC9-8478-3576-C93C5EC9BF0D}"/>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57">
              <a:extLst>
                <a:ext uri="{FF2B5EF4-FFF2-40B4-BE49-F238E27FC236}">
                  <a16:creationId xmlns:a16="http://schemas.microsoft.com/office/drawing/2014/main" id="{EAF40EC4-4B36-608A-2AD4-6941806DB280}"/>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58">
              <a:extLst>
                <a:ext uri="{FF2B5EF4-FFF2-40B4-BE49-F238E27FC236}">
                  <a16:creationId xmlns:a16="http://schemas.microsoft.com/office/drawing/2014/main" id="{A19AB9DF-EA6A-54C7-C513-170C1AEF3AB5}"/>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59">
              <a:extLst>
                <a:ext uri="{FF2B5EF4-FFF2-40B4-BE49-F238E27FC236}">
                  <a16:creationId xmlns:a16="http://schemas.microsoft.com/office/drawing/2014/main" id="{A19589E3-08A9-7A92-5695-D6DF875A58EA}"/>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 name="Group 5">
            <a:extLst>
              <a:ext uri="{FF2B5EF4-FFF2-40B4-BE49-F238E27FC236}">
                <a16:creationId xmlns:a16="http://schemas.microsoft.com/office/drawing/2014/main" id="{0FCDA18E-9332-5CD1-B3BF-35AA9F6E4070}"/>
              </a:ext>
            </a:extLst>
          </p:cNvPr>
          <p:cNvGrpSpPr>
            <a:grpSpLocks/>
          </p:cNvGrpSpPr>
          <p:nvPr userDrawn="1"/>
        </p:nvGrpSpPr>
        <p:grpSpPr bwMode="auto">
          <a:xfrm rot="10800000" flipV="1">
            <a:off x="3843338" y="4668838"/>
            <a:ext cx="303212" cy="1625600"/>
            <a:chOff x="6007804" y="4266641"/>
            <a:chExt cx="403952" cy="2588666"/>
          </a:xfrm>
        </p:grpSpPr>
        <p:sp>
          <p:nvSpPr>
            <p:cNvPr id="123" name="Freeform 29">
              <a:extLst>
                <a:ext uri="{FF2B5EF4-FFF2-40B4-BE49-F238E27FC236}">
                  <a16:creationId xmlns:a16="http://schemas.microsoft.com/office/drawing/2014/main" id="{B849B6F6-A2D9-7867-DFB5-724AE1E7BF15}"/>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0">
              <a:extLst>
                <a:ext uri="{FF2B5EF4-FFF2-40B4-BE49-F238E27FC236}">
                  <a16:creationId xmlns:a16="http://schemas.microsoft.com/office/drawing/2014/main" id="{7C165818-C933-F20E-A2A0-B1DC2C7A15F0}"/>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1">
              <a:extLst>
                <a:ext uri="{FF2B5EF4-FFF2-40B4-BE49-F238E27FC236}">
                  <a16:creationId xmlns:a16="http://schemas.microsoft.com/office/drawing/2014/main" id="{1C26586D-07A6-5A6E-4010-B9630C22226B}"/>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2">
              <a:extLst>
                <a:ext uri="{FF2B5EF4-FFF2-40B4-BE49-F238E27FC236}">
                  <a16:creationId xmlns:a16="http://schemas.microsoft.com/office/drawing/2014/main" id="{D2297433-D03A-3C98-42DC-270DF2FBE9F7}"/>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3">
              <a:extLst>
                <a:ext uri="{FF2B5EF4-FFF2-40B4-BE49-F238E27FC236}">
                  <a16:creationId xmlns:a16="http://schemas.microsoft.com/office/drawing/2014/main" id="{38B99CFC-8D97-490E-55E6-EAC0370FA5CF}"/>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4">
              <a:extLst>
                <a:ext uri="{FF2B5EF4-FFF2-40B4-BE49-F238E27FC236}">
                  <a16:creationId xmlns:a16="http://schemas.microsoft.com/office/drawing/2014/main" id="{C22DBA2C-FC52-A16F-5020-432411895182}"/>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50">
              <a:extLst>
                <a:ext uri="{FF2B5EF4-FFF2-40B4-BE49-F238E27FC236}">
                  <a16:creationId xmlns:a16="http://schemas.microsoft.com/office/drawing/2014/main" id="{0BA9D393-9C14-7DCF-69FA-C841021511D1}"/>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51">
              <a:extLst>
                <a:ext uri="{FF2B5EF4-FFF2-40B4-BE49-F238E27FC236}">
                  <a16:creationId xmlns:a16="http://schemas.microsoft.com/office/drawing/2014/main" id="{38E099B3-5D34-35A1-6584-B3F4F52A543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52">
              <a:extLst>
                <a:ext uri="{FF2B5EF4-FFF2-40B4-BE49-F238E27FC236}">
                  <a16:creationId xmlns:a16="http://schemas.microsoft.com/office/drawing/2014/main" id="{5C35412B-28E5-4144-29E5-4FC6853E5465}"/>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53">
              <a:extLst>
                <a:ext uri="{FF2B5EF4-FFF2-40B4-BE49-F238E27FC236}">
                  <a16:creationId xmlns:a16="http://schemas.microsoft.com/office/drawing/2014/main" id="{5A508767-29E8-2F54-5B7E-C30F77A965D4}"/>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54">
              <a:extLst>
                <a:ext uri="{FF2B5EF4-FFF2-40B4-BE49-F238E27FC236}">
                  <a16:creationId xmlns:a16="http://schemas.microsoft.com/office/drawing/2014/main" id="{1B3F7DD1-8E16-D10C-301D-0A23BF3929C3}"/>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4" name="Group 3">
            <a:extLst>
              <a:ext uri="{FF2B5EF4-FFF2-40B4-BE49-F238E27FC236}">
                <a16:creationId xmlns:a16="http://schemas.microsoft.com/office/drawing/2014/main" id="{5923EECB-6D1D-8D00-175A-C2D884C61DC7}"/>
              </a:ext>
            </a:extLst>
          </p:cNvPr>
          <p:cNvGrpSpPr>
            <a:grpSpLocks/>
          </p:cNvGrpSpPr>
          <p:nvPr userDrawn="1"/>
        </p:nvGrpSpPr>
        <p:grpSpPr bwMode="auto">
          <a:xfrm rot="10800000" flipV="1">
            <a:off x="6454775" y="4670425"/>
            <a:ext cx="309563" cy="1363663"/>
            <a:chOff x="4980416" y="5037518"/>
            <a:chExt cx="412706" cy="1820482"/>
          </a:xfrm>
        </p:grpSpPr>
        <p:sp>
          <p:nvSpPr>
            <p:cNvPr id="135" name="Freeform 11">
              <a:extLst>
                <a:ext uri="{FF2B5EF4-FFF2-40B4-BE49-F238E27FC236}">
                  <a16:creationId xmlns:a16="http://schemas.microsoft.com/office/drawing/2014/main" id="{B131E63D-A2B1-4C19-7274-2D23E736336C}"/>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2">
              <a:extLst>
                <a:ext uri="{FF2B5EF4-FFF2-40B4-BE49-F238E27FC236}">
                  <a16:creationId xmlns:a16="http://schemas.microsoft.com/office/drawing/2014/main" id="{367F0F28-4578-1505-1BEF-5DB624A4808F}"/>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3">
              <a:extLst>
                <a:ext uri="{FF2B5EF4-FFF2-40B4-BE49-F238E27FC236}">
                  <a16:creationId xmlns:a16="http://schemas.microsoft.com/office/drawing/2014/main" id="{F2C0D2EC-27CF-1DF7-2C08-9CF7C75DB3DE}"/>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4">
              <a:extLst>
                <a:ext uri="{FF2B5EF4-FFF2-40B4-BE49-F238E27FC236}">
                  <a16:creationId xmlns:a16="http://schemas.microsoft.com/office/drawing/2014/main" id="{C00D3238-B9D8-43F9-C459-7E5D53614781}"/>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15">
              <a:extLst>
                <a:ext uri="{FF2B5EF4-FFF2-40B4-BE49-F238E27FC236}">
                  <a16:creationId xmlns:a16="http://schemas.microsoft.com/office/drawing/2014/main" id="{1AC9A99D-BFDD-D7A2-2B34-7AA530969119}"/>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
              <a:extLst>
                <a:ext uri="{FF2B5EF4-FFF2-40B4-BE49-F238E27FC236}">
                  <a16:creationId xmlns:a16="http://schemas.microsoft.com/office/drawing/2014/main" id="{38500CDE-D2CF-1C2B-939D-14313C2BD9D3}"/>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35">
              <a:extLst>
                <a:ext uri="{FF2B5EF4-FFF2-40B4-BE49-F238E27FC236}">
                  <a16:creationId xmlns:a16="http://schemas.microsoft.com/office/drawing/2014/main" id="{C808DA0E-3711-4801-8535-1326912A51A6}"/>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36">
              <a:extLst>
                <a:ext uri="{FF2B5EF4-FFF2-40B4-BE49-F238E27FC236}">
                  <a16:creationId xmlns:a16="http://schemas.microsoft.com/office/drawing/2014/main" id="{E0A75B22-68B7-8D48-72BF-1E070B274F18}"/>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37">
              <a:extLst>
                <a:ext uri="{FF2B5EF4-FFF2-40B4-BE49-F238E27FC236}">
                  <a16:creationId xmlns:a16="http://schemas.microsoft.com/office/drawing/2014/main" id="{F4D9D52B-F8F5-2F12-5DBD-29EC02284B43}"/>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38">
              <a:extLst>
                <a:ext uri="{FF2B5EF4-FFF2-40B4-BE49-F238E27FC236}">
                  <a16:creationId xmlns:a16="http://schemas.microsoft.com/office/drawing/2014/main" id="{4B87B300-7D8A-7719-5099-6C549EDB61B6}"/>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39">
              <a:extLst>
                <a:ext uri="{FF2B5EF4-FFF2-40B4-BE49-F238E27FC236}">
                  <a16:creationId xmlns:a16="http://schemas.microsoft.com/office/drawing/2014/main" id="{7E754275-C3D2-41B9-74FC-C4D6D17DC16B}"/>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6" name="Group 4">
            <a:extLst>
              <a:ext uri="{FF2B5EF4-FFF2-40B4-BE49-F238E27FC236}">
                <a16:creationId xmlns:a16="http://schemas.microsoft.com/office/drawing/2014/main" id="{73C2E69D-5E23-F0C1-280B-34969DCB862F}"/>
              </a:ext>
            </a:extLst>
          </p:cNvPr>
          <p:cNvGrpSpPr>
            <a:grpSpLocks/>
          </p:cNvGrpSpPr>
          <p:nvPr userDrawn="1"/>
        </p:nvGrpSpPr>
        <p:grpSpPr bwMode="auto">
          <a:xfrm rot="10800000" flipV="1">
            <a:off x="6062663" y="4668838"/>
            <a:ext cx="309562" cy="1120775"/>
            <a:chOff x="5502862" y="5355294"/>
            <a:chExt cx="412706" cy="1502706"/>
          </a:xfrm>
        </p:grpSpPr>
        <p:sp>
          <p:nvSpPr>
            <p:cNvPr id="147" name="Freeform 23">
              <a:extLst>
                <a:ext uri="{FF2B5EF4-FFF2-40B4-BE49-F238E27FC236}">
                  <a16:creationId xmlns:a16="http://schemas.microsoft.com/office/drawing/2014/main" id="{88E4BFD4-5BD8-C834-588A-EAD07DA0BA1B}"/>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4">
              <a:extLst>
                <a:ext uri="{FF2B5EF4-FFF2-40B4-BE49-F238E27FC236}">
                  <a16:creationId xmlns:a16="http://schemas.microsoft.com/office/drawing/2014/main" id="{3002BA9B-6385-C14C-1764-5D09DAE7A97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5">
              <a:extLst>
                <a:ext uri="{FF2B5EF4-FFF2-40B4-BE49-F238E27FC236}">
                  <a16:creationId xmlns:a16="http://schemas.microsoft.com/office/drawing/2014/main" id="{540B5C9D-6510-DFF5-D070-035ABABCEA41}"/>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6">
              <a:extLst>
                <a:ext uri="{FF2B5EF4-FFF2-40B4-BE49-F238E27FC236}">
                  <a16:creationId xmlns:a16="http://schemas.microsoft.com/office/drawing/2014/main" id="{90C50AB1-B782-661E-B0BA-F13C1137A74F}"/>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7">
              <a:extLst>
                <a:ext uri="{FF2B5EF4-FFF2-40B4-BE49-F238E27FC236}">
                  <a16:creationId xmlns:a16="http://schemas.microsoft.com/office/drawing/2014/main" id="{32595D8A-930D-FF0E-9B66-B83EBAED7463}"/>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28">
              <a:extLst>
                <a:ext uri="{FF2B5EF4-FFF2-40B4-BE49-F238E27FC236}">
                  <a16:creationId xmlns:a16="http://schemas.microsoft.com/office/drawing/2014/main" id="{EB075E7D-9573-B7CE-5F1D-BF318AA14C44}"/>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40">
              <a:extLst>
                <a:ext uri="{FF2B5EF4-FFF2-40B4-BE49-F238E27FC236}">
                  <a16:creationId xmlns:a16="http://schemas.microsoft.com/office/drawing/2014/main" id="{B0872E64-3118-21F4-F9A6-E6D740918CA0}"/>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41">
              <a:extLst>
                <a:ext uri="{FF2B5EF4-FFF2-40B4-BE49-F238E27FC236}">
                  <a16:creationId xmlns:a16="http://schemas.microsoft.com/office/drawing/2014/main" id="{9557E73E-76CA-9519-F378-00C82451FD69}"/>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42">
              <a:extLst>
                <a:ext uri="{FF2B5EF4-FFF2-40B4-BE49-F238E27FC236}">
                  <a16:creationId xmlns:a16="http://schemas.microsoft.com/office/drawing/2014/main" id="{D544F689-A503-E675-5480-0E96479BCE8B}"/>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43">
              <a:extLst>
                <a:ext uri="{FF2B5EF4-FFF2-40B4-BE49-F238E27FC236}">
                  <a16:creationId xmlns:a16="http://schemas.microsoft.com/office/drawing/2014/main" id="{9D23E436-D2CB-C723-634A-C8DC64D42AA9}"/>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44">
              <a:extLst>
                <a:ext uri="{FF2B5EF4-FFF2-40B4-BE49-F238E27FC236}">
                  <a16:creationId xmlns:a16="http://schemas.microsoft.com/office/drawing/2014/main" id="{CB8BC033-416B-3D65-FD52-95410A5F5424}"/>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8" name="Group 3">
            <a:extLst>
              <a:ext uri="{FF2B5EF4-FFF2-40B4-BE49-F238E27FC236}">
                <a16:creationId xmlns:a16="http://schemas.microsoft.com/office/drawing/2014/main" id="{691B1D61-6E9A-5FCC-AE83-D86DAC943558}"/>
              </a:ext>
            </a:extLst>
          </p:cNvPr>
          <p:cNvGrpSpPr>
            <a:grpSpLocks/>
          </p:cNvGrpSpPr>
          <p:nvPr userDrawn="1"/>
        </p:nvGrpSpPr>
        <p:grpSpPr bwMode="auto">
          <a:xfrm rot="10800000" flipV="1">
            <a:off x="8177213" y="4670425"/>
            <a:ext cx="309562" cy="1122363"/>
            <a:chOff x="4980416" y="5037518"/>
            <a:chExt cx="412706" cy="1820482"/>
          </a:xfrm>
        </p:grpSpPr>
        <p:sp>
          <p:nvSpPr>
            <p:cNvPr id="159" name="Freeform 11">
              <a:extLst>
                <a:ext uri="{FF2B5EF4-FFF2-40B4-BE49-F238E27FC236}">
                  <a16:creationId xmlns:a16="http://schemas.microsoft.com/office/drawing/2014/main" id="{8A6F08B6-D66A-F6A1-7B10-4D011D56DE8B}"/>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2">
              <a:extLst>
                <a:ext uri="{FF2B5EF4-FFF2-40B4-BE49-F238E27FC236}">
                  <a16:creationId xmlns:a16="http://schemas.microsoft.com/office/drawing/2014/main" id="{7A795518-DD93-66A5-2B69-35837F199DF3}"/>
                </a:ext>
              </a:extLst>
            </p:cNvPr>
            <p:cNvSpPr>
              <a:spLocks/>
            </p:cNvSpPr>
            <p:nvPr/>
          </p:nvSpPr>
          <p:spPr bwMode="auto">
            <a:xfrm>
              <a:off x="4991862" y="5046944"/>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3">
              <a:extLst>
                <a:ext uri="{FF2B5EF4-FFF2-40B4-BE49-F238E27FC236}">
                  <a16:creationId xmlns:a16="http://schemas.microsoft.com/office/drawing/2014/main" id="{B5BEE018-9139-CA1A-F294-0989804DBCCB}"/>
                </a:ext>
              </a:extLst>
            </p:cNvPr>
            <p:cNvSpPr>
              <a:spLocks/>
            </p:cNvSpPr>
            <p:nvPr/>
          </p:nvSpPr>
          <p:spPr bwMode="auto">
            <a:xfrm>
              <a:off x="5078038" y="5468401"/>
              <a:ext cx="125899" cy="1386906"/>
            </a:xfrm>
            <a:custGeom>
              <a:avLst/>
              <a:gdLst>
                <a:gd name="T0" fmla="*/ 2147483646 w 79"/>
                <a:gd name="T1" fmla="*/ 2147483646 h 871"/>
                <a:gd name="T2" fmla="*/ 0 w 79"/>
                <a:gd name="T3" fmla="*/ 2147483646 h 871"/>
                <a:gd name="T4" fmla="*/ 0 w 79"/>
                <a:gd name="T5" fmla="*/ 2147483646 h 871"/>
                <a:gd name="T6" fmla="*/ 2147483646 w 79"/>
                <a:gd name="T7" fmla="*/ 2147483646 h 871"/>
                <a:gd name="T8" fmla="*/ 2147483646 w 79"/>
                <a:gd name="T9" fmla="*/ 2147483646 h 871"/>
                <a:gd name="T10" fmla="*/ 2147483646 w 79"/>
                <a:gd name="T11" fmla="*/ 2147483646 h 8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4">
              <a:extLst>
                <a:ext uri="{FF2B5EF4-FFF2-40B4-BE49-F238E27FC236}">
                  <a16:creationId xmlns:a16="http://schemas.microsoft.com/office/drawing/2014/main" id="{3A3C0789-9BE0-9DC6-3E85-9CA0D8236739}"/>
                </a:ext>
              </a:extLst>
            </p:cNvPr>
            <p:cNvSpPr>
              <a:spLocks/>
            </p:cNvSpPr>
            <p:nvPr/>
          </p:nvSpPr>
          <p:spPr bwMode="auto">
            <a:xfrm>
              <a:off x="5200571" y="5465708"/>
              <a:ext cx="101662" cy="1387579"/>
            </a:xfrm>
            <a:custGeom>
              <a:avLst/>
              <a:gdLst>
                <a:gd name="T0" fmla="*/ 2147483646 w 64"/>
                <a:gd name="T1" fmla="*/ 2147483646 h 872"/>
                <a:gd name="T2" fmla="*/ 0 w 64"/>
                <a:gd name="T3" fmla="*/ 2147483646 h 872"/>
                <a:gd name="T4" fmla="*/ 0 w 64"/>
                <a:gd name="T5" fmla="*/ 2147483646 h 872"/>
                <a:gd name="T6" fmla="*/ 2147483646 w 64"/>
                <a:gd name="T7" fmla="*/ 2147483646 h 872"/>
                <a:gd name="T8" fmla="*/ 2147483646 w 64"/>
                <a:gd name="T9" fmla="*/ 2147483646 h 872"/>
                <a:gd name="T10" fmla="*/ 2147483646 w 64"/>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15">
              <a:extLst>
                <a:ext uri="{FF2B5EF4-FFF2-40B4-BE49-F238E27FC236}">
                  <a16:creationId xmlns:a16="http://schemas.microsoft.com/office/drawing/2014/main" id="{87FD1232-AD6A-5B46-80E1-FC9B2EF27371}"/>
                </a:ext>
              </a:extLst>
            </p:cNvPr>
            <p:cNvSpPr>
              <a:spLocks/>
            </p:cNvSpPr>
            <p:nvPr/>
          </p:nvSpPr>
          <p:spPr bwMode="auto">
            <a:xfrm>
              <a:off x="4980416" y="5465708"/>
              <a:ext cx="100315" cy="1387579"/>
            </a:xfrm>
            <a:custGeom>
              <a:avLst/>
              <a:gdLst>
                <a:gd name="T0" fmla="*/ 2147483646 w 63"/>
                <a:gd name="T1" fmla="*/ 2147483646 h 872"/>
                <a:gd name="T2" fmla="*/ 0 w 63"/>
                <a:gd name="T3" fmla="*/ 2147483646 h 872"/>
                <a:gd name="T4" fmla="*/ 0 w 63"/>
                <a:gd name="T5" fmla="*/ 2147483646 h 872"/>
                <a:gd name="T6" fmla="*/ 2147483646 w 63"/>
                <a:gd name="T7" fmla="*/ 2147483646 h 872"/>
                <a:gd name="T8" fmla="*/ 2147483646 w 63"/>
                <a:gd name="T9" fmla="*/ 2147483646 h 872"/>
                <a:gd name="T10" fmla="*/ 2147483646 w 63"/>
                <a:gd name="T11" fmla="*/ 2147483646 h 8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6">
              <a:extLst>
                <a:ext uri="{FF2B5EF4-FFF2-40B4-BE49-F238E27FC236}">
                  <a16:creationId xmlns:a16="http://schemas.microsoft.com/office/drawing/2014/main" id="{A05AA36A-FD70-C942-7E8F-DD2D4E413875}"/>
                </a:ext>
              </a:extLst>
            </p:cNvPr>
            <p:cNvSpPr>
              <a:spLocks/>
            </p:cNvSpPr>
            <p:nvPr/>
          </p:nvSpPr>
          <p:spPr bwMode="auto">
            <a:xfrm>
              <a:off x="5076019" y="5038865"/>
              <a:ext cx="132631" cy="192551"/>
            </a:xfrm>
            <a:custGeom>
              <a:avLst/>
              <a:gdLst>
                <a:gd name="T0" fmla="*/ 0 w 83"/>
                <a:gd name="T1" fmla="*/ 2147483646 h 121"/>
                <a:gd name="T2" fmla="*/ 2147483646 w 83"/>
                <a:gd name="T3" fmla="*/ 2147483646 h 121"/>
                <a:gd name="T4" fmla="*/ 2147483646 w 83"/>
                <a:gd name="T5" fmla="*/ 0 h 121"/>
                <a:gd name="T6" fmla="*/ 2147483646 w 83"/>
                <a:gd name="T7" fmla="*/ 0 h 121"/>
                <a:gd name="T8" fmla="*/ 0 w 83"/>
                <a:gd name="T9" fmla="*/ 2147483646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2F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35">
              <a:extLst>
                <a:ext uri="{FF2B5EF4-FFF2-40B4-BE49-F238E27FC236}">
                  <a16:creationId xmlns:a16="http://schemas.microsoft.com/office/drawing/2014/main" id="{C19B3795-9C87-B057-5DA0-68C0990EF7F0}"/>
                </a:ext>
              </a:extLst>
            </p:cNvPr>
            <p:cNvSpPr>
              <a:spLocks/>
            </p:cNvSpPr>
            <p:nvPr/>
          </p:nvSpPr>
          <p:spPr bwMode="auto">
            <a:xfrm>
              <a:off x="5143344" y="5037518"/>
              <a:ext cx="249778" cy="1820482"/>
            </a:xfrm>
            <a:custGeom>
              <a:avLst/>
              <a:gdLst>
                <a:gd name="T0" fmla="*/ 2147483646 w 157"/>
                <a:gd name="T1" fmla="*/ 0 h 1144"/>
                <a:gd name="T2" fmla="*/ 0 w 157"/>
                <a:gd name="T3" fmla="*/ 2147483646 h 1144"/>
                <a:gd name="T4" fmla="*/ 2147483646 w 157"/>
                <a:gd name="T5" fmla="*/ 2147483646 h 1144"/>
                <a:gd name="T6" fmla="*/ 2147483646 w 157"/>
                <a:gd name="T7" fmla="*/ 2147483646 h 1144"/>
                <a:gd name="T8" fmla="*/ 2147483646 w 157"/>
                <a:gd name="T9" fmla="*/ 2147483646 h 1144"/>
                <a:gd name="T10" fmla="*/ 2147483646 w 157"/>
                <a:gd name="T11" fmla="*/ 2147483646 h 1144"/>
                <a:gd name="T12" fmla="*/ 2147483646 w 157"/>
                <a:gd name="T13" fmla="*/ 2147483646 h 1144"/>
                <a:gd name="T14" fmla="*/ 2147483646 w 157"/>
                <a:gd name="T15" fmla="*/ 2147483646 h 1144"/>
                <a:gd name="T16" fmla="*/ 2147483646 w 157"/>
                <a:gd name="T17" fmla="*/ 2147483646 h 1144"/>
                <a:gd name="T18" fmla="*/ 2147483646 w 157"/>
                <a:gd name="T19" fmla="*/ 2147483646 h 1144"/>
                <a:gd name="T20" fmla="*/ 2147483646 w 157"/>
                <a:gd name="T21" fmla="*/ 2147483646 h 1144"/>
                <a:gd name="T22" fmla="*/ 0 w 157"/>
                <a:gd name="T23" fmla="*/ 2147483646 h 1144"/>
                <a:gd name="T24" fmla="*/ 0 w 157"/>
                <a:gd name="T25" fmla="*/ 2147483646 h 1144"/>
                <a:gd name="T26" fmla="*/ 2147483646 w 157"/>
                <a:gd name="T27" fmla="*/ 2147483646 h 1144"/>
                <a:gd name="T28" fmla="*/ 2147483646 w 157"/>
                <a:gd name="T29" fmla="*/ 2147483646 h 1144"/>
                <a:gd name="T30" fmla="*/ 2147483646 w 157"/>
                <a:gd name="T31" fmla="*/ 0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36">
              <a:extLst>
                <a:ext uri="{FF2B5EF4-FFF2-40B4-BE49-F238E27FC236}">
                  <a16:creationId xmlns:a16="http://schemas.microsoft.com/office/drawing/2014/main" id="{BEE702F4-F1DD-C014-F5F8-69D75B523773}"/>
                </a:ext>
              </a:extLst>
            </p:cNvPr>
            <p:cNvSpPr>
              <a:spLocks/>
            </p:cNvSpPr>
            <p:nvPr/>
          </p:nvSpPr>
          <p:spPr bwMode="auto">
            <a:xfrm>
              <a:off x="5143344" y="5218624"/>
              <a:ext cx="149463" cy="294886"/>
            </a:xfrm>
            <a:custGeom>
              <a:avLst/>
              <a:gdLst>
                <a:gd name="T0" fmla="*/ 2147483646 w 94"/>
                <a:gd name="T1" fmla="*/ 0 h 185"/>
                <a:gd name="T2" fmla="*/ 2147483646 w 94"/>
                <a:gd name="T3" fmla="*/ 2147483646 h 185"/>
                <a:gd name="T4" fmla="*/ 0 w 94"/>
                <a:gd name="T5" fmla="*/ 2147483646 h 185"/>
                <a:gd name="T6" fmla="*/ 0 w 94"/>
                <a:gd name="T7" fmla="*/ 2147483646 h 185"/>
                <a:gd name="T8" fmla="*/ 2147483646 w 94"/>
                <a:gd name="T9" fmla="*/ 2147483646 h 185"/>
                <a:gd name="T10" fmla="*/ 2147483646 w 94"/>
                <a:gd name="T11" fmla="*/ 2147483646 h 185"/>
                <a:gd name="T12" fmla="*/ 2147483646 w 94"/>
                <a:gd name="T13" fmla="*/ 2147483646 h 185"/>
                <a:gd name="T14" fmla="*/ 2147483646 w 94"/>
                <a:gd name="T15" fmla="*/ 2147483646 h 185"/>
                <a:gd name="T16" fmla="*/ 2147483646 w 94"/>
                <a:gd name="T17" fmla="*/ 2147483646 h 185"/>
                <a:gd name="T18" fmla="*/ 2147483646 w 94"/>
                <a:gd name="T19" fmla="*/ 0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37">
              <a:extLst>
                <a:ext uri="{FF2B5EF4-FFF2-40B4-BE49-F238E27FC236}">
                  <a16:creationId xmlns:a16="http://schemas.microsoft.com/office/drawing/2014/main" id="{2B8A747B-F213-57CC-99FC-EA2D98E9CBAC}"/>
                </a:ext>
              </a:extLst>
            </p:cNvPr>
            <p:cNvSpPr>
              <a:spLocks/>
            </p:cNvSpPr>
            <p:nvPr/>
          </p:nvSpPr>
          <p:spPr bwMode="auto">
            <a:xfrm>
              <a:off x="5143344" y="5470421"/>
              <a:ext cx="60593" cy="1384886"/>
            </a:xfrm>
            <a:custGeom>
              <a:avLst/>
              <a:gdLst>
                <a:gd name="T0" fmla="*/ 0 w 38"/>
                <a:gd name="T1" fmla="*/ 0 h 870"/>
                <a:gd name="T2" fmla="*/ 0 w 38"/>
                <a:gd name="T3" fmla="*/ 2147483646 h 870"/>
                <a:gd name="T4" fmla="*/ 2147483646 w 38"/>
                <a:gd name="T5" fmla="*/ 2147483646 h 870"/>
                <a:gd name="T6" fmla="*/ 2147483646 w 38"/>
                <a:gd name="T7" fmla="*/ 2147483646 h 870"/>
                <a:gd name="T8" fmla="*/ 2147483646 w 38"/>
                <a:gd name="T9" fmla="*/ 2147483646 h 870"/>
                <a:gd name="T10" fmla="*/ 2147483646 w 38"/>
                <a:gd name="T11" fmla="*/ 2147483646 h 870"/>
                <a:gd name="T12" fmla="*/ 2147483646 w 38"/>
                <a:gd name="T13" fmla="*/ 2147483646 h 870"/>
                <a:gd name="T14" fmla="*/ 0 w 38"/>
                <a:gd name="T15" fmla="*/ 0 h 8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38">
              <a:extLst>
                <a:ext uri="{FF2B5EF4-FFF2-40B4-BE49-F238E27FC236}">
                  <a16:creationId xmlns:a16="http://schemas.microsoft.com/office/drawing/2014/main" id="{D9B28F51-98A8-8E0F-E199-4CB38F6C89F1}"/>
                </a:ext>
              </a:extLst>
            </p:cNvPr>
            <p:cNvSpPr>
              <a:spLocks/>
            </p:cNvSpPr>
            <p:nvPr/>
          </p:nvSpPr>
          <p:spPr bwMode="auto">
            <a:xfrm>
              <a:off x="5200571" y="5467055"/>
              <a:ext cx="101662" cy="1386232"/>
            </a:xfrm>
            <a:custGeom>
              <a:avLst/>
              <a:gdLst>
                <a:gd name="T0" fmla="*/ 2147483646 w 64"/>
                <a:gd name="T1" fmla="*/ 0 h 871"/>
                <a:gd name="T2" fmla="*/ 2147483646 w 64"/>
                <a:gd name="T3" fmla="*/ 0 h 871"/>
                <a:gd name="T4" fmla="*/ 2147483646 w 64"/>
                <a:gd name="T5" fmla="*/ 2147483646 h 871"/>
                <a:gd name="T6" fmla="*/ 0 w 64"/>
                <a:gd name="T7" fmla="*/ 2147483646 h 871"/>
                <a:gd name="T8" fmla="*/ 0 w 64"/>
                <a:gd name="T9" fmla="*/ 2147483646 h 871"/>
                <a:gd name="T10" fmla="*/ 2147483646 w 64"/>
                <a:gd name="T11" fmla="*/ 2147483646 h 871"/>
                <a:gd name="T12" fmla="*/ 2147483646 w 64"/>
                <a:gd name="T13" fmla="*/ 2147483646 h 871"/>
                <a:gd name="T14" fmla="*/ 2147483646 w 64"/>
                <a:gd name="T15" fmla="*/ 2147483646 h 871"/>
                <a:gd name="T16" fmla="*/ 2147483646 w 64"/>
                <a:gd name="T17" fmla="*/ 2147483646 h 871"/>
                <a:gd name="T18" fmla="*/ 2147483646 w 64"/>
                <a:gd name="T19" fmla="*/ 0 h 8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39">
              <a:extLst>
                <a:ext uri="{FF2B5EF4-FFF2-40B4-BE49-F238E27FC236}">
                  <a16:creationId xmlns:a16="http://schemas.microsoft.com/office/drawing/2014/main" id="{FD7099FC-BBBF-759E-FEA4-976D91A1B255}"/>
                </a:ext>
              </a:extLst>
            </p:cNvPr>
            <p:cNvSpPr>
              <a:spLocks/>
            </p:cNvSpPr>
            <p:nvPr/>
          </p:nvSpPr>
          <p:spPr bwMode="auto">
            <a:xfrm>
              <a:off x="5143344" y="5038865"/>
              <a:ext cx="65306" cy="184472"/>
            </a:xfrm>
            <a:custGeom>
              <a:avLst/>
              <a:gdLst>
                <a:gd name="T0" fmla="*/ 2147483646 w 41"/>
                <a:gd name="T1" fmla="*/ 0 h 116"/>
                <a:gd name="T2" fmla="*/ 0 w 41"/>
                <a:gd name="T3" fmla="*/ 0 h 116"/>
                <a:gd name="T4" fmla="*/ 0 w 41"/>
                <a:gd name="T5" fmla="*/ 2147483646 h 116"/>
                <a:gd name="T6" fmla="*/ 2147483646 w 41"/>
                <a:gd name="T7" fmla="*/ 2147483646 h 116"/>
                <a:gd name="T8" fmla="*/ 2147483646 w 41"/>
                <a:gd name="T9" fmla="*/ 2147483646 h 116"/>
                <a:gd name="T10" fmla="*/ 2147483646 w 41"/>
                <a:gd name="T11" fmla="*/ 2147483646 h 116"/>
                <a:gd name="T12" fmla="*/ 2147483646 w 41"/>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0" name="Group 4">
            <a:extLst>
              <a:ext uri="{FF2B5EF4-FFF2-40B4-BE49-F238E27FC236}">
                <a16:creationId xmlns:a16="http://schemas.microsoft.com/office/drawing/2014/main" id="{7086EBF9-0A9B-DAB8-F3E5-32DEB3D69083}"/>
              </a:ext>
            </a:extLst>
          </p:cNvPr>
          <p:cNvGrpSpPr>
            <a:grpSpLocks/>
          </p:cNvGrpSpPr>
          <p:nvPr userDrawn="1"/>
        </p:nvGrpSpPr>
        <p:grpSpPr bwMode="auto">
          <a:xfrm rot="10800000" flipV="1">
            <a:off x="7735888" y="4670425"/>
            <a:ext cx="309562" cy="973138"/>
            <a:chOff x="5502862" y="5355294"/>
            <a:chExt cx="412706" cy="1502706"/>
          </a:xfrm>
        </p:grpSpPr>
        <p:sp>
          <p:nvSpPr>
            <p:cNvPr id="171" name="Freeform 23">
              <a:extLst>
                <a:ext uri="{FF2B5EF4-FFF2-40B4-BE49-F238E27FC236}">
                  <a16:creationId xmlns:a16="http://schemas.microsoft.com/office/drawing/2014/main" id="{AEBE12FE-30D7-E077-8A76-809B507BDABC}"/>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24">
              <a:extLst>
                <a:ext uri="{FF2B5EF4-FFF2-40B4-BE49-F238E27FC236}">
                  <a16:creationId xmlns:a16="http://schemas.microsoft.com/office/drawing/2014/main" id="{7179EBB8-51AA-A112-CD31-5833E019C8BF}"/>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25">
              <a:extLst>
                <a:ext uri="{FF2B5EF4-FFF2-40B4-BE49-F238E27FC236}">
                  <a16:creationId xmlns:a16="http://schemas.microsoft.com/office/drawing/2014/main" id="{49BF9C0A-ACF7-5066-73B9-F3DB0A65DA27}"/>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26">
              <a:extLst>
                <a:ext uri="{FF2B5EF4-FFF2-40B4-BE49-F238E27FC236}">
                  <a16:creationId xmlns:a16="http://schemas.microsoft.com/office/drawing/2014/main" id="{8CC6388A-4E0E-C87D-0537-851346511616}"/>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27">
              <a:extLst>
                <a:ext uri="{FF2B5EF4-FFF2-40B4-BE49-F238E27FC236}">
                  <a16:creationId xmlns:a16="http://schemas.microsoft.com/office/drawing/2014/main" id="{6AF95FF1-37A9-0098-D460-07E0CDB66928}"/>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28">
              <a:extLst>
                <a:ext uri="{FF2B5EF4-FFF2-40B4-BE49-F238E27FC236}">
                  <a16:creationId xmlns:a16="http://schemas.microsoft.com/office/drawing/2014/main" id="{DA5B775C-A01D-612D-0022-790987AB78DF}"/>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40">
              <a:extLst>
                <a:ext uri="{FF2B5EF4-FFF2-40B4-BE49-F238E27FC236}">
                  <a16:creationId xmlns:a16="http://schemas.microsoft.com/office/drawing/2014/main" id="{7C6E8CF6-C7D2-ED04-FB71-08DEF1F81A92}"/>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41">
              <a:extLst>
                <a:ext uri="{FF2B5EF4-FFF2-40B4-BE49-F238E27FC236}">
                  <a16:creationId xmlns:a16="http://schemas.microsoft.com/office/drawing/2014/main" id="{F027F5B4-C145-A4E0-0BAA-A20CF8B275FC}"/>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42">
              <a:extLst>
                <a:ext uri="{FF2B5EF4-FFF2-40B4-BE49-F238E27FC236}">
                  <a16:creationId xmlns:a16="http://schemas.microsoft.com/office/drawing/2014/main" id="{29FABCE6-D3FD-86C7-541C-B62BB84C3C13}"/>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43">
              <a:extLst>
                <a:ext uri="{FF2B5EF4-FFF2-40B4-BE49-F238E27FC236}">
                  <a16:creationId xmlns:a16="http://schemas.microsoft.com/office/drawing/2014/main" id="{EA951ABA-DB97-4D9F-6376-5FD450E97177}"/>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44">
              <a:extLst>
                <a:ext uri="{FF2B5EF4-FFF2-40B4-BE49-F238E27FC236}">
                  <a16:creationId xmlns:a16="http://schemas.microsoft.com/office/drawing/2014/main" id="{C9D1A928-9122-F508-F345-D143542A1915}"/>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2" name="Group 7">
            <a:extLst>
              <a:ext uri="{FF2B5EF4-FFF2-40B4-BE49-F238E27FC236}">
                <a16:creationId xmlns:a16="http://schemas.microsoft.com/office/drawing/2014/main" id="{F227E439-E092-0C8F-4CBE-E5D0D57309B3}"/>
              </a:ext>
            </a:extLst>
          </p:cNvPr>
          <p:cNvGrpSpPr>
            <a:grpSpLocks/>
          </p:cNvGrpSpPr>
          <p:nvPr userDrawn="1"/>
        </p:nvGrpSpPr>
        <p:grpSpPr bwMode="auto">
          <a:xfrm rot="10800000" flipV="1">
            <a:off x="6845300" y="4670425"/>
            <a:ext cx="306388" cy="969963"/>
            <a:chOff x="6959786" y="5355294"/>
            <a:chExt cx="407320" cy="1502706"/>
          </a:xfrm>
        </p:grpSpPr>
        <p:sp>
          <p:nvSpPr>
            <p:cNvPr id="183" name="Freeform 17">
              <a:extLst>
                <a:ext uri="{FF2B5EF4-FFF2-40B4-BE49-F238E27FC236}">
                  <a16:creationId xmlns:a16="http://schemas.microsoft.com/office/drawing/2014/main" id="{5E6FBD6B-23FF-7630-B673-FA47DE576CEF}"/>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18">
              <a:extLst>
                <a:ext uri="{FF2B5EF4-FFF2-40B4-BE49-F238E27FC236}">
                  <a16:creationId xmlns:a16="http://schemas.microsoft.com/office/drawing/2014/main" id="{514FC25A-383F-FF67-7AED-EF50EF2D1B66}"/>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19">
              <a:extLst>
                <a:ext uri="{FF2B5EF4-FFF2-40B4-BE49-F238E27FC236}">
                  <a16:creationId xmlns:a16="http://schemas.microsoft.com/office/drawing/2014/main" id="{29F1A449-B5D5-FB70-B787-89C894052220}"/>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
              <a:extLst>
                <a:ext uri="{FF2B5EF4-FFF2-40B4-BE49-F238E27FC236}">
                  <a16:creationId xmlns:a16="http://schemas.microsoft.com/office/drawing/2014/main" id="{9B294375-E176-F0C1-AB7F-201AC5A68A32}"/>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1">
              <a:extLst>
                <a:ext uri="{FF2B5EF4-FFF2-40B4-BE49-F238E27FC236}">
                  <a16:creationId xmlns:a16="http://schemas.microsoft.com/office/drawing/2014/main" id="{2C6B6073-E93D-E1CA-3F2E-CADF59279528}"/>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2">
              <a:extLst>
                <a:ext uri="{FF2B5EF4-FFF2-40B4-BE49-F238E27FC236}">
                  <a16:creationId xmlns:a16="http://schemas.microsoft.com/office/drawing/2014/main" id="{EC7D2FBA-D259-543C-8CC7-21210C968947}"/>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45">
              <a:extLst>
                <a:ext uri="{FF2B5EF4-FFF2-40B4-BE49-F238E27FC236}">
                  <a16:creationId xmlns:a16="http://schemas.microsoft.com/office/drawing/2014/main" id="{F9D4FCA0-CEC5-C43A-2A5A-E7F7B2F4158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46">
              <a:extLst>
                <a:ext uri="{FF2B5EF4-FFF2-40B4-BE49-F238E27FC236}">
                  <a16:creationId xmlns:a16="http://schemas.microsoft.com/office/drawing/2014/main" id="{F4F7C7B6-B763-37CE-AFCC-37C0DBAD3B86}"/>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47">
              <a:extLst>
                <a:ext uri="{FF2B5EF4-FFF2-40B4-BE49-F238E27FC236}">
                  <a16:creationId xmlns:a16="http://schemas.microsoft.com/office/drawing/2014/main" id="{F084BE4D-9BCF-E1C1-B488-19E59B77C18B}"/>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48">
              <a:extLst>
                <a:ext uri="{FF2B5EF4-FFF2-40B4-BE49-F238E27FC236}">
                  <a16:creationId xmlns:a16="http://schemas.microsoft.com/office/drawing/2014/main" id="{F8614499-9578-5E62-9D7C-7A45688BC278}"/>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49">
              <a:extLst>
                <a:ext uri="{FF2B5EF4-FFF2-40B4-BE49-F238E27FC236}">
                  <a16:creationId xmlns:a16="http://schemas.microsoft.com/office/drawing/2014/main" id="{785A6EAC-CB72-F0DB-18F9-19B30A3D3FBC}"/>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 name="Group 5">
            <a:extLst>
              <a:ext uri="{FF2B5EF4-FFF2-40B4-BE49-F238E27FC236}">
                <a16:creationId xmlns:a16="http://schemas.microsoft.com/office/drawing/2014/main" id="{D4465478-A5A2-57A5-E18A-C08909DC277F}"/>
              </a:ext>
            </a:extLst>
          </p:cNvPr>
          <p:cNvGrpSpPr>
            <a:grpSpLocks/>
          </p:cNvGrpSpPr>
          <p:nvPr userDrawn="1"/>
        </p:nvGrpSpPr>
        <p:grpSpPr bwMode="auto">
          <a:xfrm rot="10800000" flipV="1">
            <a:off x="7269163" y="4670425"/>
            <a:ext cx="303212" cy="1579563"/>
            <a:chOff x="6007804" y="4266641"/>
            <a:chExt cx="403952" cy="2588666"/>
          </a:xfrm>
        </p:grpSpPr>
        <p:sp>
          <p:nvSpPr>
            <p:cNvPr id="195" name="Freeform 29">
              <a:extLst>
                <a:ext uri="{FF2B5EF4-FFF2-40B4-BE49-F238E27FC236}">
                  <a16:creationId xmlns:a16="http://schemas.microsoft.com/office/drawing/2014/main" id="{595C7715-6F7D-4E13-F17D-F748DB61F7A8}"/>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30">
              <a:extLst>
                <a:ext uri="{FF2B5EF4-FFF2-40B4-BE49-F238E27FC236}">
                  <a16:creationId xmlns:a16="http://schemas.microsoft.com/office/drawing/2014/main" id="{043657DE-DB4A-79C5-FBE4-39A4A59B9F1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31">
              <a:extLst>
                <a:ext uri="{FF2B5EF4-FFF2-40B4-BE49-F238E27FC236}">
                  <a16:creationId xmlns:a16="http://schemas.microsoft.com/office/drawing/2014/main" id="{84E8F5AE-F347-C718-CA34-48E35EB62DA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32">
              <a:extLst>
                <a:ext uri="{FF2B5EF4-FFF2-40B4-BE49-F238E27FC236}">
                  <a16:creationId xmlns:a16="http://schemas.microsoft.com/office/drawing/2014/main" id="{F1B1A142-E901-3B38-0256-8F058A3E947B}"/>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33">
              <a:extLst>
                <a:ext uri="{FF2B5EF4-FFF2-40B4-BE49-F238E27FC236}">
                  <a16:creationId xmlns:a16="http://schemas.microsoft.com/office/drawing/2014/main" id="{797008F4-601C-E91B-5285-999DCEEF6272}"/>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34">
              <a:extLst>
                <a:ext uri="{FF2B5EF4-FFF2-40B4-BE49-F238E27FC236}">
                  <a16:creationId xmlns:a16="http://schemas.microsoft.com/office/drawing/2014/main" id="{1B140F1A-D802-B83D-259A-758ABA34F4AD}"/>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50">
              <a:extLst>
                <a:ext uri="{FF2B5EF4-FFF2-40B4-BE49-F238E27FC236}">
                  <a16:creationId xmlns:a16="http://schemas.microsoft.com/office/drawing/2014/main" id="{ED173177-336E-A2E7-9F14-223E15C8B54A}"/>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51">
              <a:extLst>
                <a:ext uri="{FF2B5EF4-FFF2-40B4-BE49-F238E27FC236}">
                  <a16:creationId xmlns:a16="http://schemas.microsoft.com/office/drawing/2014/main" id="{C7A11EA6-A874-7E76-DA4E-46670540A5F5}"/>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52">
              <a:extLst>
                <a:ext uri="{FF2B5EF4-FFF2-40B4-BE49-F238E27FC236}">
                  <a16:creationId xmlns:a16="http://schemas.microsoft.com/office/drawing/2014/main" id="{481CF27B-FF9A-2A87-9FE9-FD7A7428CCD0}"/>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53">
              <a:extLst>
                <a:ext uri="{FF2B5EF4-FFF2-40B4-BE49-F238E27FC236}">
                  <a16:creationId xmlns:a16="http://schemas.microsoft.com/office/drawing/2014/main" id="{6E7BFBDA-4183-FDAD-9E8C-7E4841D606C7}"/>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54">
              <a:extLst>
                <a:ext uri="{FF2B5EF4-FFF2-40B4-BE49-F238E27FC236}">
                  <a16:creationId xmlns:a16="http://schemas.microsoft.com/office/drawing/2014/main" id="{08895CF4-3B22-8D8B-65BE-04E735626A4E}"/>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 name="Group 6">
            <a:extLst>
              <a:ext uri="{FF2B5EF4-FFF2-40B4-BE49-F238E27FC236}">
                <a16:creationId xmlns:a16="http://schemas.microsoft.com/office/drawing/2014/main" id="{235DE6C6-0BE6-D55A-1A5C-5EFA37BD1082}"/>
              </a:ext>
            </a:extLst>
          </p:cNvPr>
          <p:cNvGrpSpPr>
            <a:grpSpLocks/>
          </p:cNvGrpSpPr>
          <p:nvPr userDrawn="1"/>
        </p:nvGrpSpPr>
        <p:grpSpPr bwMode="auto">
          <a:xfrm rot="10800000" flipV="1">
            <a:off x="5600700" y="4670425"/>
            <a:ext cx="307975" cy="1808163"/>
            <a:chOff x="6480429" y="3713225"/>
            <a:chExt cx="409339" cy="3142082"/>
          </a:xfrm>
        </p:grpSpPr>
        <p:sp>
          <p:nvSpPr>
            <p:cNvPr id="207" name="Freeform 5">
              <a:extLst>
                <a:ext uri="{FF2B5EF4-FFF2-40B4-BE49-F238E27FC236}">
                  <a16:creationId xmlns:a16="http://schemas.microsoft.com/office/drawing/2014/main" id="{74DC3F5B-09F8-7A78-DBDB-6A75D866185A}"/>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6">
              <a:extLst>
                <a:ext uri="{FF2B5EF4-FFF2-40B4-BE49-F238E27FC236}">
                  <a16:creationId xmlns:a16="http://schemas.microsoft.com/office/drawing/2014/main" id="{4BC676B2-A87A-8B43-3EDE-7DB181F140DC}"/>
                </a:ext>
              </a:extLst>
            </p:cNvPr>
            <p:cNvSpPr>
              <a:spLocks/>
            </p:cNvSpPr>
            <p:nvPr/>
          </p:nvSpPr>
          <p:spPr bwMode="auto">
            <a:xfrm>
              <a:off x="6491874" y="3722651"/>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7">
              <a:extLst>
                <a:ext uri="{FF2B5EF4-FFF2-40B4-BE49-F238E27FC236}">
                  <a16:creationId xmlns:a16="http://schemas.microsoft.com/office/drawing/2014/main" id="{0F227557-167D-7FA7-C891-1080E0ACC6E6}"/>
                </a:ext>
              </a:extLst>
            </p:cNvPr>
            <p:cNvSpPr>
              <a:spLocks/>
            </p:cNvSpPr>
            <p:nvPr/>
          </p:nvSpPr>
          <p:spPr bwMode="auto">
            <a:xfrm>
              <a:off x="6579397" y="4144108"/>
              <a:ext cx="125899" cy="2711199"/>
            </a:xfrm>
            <a:custGeom>
              <a:avLst/>
              <a:gdLst>
                <a:gd name="T0" fmla="*/ 2147483646 w 79"/>
                <a:gd name="T1" fmla="*/ 2147483646 h 1703"/>
                <a:gd name="T2" fmla="*/ 0 w 79"/>
                <a:gd name="T3" fmla="*/ 2147483646 h 1703"/>
                <a:gd name="T4" fmla="*/ 0 w 79"/>
                <a:gd name="T5" fmla="*/ 2147483646 h 1703"/>
                <a:gd name="T6" fmla="*/ 2147483646 w 79"/>
                <a:gd name="T7" fmla="*/ 2147483646 h 1703"/>
                <a:gd name="T8" fmla="*/ 2147483646 w 79"/>
                <a:gd name="T9" fmla="*/ 2147483646 h 1703"/>
                <a:gd name="T10" fmla="*/ 2147483646 w 79"/>
                <a:gd name="T11" fmla="*/ 2147483646 h 17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8">
              <a:extLst>
                <a:ext uri="{FF2B5EF4-FFF2-40B4-BE49-F238E27FC236}">
                  <a16:creationId xmlns:a16="http://schemas.microsoft.com/office/drawing/2014/main" id="{67E90673-F61F-B19E-8270-C31BA65E9C37}"/>
                </a:ext>
              </a:extLst>
            </p:cNvPr>
            <p:cNvSpPr>
              <a:spLocks/>
            </p:cNvSpPr>
            <p:nvPr/>
          </p:nvSpPr>
          <p:spPr bwMode="auto">
            <a:xfrm>
              <a:off x="6701930"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9">
              <a:extLst>
                <a:ext uri="{FF2B5EF4-FFF2-40B4-BE49-F238E27FC236}">
                  <a16:creationId xmlns:a16="http://schemas.microsoft.com/office/drawing/2014/main" id="{5EFC6462-B4B2-A4C5-A209-9ECA9CD90E61}"/>
                </a:ext>
              </a:extLst>
            </p:cNvPr>
            <p:cNvSpPr>
              <a:spLocks/>
            </p:cNvSpPr>
            <p:nvPr/>
          </p:nvSpPr>
          <p:spPr bwMode="auto">
            <a:xfrm>
              <a:off x="6480429" y="4141415"/>
              <a:ext cx="100315" cy="2711872"/>
            </a:xfrm>
            <a:custGeom>
              <a:avLst/>
              <a:gdLst>
                <a:gd name="T0" fmla="*/ 2147483646 w 63"/>
                <a:gd name="T1" fmla="*/ 2147483646 h 1704"/>
                <a:gd name="T2" fmla="*/ 0 w 63"/>
                <a:gd name="T3" fmla="*/ 2147483646 h 1704"/>
                <a:gd name="T4" fmla="*/ 0 w 63"/>
                <a:gd name="T5" fmla="*/ 2147483646 h 1704"/>
                <a:gd name="T6" fmla="*/ 2147483646 w 63"/>
                <a:gd name="T7" fmla="*/ 2147483646 h 1704"/>
                <a:gd name="T8" fmla="*/ 2147483646 w 63"/>
                <a:gd name="T9" fmla="*/ 2147483646 h 1704"/>
                <a:gd name="T10" fmla="*/ 2147483646 w 63"/>
                <a:gd name="T11" fmla="*/ 2147483646 h 1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10">
              <a:extLst>
                <a:ext uri="{FF2B5EF4-FFF2-40B4-BE49-F238E27FC236}">
                  <a16:creationId xmlns:a16="http://schemas.microsoft.com/office/drawing/2014/main" id="{4FF40921-5005-8526-BE6C-8B5F3F3C82DD}"/>
                </a:ext>
              </a:extLst>
            </p:cNvPr>
            <p:cNvSpPr>
              <a:spLocks/>
            </p:cNvSpPr>
            <p:nvPr/>
          </p:nvSpPr>
          <p:spPr bwMode="auto">
            <a:xfrm>
              <a:off x="6576031" y="3714572"/>
              <a:ext cx="131958" cy="191204"/>
            </a:xfrm>
            <a:custGeom>
              <a:avLst/>
              <a:gdLst>
                <a:gd name="T0" fmla="*/ 0 w 83"/>
                <a:gd name="T1" fmla="*/ 2147483646 h 120"/>
                <a:gd name="T2" fmla="*/ 2147483646 w 83"/>
                <a:gd name="T3" fmla="*/ 2147483646 h 120"/>
                <a:gd name="T4" fmla="*/ 2147483646 w 83"/>
                <a:gd name="T5" fmla="*/ 0 h 120"/>
                <a:gd name="T6" fmla="*/ 2147483646 w 83"/>
                <a:gd name="T7" fmla="*/ 0 h 120"/>
                <a:gd name="T8" fmla="*/ 0 w 83"/>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E87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55">
              <a:extLst>
                <a:ext uri="{FF2B5EF4-FFF2-40B4-BE49-F238E27FC236}">
                  <a16:creationId xmlns:a16="http://schemas.microsoft.com/office/drawing/2014/main" id="{0948E215-3891-0942-E3E6-36ECE6BE577D}"/>
                </a:ext>
              </a:extLst>
            </p:cNvPr>
            <p:cNvSpPr>
              <a:spLocks/>
            </p:cNvSpPr>
            <p:nvPr/>
          </p:nvSpPr>
          <p:spPr bwMode="auto">
            <a:xfrm>
              <a:off x="6655475" y="3713225"/>
              <a:ext cx="234293" cy="3142082"/>
            </a:xfrm>
            <a:custGeom>
              <a:avLst/>
              <a:gdLst>
                <a:gd name="T0" fmla="*/ 2147483646 w 147"/>
                <a:gd name="T1" fmla="*/ 0 h 1974"/>
                <a:gd name="T2" fmla="*/ 0 w 147"/>
                <a:gd name="T3" fmla="*/ 2147483646 h 1974"/>
                <a:gd name="T4" fmla="*/ 2147483646 w 147"/>
                <a:gd name="T5" fmla="*/ 2147483646 h 1974"/>
                <a:gd name="T6" fmla="*/ 2147483646 w 147"/>
                <a:gd name="T7" fmla="*/ 2147483646 h 1974"/>
                <a:gd name="T8" fmla="*/ 2147483646 w 147"/>
                <a:gd name="T9" fmla="*/ 2147483646 h 1974"/>
                <a:gd name="T10" fmla="*/ 2147483646 w 147"/>
                <a:gd name="T11" fmla="*/ 2147483646 h 1974"/>
                <a:gd name="T12" fmla="*/ 2147483646 w 147"/>
                <a:gd name="T13" fmla="*/ 2147483646 h 1974"/>
                <a:gd name="T14" fmla="*/ 2147483646 w 147"/>
                <a:gd name="T15" fmla="*/ 2147483646 h 1974"/>
                <a:gd name="T16" fmla="*/ 2147483646 w 147"/>
                <a:gd name="T17" fmla="*/ 2147483646 h 1974"/>
                <a:gd name="T18" fmla="*/ 2147483646 w 147"/>
                <a:gd name="T19" fmla="*/ 2147483646 h 1974"/>
                <a:gd name="T20" fmla="*/ 2147483646 w 147"/>
                <a:gd name="T21" fmla="*/ 2147483646 h 1974"/>
                <a:gd name="T22" fmla="*/ 2147483646 w 147"/>
                <a:gd name="T23" fmla="*/ 2147483646 h 1974"/>
                <a:gd name="T24" fmla="*/ 2147483646 w 147"/>
                <a:gd name="T25" fmla="*/ 0 h 1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56">
              <a:extLst>
                <a:ext uri="{FF2B5EF4-FFF2-40B4-BE49-F238E27FC236}">
                  <a16:creationId xmlns:a16="http://schemas.microsoft.com/office/drawing/2014/main" id="{0EF2AAF9-E72B-C585-D4A9-2B36AB491671}"/>
                </a:ext>
              </a:extLst>
            </p:cNvPr>
            <p:cNvSpPr>
              <a:spLocks/>
            </p:cNvSpPr>
            <p:nvPr/>
          </p:nvSpPr>
          <p:spPr bwMode="auto">
            <a:xfrm>
              <a:off x="6639990" y="3894331"/>
              <a:ext cx="154175" cy="294886"/>
            </a:xfrm>
            <a:custGeom>
              <a:avLst/>
              <a:gdLst>
                <a:gd name="T0" fmla="*/ 2147483646 w 97"/>
                <a:gd name="T1" fmla="*/ 0 h 185"/>
                <a:gd name="T2" fmla="*/ 2147483646 w 97"/>
                <a:gd name="T3" fmla="*/ 2147483646 h 185"/>
                <a:gd name="T4" fmla="*/ 0 w 97"/>
                <a:gd name="T5" fmla="*/ 2147483646 h 185"/>
                <a:gd name="T6" fmla="*/ 0 w 97"/>
                <a:gd name="T7" fmla="*/ 2147483646 h 185"/>
                <a:gd name="T8" fmla="*/ 0 w 97"/>
                <a:gd name="T9" fmla="*/ 2147483646 h 185"/>
                <a:gd name="T10" fmla="*/ 2147483646 w 97"/>
                <a:gd name="T11" fmla="*/ 2147483646 h 185"/>
                <a:gd name="T12" fmla="*/ 2147483646 w 97"/>
                <a:gd name="T13" fmla="*/ 2147483646 h 185"/>
                <a:gd name="T14" fmla="*/ 2147483646 w 97"/>
                <a:gd name="T15" fmla="*/ 2147483646 h 185"/>
                <a:gd name="T16" fmla="*/ 2147483646 w 97"/>
                <a:gd name="T17" fmla="*/ 2147483646 h 185"/>
                <a:gd name="T18" fmla="*/ 2147483646 w 97"/>
                <a:gd name="T19" fmla="*/ 2147483646 h 185"/>
                <a:gd name="T20" fmla="*/ 2147483646 w 97"/>
                <a:gd name="T21" fmla="*/ 2147483646 h 185"/>
                <a:gd name="T22" fmla="*/ 2147483646 w 97"/>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57">
              <a:extLst>
                <a:ext uri="{FF2B5EF4-FFF2-40B4-BE49-F238E27FC236}">
                  <a16:creationId xmlns:a16="http://schemas.microsoft.com/office/drawing/2014/main" id="{C5296988-E56A-929A-DBA6-DE365D872254}"/>
                </a:ext>
              </a:extLst>
            </p:cNvPr>
            <p:cNvSpPr>
              <a:spLocks/>
            </p:cNvSpPr>
            <p:nvPr/>
          </p:nvSpPr>
          <p:spPr bwMode="auto">
            <a:xfrm>
              <a:off x="6639990" y="4146128"/>
              <a:ext cx="65306" cy="2709179"/>
            </a:xfrm>
            <a:custGeom>
              <a:avLst/>
              <a:gdLst>
                <a:gd name="T0" fmla="*/ 2147483646 w 41"/>
                <a:gd name="T1" fmla="*/ 0 h 1702"/>
                <a:gd name="T2" fmla="*/ 0 w 41"/>
                <a:gd name="T3" fmla="*/ 0 h 1702"/>
                <a:gd name="T4" fmla="*/ 0 w 41"/>
                <a:gd name="T5" fmla="*/ 0 h 1702"/>
                <a:gd name="T6" fmla="*/ 0 w 41"/>
                <a:gd name="T7" fmla="*/ 2147483646 h 1702"/>
                <a:gd name="T8" fmla="*/ 2147483646 w 41"/>
                <a:gd name="T9" fmla="*/ 2147483646 h 1702"/>
                <a:gd name="T10" fmla="*/ 2147483646 w 41"/>
                <a:gd name="T11" fmla="*/ 2147483646 h 1702"/>
                <a:gd name="T12" fmla="*/ 2147483646 w 41"/>
                <a:gd name="T13" fmla="*/ 2147483646 h 1702"/>
                <a:gd name="T14" fmla="*/ 2147483646 w 41"/>
                <a:gd name="T15" fmla="*/ 2147483646 h 1702"/>
                <a:gd name="T16" fmla="*/ 2147483646 w 41"/>
                <a:gd name="T17" fmla="*/ 2147483646 h 1702"/>
                <a:gd name="T18" fmla="*/ 2147483646 w 41"/>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58">
              <a:extLst>
                <a:ext uri="{FF2B5EF4-FFF2-40B4-BE49-F238E27FC236}">
                  <a16:creationId xmlns:a16="http://schemas.microsoft.com/office/drawing/2014/main" id="{4812B49D-200C-2584-D249-82013F284C59}"/>
                </a:ext>
              </a:extLst>
            </p:cNvPr>
            <p:cNvSpPr>
              <a:spLocks/>
            </p:cNvSpPr>
            <p:nvPr/>
          </p:nvSpPr>
          <p:spPr bwMode="auto">
            <a:xfrm>
              <a:off x="6701930" y="4142762"/>
              <a:ext cx="100315" cy="2710525"/>
            </a:xfrm>
            <a:custGeom>
              <a:avLst/>
              <a:gdLst>
                <a:gd name="T0" fmla="*/ 2147483646 w 63"/>
                <a:gd name="T1" fmla="*/ 0 h 1703"/>
                <a:gd name="T2" fmla="*/ 2147483646 w 63"/>
                <a:gd name="T3" fmla="*/ 0 h 1703"/>
                <a:gd name="T4" fmla="*/ 0 w 63"/>
                <a:gd name="T5" fmla="*/ 2147483646 h 1703"/>
                <a:gd name="T6" fmla="*/ 0 w 63"/>
                <a:gd name="T7" fmla="*/ 2147483646 h 1703"/>
                <a:gd name="T8" fmla="*/ 0 w 63"/>
                <a:gd name="T9" fmla="*/ 2147483646 h 1703"/>
                <a:gd name="T10" fmla="*/ 2147483646 w 63"/>
                <a:gd name="T11" fmla="*/ 2147483646 h 1703"/>
                <a:gd name="T12" fmla="*/ 2147483646 w 63"/>
                <a:gd name="T13" fmla="*/ 2147483646 h 1703"/>
                <a:gd name="T14" fmla="*/ 2147483646 w 63"/>
                <a:gd name="T15" fmla="*/ 2147483646 h 1703"/>
                <a:gd name="T16" fmla="*/ 2147483646 w 63"/>
                <a:gd name="T17" fmla="*/ 2147483646 h 1703"/>
                <a:gd name="T18" fmla="*/ 2147483646 w 63"/>
                <a:gd name="T19" fmla="*/ 0 h 1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59">
              <a:extLst>
                <a:ext uri="{FF2B5EF4-FFF2-40B4-BE49-F238E27FC236}">
                  <a16:creationId xmlns:a16="http://schemas.microsoft.com/office/drawing/2014/main" id="{E9715657-BBC2-F180-2CB2-E2E195C2FCC3}"/>
                </a:ext>
              </a:extLst>
            </p:cNvPr>
            <p:cNvSpPr>
              <a:spLocks/>
            </p:cNvSpPr>
            <p:nvPr/>
          </p:nvSpPr>
          <p:spPr bwMode="auto">
            <a:xfrm>
              <a:off x="6639990" y="3714572"/>
              <a:ext cx="67999" cy="184472"/>
            </a:xfrm>
            <a:custGeom>
              <a:avLst/>
              <a:gdLst>
                <a:gd name="T0" fmla="*/ 2147483646 w 43"/>
                <a:gd name="T1" fmla="*/ 0 h 116"/>
                <a:gd name="T2" fmla="*/ 0 w 43"/>
                <a:gd name="T3" fmla="*/ 0 h 116"/>
                <a:gd name="T4" fmla="*/ 0 w 43"/>
                <a:gd name="T5" fmla="*/ 2147483646 h 116"/>
                <a:gd name="T6" fmla="*/ 2147483646 w 43"/>
                <a:gd name="T7" fmla="*/ 2147483646 h 116"/>
                <a:gd name="T8" fmla="*/ 2147483646 w 43"/>
                <a:gd name="T9" fmla="*/ 2147483646 h 116"/>
                <a:gd name="T10" fmla="*/ 2147483646 w 43"/>
                <a:gd name="T11" fmla="*/ 2147483646 h 116"/>
                <a:gd name="T12" fmla="*/ 2147483646 w 43"/>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8" name="Group 4">
            <a:extLst>
              <a:ext uri="{FF2B5EF4-FFF2-40B4-BE49-F238E27FC236}">
                <a16:creationId xmlns:a16="http://schemas.microsoft.com/office/drawing/2014/main" id="{C729C37F-236D-40E4-888E-7B32DCDD44DA}"/>
              </a:ext>
            </a:extLst>
          </p:cNvPr>
          <p:cNvGrpSpPr>
            <a:grpSpLocks/>
          </p:cNvGrpSpPr>
          <p:nvPr userDrawn="1"/>
        </p:nvGrpSpPr>
        <p:grpSpPr bwMode="auto">
          <a:xfrm rot="10800000" flipV="1">
            <a:off x="5149850" y="4670425"/>
            <a:ext cx="309563" cy="1125538"/>
            <a:chOff x="5502862" y="5355294"/>
            <a:chExt cx="412706" cy="1502706"/>
          </a:xfrm>
        </p:grpSpPr>
        <p:sp>
          <p:nvSpPr>
            <p:cNvPr id="219" name="Freeform 23">
              <a:extLst>
                <a:ext uri="{FF2B5EF4-FFF2-40B4-BE49-F238E27FC236}">
                  <a16:creationId xmlns:a16="http://schemas.microsoft.com/office/drawing/2014/main" id="{BA361A78-7F68-D576-B4CB-66FFF583A379}"/>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24">
              <a:extLst>
                <a:ext uri="{FF2B5EF4-FFF2-40B4-BE49-F238E27FC236}">
                  <a16:creationId xmlns:a16="http://schemas.microsoft.com/office/drawing/2014/main" id="{0A0265F2-EE29-6B56-329F-96A44F0B9142}"/>
                </a:ext>
              </a:extLst>
            </p:cNvPr>
            <p:cNvSpPr>
              <a:spLocks/>
            </p:cNvSpPr>
            <p:nvPr/>
          </p:nvSpPr>
          <p:spPr bwMode="auto">
            <a:xfrm>
              <a:off x="5514308" y="5365393"/>
              <a:ext cx="302292" cy="490130"/>
            </a:xfrm>
            <a:custGeom>
              <a:avLst/>
              <a:gdLst>
                <a:gd name="T0" fmla="*/ 2147483646 w 449"/>
                <a:gd name="T1" fmla="*/ 2147483646 h 728"/>
                <a:gd name="T2" fmla="*/ 2147483646 w 449"/>
                <a:gd name="T3" fmla="*/ 0 h 728"/>
                <a:gd name="T4" fmla="*/ 2147483646 w 449"/>
                <a:gd name="T5" fmla="*/ 0 h 728"/>
                <a:gd name="T6" fmla="*/ 0 w 449"/>
                <a:gd name="T7" fmla="*/ 2147483646 h 728"/>
                <a:gd name="T8" fmla="*/ 2147483646 w 449"/>
                <a:gd name="T9" fmla="*/ 2147483646 h 728"/>
                <a:gd name="T10" fmla="*/ 2147483646 w 449"/>
                <a:gd name="T11" fmla="*/ 2147483646 h 728"/>
                <a:gd name="T12" fmla="*/ 2147483646 w 449"/>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25">
              <a:extLst>
                <a:ext uri="{FF2B5EF4-FFF2-40B4-BE49-F238E27FC236}">
                  <a16:creationId xmlns:a16="http://schemas.microsoft.com/office/drawing/2014/main" id="{9457C8C5-D531-FAAE-4CA1-5356D353BB6F}"/>
                </a:ext>
              </a:extLst>
            </p:cNvPr>
            <p:cNvSpPr>
              <a:spLocks/>
            </p:cNvSpPr>
            <p:nvPr/>
          </p:nvSpPr>
          <p:spPr bwMode="auto">
            <a:xfrm>
              <a:off x="5601831" y="5786851"/>
              <a:ext cx="125899" cy="1068456"/>
            </a:xfrm>
            <a:custGeom>
              <a:avLst/>
              <a:gdLst>
                <a:gd name="T0" fmla="*/ 2147483646 w 79"/>
                <a:gd name="T1" fmla="*/ 2147483646 h 671"/>
                <a:gd name="T2" fmla="*/ 0 w 79"/>
                <a:gd name="T3" fmla="*/ 2147483646 h 671"/>
                <a:gd name="T4" fmla="*/ 0 w 79"/>
                <a:gd name="T5" fmla="*/ 2147483646 h 671"/>
                <a:gd name="T6" fmla="*/ 2147483646 w 79"/>
                <a:gd name="T7" fmla="*/ 2147483646 h 671"/>
                <a:gd name="T8" fmla="*/ 2147483646 w 79"/>
                <a:gd name="T9" fmla="*/ 2147483646 h 671"/>
                <a:gd name="T10" fmla="*/ 2147483646 w 79"/>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26">
              <a:extLst>
                <a:ext uri="{FF2B5EF4-FFF2-40B4-BE49-F238E27FC236}">
                  <a16:creationId xmlns:a16="http://schemas.microsoft.com/office/drawing/2014/main" id="{642FE5D8-C62D-7C32-5023-C2CF8E80D9F2}"/>
                </a:ext>
              </a:extLst>
            </p:cNvPr>
            <p:cNvSpPr>
              <a:spLocks/>
            </p:cNvSpPr>
            <p:nvPr/>
          </p:nvSpPr>
          <p:spPr bwMode="auto">
            <a:xfrm>
              <a:off x="5724363"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27">
              <a:extLst>
                <a:ext uri="{FF2B5EF4-FFF2-40B4-BE49-F238E27FC236}">
                  <a16:creationId xmlns:a16="http://schemas.microsoft.com/office/drawing/2014/main" id="{EF3C9D01-1E16-6D19-AFF8-8E746ECD7E21}"/>
                </a:ext>
              </a:extLst>
            </p:cNvPr>
            <p:cNvSpPr>
              <a:spLocks/>
            </p:cNvSpPr>
            <p:nvPr/>
          </p:nvSpPr>
          <p:spPr bwMode="auto">
            <a:xfrm>
              <a:off x="5502862"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28">
              <a:extLst>
                <a:ext uri="{FF2B5EF4-FFF2-40B4-BE49-F238E27FC236}">
                  <a16:creationId xmlns:a16="http://schemas.microsoft.com/office/drawing/2014/main" id="{608F31BF-0D55-EE73-C493-8918A7C54045}"/>
                </a:ext>
              </a:extLst>
            </p:cNvPr>
            <p:cNvSpPr>
              <a:spLocks/>
            </p:cNvSpPr>
            <p:nvPr/>
          </p:nvSpPr>
          <p:spPr bwMode="auto">
            <a:xfrm>
              <a:off x="5599811" y="5357314"/>
              <a:ext cx="130611" cy="189185"/>
            </a:xfrm>
            <a:custGeom>
              <a:avLst/>
              <a:gdLst>
                <a:gd name="T0" fmla="*/ 0 w 82"/>
                <a:gd name="T1" fmla="*/ 2147483646 h 119"/>
                <a:gd name="T2" fmla="*/ 2147483646 w 82"/>
                <a:gd name="T3" fmla="*/ 2147483646 h 119"/>
                <a:gd name="T4" fmla="*/ 2147483646 w 82"/>
                <a:gd name="T5" fmla="*/ 0 h 119"/>
                <a:gd name="T6" fmla="*/ 2147483646 w 82"/>
                <a:gd name="T7" fmla="*/ 0 h 119"/>
                <a:gd name="T8" fmla="*/ 0 w 82"/>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B6D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40">
              <a:extLst>
                <a:ext uri="{FF2B5EF4-FFF2-40B4-BE49-F238E27FC236}">
                  <a16:creationId xmlns:a16="http://schemas.microsoft.com/office/drawing/2014/main" id="{48737D41-9F47-E084-EB0C-49C64A59BBC1}"/>
                </a:ext>
              </a:extLst>
            </p:cNvPr>
            <p:cNvSpPr>
              <a:spLocks/>
            </p:cNvSpPr>
            <p:nvPr/>
          </p:nvSpPr>
          <p:spPr bwMode="auto">
            <a:xfrm>
              <a:off x="5665117" y="5355294"/>
              <a:ext cx="250451"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41">
              <a:extLst>
                <a:ext uri="{FF2B5EF4-FFF2-40B4-BE49-F238E27FC236}">
                  <a16:creationId xmlns:a16="http://schemas.microsoft.com/office/drawing/2014/main" id="{3249B4A4-E00C-A7BA-6E7A-091971DD2BB0}"/>
                </a:ext>
              </a:extLst>
            </p:cNvPr>
            <p:cNvSpPr>
              <a:spLocks/>
            </p:cNvSpPr>
            <p:nvPr/>
          </p:nvSpPr>
          <p:spPr bwMode="auto">
            <a:xfrm>
              <a:off x="5665117" y="5535727"/>
              <a:ext cx="151482" cy="295559"/>
            </a:xfrm>
            <a:custGeom>
              <a:avLst/>
              <a:gdLst>
                <a:gd name="T0" fmla="*/ 2147483646 w 95"/>
                <a:gd name="T1" fmla="*/ 0 h 186"/>
                <a:gd name="T2" fmla="*/ 2147483646 w 95"/>
                <a:gd name="T3" fmla="*/ 2147483646 h 186"/>
                <a:gd name="T4" fmla="*/ 0 w 95"/>
                <a:gd name="T5" fmla="*/ 2147483646 h 186"/>
                <a:gd name="T6" fmla="*/ 0 w 95"/>
                <a:gd name="T7" fmla="*/ 2147483646 h 186"/>
                <a:gd name="T8" fmla="*/ 2147483646 w 95"/>
                <a:gd name="T9" fmla="*/ 2147483646 h 186"/>
                <a:gd name="T10" fmla="*/ 2147483646 w 95"/>
                <a:gd name="T11" fmla="*/ 2147483646 h 186"/>
                <a:gd name="T12" fmla="*/ 2147483646 w 95"/>
                <a:gd name="T13" fmla="*/ 2147483646 h 186"/>
                <a:gd name="T14" fmla="*/ 2147483646 w 95"/>
                <a:gd name="T15" fmla="*/ 2147483646 h 186"/>
                <a:gd name="T16" fmla="*/ 2147483646 w 95"/>
                <a:gd name="T17" fmla="*/ 2147483646 h 186"/>
                <a:gd name="T18" fmla="*/ 2147483646 w 9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42">
              <a:extLst>
                <a:ext uri="{FF2B5EF4-FFF2-40B4-BE49-F238E27FC236}">
                  <a16:creationId xmlns:a16="http://schemas.microsoft.com/office/drawing/2014/main" id="{BC130055-51E3-F6BA-15FD-6C233C7DF731}"/>
                </a:ext>
              </a:extLst>
            </p:cNvPr>
            <p:cNvSpPr>
              <a:spLocks/>
            </p:cNvSpPr>
            <p:nvPr/>
          </p:nvSpPr>
          <p:spPr bwMode="auto">
            <a:xfrm>
              <a:off x="5679185" y="5788871"/>
              <a:ext cx="62613" cy="1066436"/>
            </a:xfrm>
            <a:custGeom>
              <a:avLst/>
              <a:gdLst>
                <a:gd name="T0" fmla="*/ 0 w 39"/>
                <a:gd name="T1" fmla="*/ 0 h 670"/>
                <a:gd name="T2" fmla="*/ 0 w 39"/>
                <a:gd name="T3" fmla="*/ 2147483646 h 670"/>
                <a:gd name="T4" fmla="*/ 2147483646 w 39"/>
                <a:gd name="T5" fmla="*/ 2147483646 h 670"/>
                <a:gd name="T6" fmla="*/ 2147483646 w 39"/>
                <a:gd name="T7" fmla="*/ 2147483646 h 670"/>
                <a:gd name="T8" fmla="*/ 2147483646 w 39"/>
                <a:gd name="T9" fmla="*/ 2147483646 h 670"/>
                <a:gd name="T10" fmla="*/ 2147483646 w 39"/>
                <a:gd name="T11" fmla="*/ 2147483646 h 670"/>
                <a:gd name="T12" fmla="*/ 2147483646 w 39"/>
                <a:gd name="T13" fmla="*/ 2147483646 h 670"/>
                <a:gd name="T14" fmla="*/ 0 w 39"/>
                <a:gd name="T15" fmla="*/ 0 h 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43">
              <a:extLst>
                <a:ext uri="{FF2B5EF4-FFF2-40B4-BE49-F238E27FC236}">
                  <a16:creationId xmlns:a16="http://schemas.microsoft.com/office/drawing/2014/main" id="{CCB479B8-D0DC-7AD5-7D3A-726AC5066430}"/>
                </a:ext>
              </a:extLst>
            </p:cNvPr>
            <p:cNvSpPr>
              <a:spLocks/>
            </p:cNvSpPr>
            <p:nvPr/>
          </p:nvSpPr>
          <p:spPr bwMode="auto">
            <a:xfrm>
              <a:off x="5724363"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44">
              <a:extLst>
                <a:ext uri="{FF2B5EF4-FFF2-40B4-BE49-F238E27FC236}">
                  <a16:creationId xmlns:a16="http://schemas.microsoft.com/office/drawing/2014/main" id="{EC89D07A-8D89-665D-0F7D-AF7B3DF54AC6}"/>
                </a:ext>
              </a:extLst>
            </p:cNvPr>
            <p:cNvSpPr>
              <a:spLocks/>
            </p:cNvSpPr>
            <p:nvPr/>
          </p:nvSpPr>
          <p:spPr bwMode="auto">
            <a:xfrm>
              <a:off x="5665117" y="5357314"/>
              <a:ext cx="65306" cy="181106"/>
            </a:xfrm>
            <a:custGeom>
              <a:avLst/>
              <a:gdLst>
                <a:gd name="T0" fmla="*/ 2147483646 w 41"/>
                <a:gd name="T1" fmla="*/ 0 h 114"/>
                <a:gd name="T2" fmla="*/ 0 w 41"/>
                <a:gd name="T3" fmla="*/ 0 h 114"/>
                <a:gd name="T4" fmla="*/ 0 w 41"/>
                <a:gd name="T5" fmla="*/ 2147483646 h 114"/>
                <a:gd name="T6" fmla="*/ 2147483646 w 41"/>
                <a:gd name="T7" fmla="*/ 2147483646 h 114"/>
                <a:gd name="T8" fmla="*/ 2147483646 w 41"/>
                <a:gd name="T9" fmla="*/ 2147483646 h 114"/>
                <a:gd name="T10" fmla="*/ 2147483646 w 41"/>
                <a:gd name="T11" fmla="*/ 2147483646 h 114"/>
                <a:gd name="T12" fmla="*/ 2147483646 w 41"/>
                <a:gd name="T13" fmla="*/ 0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0" name="Group 7">
            <a:extLst>
              <a:ext uri="{FF2B5EF4-FFF2-40B4-BE49-F238E27FC236}">
                <a16:creationId xmlns:a16="http://schemas.microsoft.com/office/drawing/2014/main" id="{5CA8B68E-8F61-F876-BEFE-FE3B2D918126}"/>
              </a:ext>
            </a:extLst>
          </p:cNvPr>
          <p:cNvGrpSpPr>
            <a:grpSpLocks/>
          </p:cNvGrpSpPr>
          <p:nvPr userDrawn="1"/>
        </p:nvGrpSpPr>
        <p:grpSpPr bwMode="auto">
          <a:xfrm rot="10800000" flipV="1">
            <a:off x="4265613" y="4670425"/>
            <a:ext cx="304800" cy="973138"/>
            <a:chOff x="6959786" y="5355294"/>
            <a:chExt cx="407320" cy="1502706"/>
          </a:xfrm>
        </p:grpSpPr>
        <p:sp>
          <p:nvSpPr>
            <p:cNvPr id="231" name="Freeform 17">
              <a:extLst>
                <a:ext uri="{FF2B5EF4-FFF2-40B4-BE49-F238E27FC236}">
                  <a16:creationId xmlns:a16="http://schemas.microsoft.com/office/drawing/2014/main" id="{15DEDB12-86D9-F0F7-3766-4F307C07ACE1}"/>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8">
              <a:extLst>
                <a:ext uri="{FF2B5EF4-FFF2-40B4-BE49-F238E27FC236}">
                  <a16:creationId xmlns:a16="http://schemas.microsoft.com/office/drawing/2014/main" id="{F20C184A-D248-CF58-E6CE-98E2DFD89652}"/>
                </a:ext>
              </a:extLst>
            </p:cNvPr>
            <p:cNvSpPr>
              <a:spLocks/>
            </p:cNvSpPr>
            <p:nvPr/>
          </p:nvSpPr>
          <p:spPr bwMode="auto">
            <a:xfrm>
              <a:off x="6970558" y="5365393"/>
              <a:ext cx="302965" cy="490130"/>
            </a:xfrm>
            <a:custGeom>
              <a:avLst/>
              <a:gdLst>
                <a:gd name="T0" fmla="*/ 2147483646 w 450"/>
                <a:gd name="T1" fmla="*/ 2147483646 h 728"/>
                <a:gd name="T2" fmla="*/ 2147483646 w 450"/>
                <a:gd name="T3" fmla="*/ 0 h 728"/>
                <a:gd name="T4" fmla="*/ 2147483646 w 450"/>
                <a:gd name="T5" fmla="*/ 0 h 728"/>
                <a:gd name="T6" fmla="*/ 0 w 450"/>
                <a:gd name="T7" fmla="*/ 2147483646 h 728"/>
                <a:gd name="T8" fmla="*/ 2147483646 w 450"/>
                <a:gd name="T9" fmla="*/ 2147483646 h 728"/>
                <a:gd name="T10" fmla="*/ 2147483646 w 450"/>
                <a:gd name="T11" fmla="*/ 2147483646 h 728"/>
                <a:gd name="T12" fmla="*/ 2147483646 w 450"/>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19">
              <a:extLst>
                <a:ext uri="{FF2B5EF4-FFF2-40B4-BE49-F238E27FC236}">
                  <a16:creationId xmlns:a16="http://schemas.microsoft.com/office/drawing/2014/main" id="{AED7A927-60C3-8A15-C107-54EB0008C9B3}"/>
                </a:ext>
              </a:extLst>
            </p:cNvPr>
            <p:cNvSpPr>
              <a:spLocks/>
            </p:cNvSpPr>
            <p:nvPr/>
          </p:nvSpPr>
          <p:spPr bwMode="auto">
            <a:xfrm>
              <a:off x="7058755" y="5786851"/>
              <a:ext cx="123879" cy="1068456"/>
            </a:xfrm>
            <a:custGeom>
              <a:avLst/>
              <a:gdLst>
                <a:gd name="T0" fmla="*/ 2147483646 w 78"/>
                <a:gd name="T1" fmla="*/ 2147483646 h 671"/>
                <a:gd name="T2" fmla="*/ 0 w 78"/>
                <a:gd name="T3" fmla="*/ 2147483646 h 671"/>
                <a:gd name="T4" fmla="*/ 0 w 78"/>
                <a:gd name="T5" fmla="*/ 2147483646 h 671"/>
                <a:gd name="T6" fmla="*/ 2147483646 w 78"/>
                <a:gd name="T7" fmla="*/ 2147483646 h 671"/>
                <a:gd name="T8" fmla="*/ 2147483646 w 78"/>
                <a:gd name="T9" fmla="*/ 2147483646 h 671"/>
                <a:gd name="T10" fmla="*/ 2147483646 w 78"/>
                <a:gd name="T11" fmla="*/ 2147483646 h 6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0">
              <a:extLst>
                <a:ext uri="{FF2B5EF4-FFF2-40B4-BE49-F238E27FC236}">
                  <a16:creationId xmlns:a16="http://schemas.microsoft.com/office/drawing/2014/main" id="{7911F8D7-FF10-FE26-CB66-468F78D1BC08}"/>
                </a:ext>
              </a:extLst>
            </p:cNvPr>
            <p:cNvSpPr>
              <a:spLocks/>
            </p:cNvSpPr>
            <p:nvPr/>
          </p:nvSpPr>
          <p:spPr bwMode="auto">
            <a:xfrm>
              <a:off x="7181287"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1">
              <a:extLst>
                <a:ext uri="{FF2B5EF4-FFF2-40B4-BE49-F238E27FC236}">
                  <a16:creationId xmlns:a16="http://schemas.microsoft.com/office/drawing/2014/main" id="{3B193FD7-C075-4671-B06A-6E86DEFFD275}"/>
                </a:ext>
              </a:extLst>
            </p:cNvPr>
            <p:cNvSpPr>
              <a:spLocks/>
            </p:cNvSpPr>
            <p:nvPr/>
          </p:nvSpPr>
          <p:spPr bwMode="auto">
            <a:xfrm>
              <a:off x="6959786" y="5783485"/>
              <a:ext cx="100315" cy="1069802"/>
            </a:xfrm>
            <a:custGeom>
              <a:avLst/>
              <a:gdLst>
                <a:gd name="T0" fmla="*/ 2147483646 w 63"/>
                <a:gd name="T1" fmla="*/ 2147483646 h 672"/>
                <a:gd name="T2" fmla="*/ 0 w 63"/>
                <a:gd name="T3" fmla="*/ 2147483646 h 672"/>
                <a:gd name="T4" fmla="*/ 0 w 63"/>
                <a:gd name="T5" fmla="*/ 2147483646 h 672"/>
                <a:gd name="T6" fmla="*/ 2147483646 w 63"/>
                <a:gd name="T7" fmla="*/ 0 h 672"/>
                <a:gd name="T8" fmla="*/ 2147483646 w 63"/>
                <a:gd name="T9" fmla="*/ 2147483646 h 672"/>
                <a:gd name="T10" fmla="*/ 2147483646 w 63"/>
                <a:gd name="T11" fmla="*/ 2147483646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2">
              <a:extLst>
                <a:ext uri="{FF2B5EF4-FFF2-40B4-BE49-F238E27FC236}">
                  <a16:creationId xmlns:a16="http://schemas.microsoft.com/office/drawing/2014/main" id="{7C85A407-682B-E85F-73F6-94E905142681}"/>
                </a:ext>
              </a:extLst>
            </p:cNvPr>
            <p:cNvSpPr>
              <a:spLocks/>
            </p:cNvSpPr>
            <p:nvPr/>
          </p:nvSpPr>
          <p:spPr bwMode="auto">
            <a:xfrm>
              <a:off x="7056735" y="5357314"/>
              <a:ext cx="130611" cy="191204"/>
            </a:xfrm>
            <a:custGeom>
              <a:avLst/>
              <a:gdLst>
                <a:gd name="T0" fmla="*/ 0 w 82"/>
                <a:gd name="T1" fmla="*/ 2147483646 h 120"/>
                <a:gd name="T2" fmla="*/ 2147483646 w 82"/>
                <a:gd name="T3" fmla="*/ 2147483646 h 120"/>
                <a:gd name="T4" fmla="*/ 2147483646 w 82"/>
                <a:gd name="T5" fmla="*/ 0 h 120"/>
                <a:gd name="T6" fmla="*/ 2147483646 w 82"/>
                <a:gd name="T7" fmla="*/ 0 h 120"/>
                <a:gd name="T8" fmla="*/ 0 w 82"/>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849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45">
              <a:extLst>
                <a:ext uri="{FF2B5EF4-FFF2-40B4-BE49-F238E27FC236}">
                  <a16:creationId xmlns:a16="http://schemas.microsoft.com/office/drawing/2014/main" id="{992659D8-C95A-5B24-2B19-784C33379A45}"/>
                </a:ext>
              </a:extLst>
            </p:cNvPr>
            <p:cNvSpPr>
              <a:spLocks/>
            </p:cNvSpPr>
            <p:nvPr/>
          </p:nvSpPr>
          <p:spPr bwMode="auto">
            <a:xfrm>
              <a:off x="7117328" y="5355294"/>
              <a:ext cx="249778" cy="1502706"/>
            </a:xfrm>
            <a:custGeom>
              <a:avLst/>
              <a:gdLst>
                <a:gd name="T0" fmla="*/ 2147483646 w 157"/>
                <a:gd name="T1" fmla="*/ 0 h 944"/>
                <a:gd name="T2" fmla="*/ 0 w 157"/>
                <a:gd name="T3" fmla="*/ 2147483646 h 944"/>
                <a:gd name="T4" fmla="*/ 0 w 157"/>
                <a:gd name="T5" fmla="*/ 2147483646 h 944"/>
                <a:gd name="T6" fmla="*/ 2147483646 w 157"/>
                <a:gd name="T7" fmla="*/ 2147483646 h 944"/>
                <a:gd name="T8" fmla="*/ 2147483646 w 157"/>
                <a:gd name="T9" fmla="*/ 2147483646 h 944"/>
                <a:gd name="T10" fmla="*/ 2147483646 w 157"/>
                <a:gd name="T11" fmla="*/ 2147483646 h 944"/>
                <a:gd name="T12" fmla="*/ 2147483646 w 157"/>
                <a:gd name="T13" fmla="*/ 2147483646 h 944"/>
                <a:gd name="T14" fmla="*/ 2147483646 w 157"/>
                <a:gd name="T15" fmla="*/ 2147483646 h 944"/>
                <a:gd name="T16" fmla="*/ 2147483646 w 157"/>
                <a:gd name="T17" fmla="*/ 2147483646 h 944"/>
                <a:gd name="T18" fmla="*/ 2147483646 w 157"/>
                <a:gd name="T19" fmla="*/ 2147483646 h 944"/>
                <a:gd name="T20" fmla="*/ 2147483646 w 157"/>
                <a:gd name="T21" fmla="*/ 2147483646 h 944"/>
                <a:gd name="T22" fmla="*/ 2147483646 w 157"/>
                <a:gd name="T23" fmla="*/ 2147483646 h 944"/>
                <a:gd name="T24" fmla="*/ 0 w 157"/>
                <a:gd name="T25" fmla="*/ 2147483646 h 944"/>
                <a:gd name="T26" fmla="*/ 0 w 157"/>
                <a:gd name="T27" fmla="*/ 2147483646 h 944"/>
                <a:gd name="T28" fmla="*/ 2147483646 w 157"/>
                <a:gd name="T29" fmla="*/ 2147483646 h 944"/>
                <a:gd name="T30" fmla="*/ 2147483646 w 157"/>
                <a:gd name="T31" fmla="*/ 2147483646 h 944"/>
                <a:gd name="T32" fmla="*/ 2147483646 w 157"/>
                <a:gd name="T33" fmla="*/ 0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46">
              <a:extLst>
                <a:ext uri="{FF2B5EF4-FFF2-40B4-BE49-F238E27FC236}">
                  <a16:creationId xmlns:a16="http://schemas.microsoft.com/office/drawing/2014/main" id="{04812358-90E4-54A1-A179-D990DCA927A0}"/>
                </a:ext>
              </a:extLst>
            </p:cNvPr>
            <p:cNvSpPr>
              <a:spLocks/>
            </p:cNvSpPr>
            <p:nvPr/>
          </p:nvSpPr>
          <p:spPr bwMode="auto">
            <a:xfrm>
              <a:off x="7117328" y="5535727"/>
              <a:ext cx="156195" cy="295559"/>
            </a:xfrm>
            <a:custGeom>
              <a:avLst/>
              <a:gdLst>
                <a:gd name="T0" fmla="*/ 2147483646 w 98"/>
                <a:gd name="T1" fmla="*/ 0 h 186"/>
                <a:gd name="T2" fmla="*/ 2147483646 w 98"/>
                <a:gd name="T3" fmla="*/ 2147483646 h 186"/>
                <a:gd name="T4" fmla="*/ 0 w 98"/>
                <a:gd name="T5" fmla="*/ 2147483646 h 186"/>
                <a:gd name="T6" fmla="*/ 0 w 98"/>
                <a:gd name="T7" fmla="*/ 2147483646 h 186"/>
                <a:gd name="T8" fmla="*/ 2147483646 w 98"/>
                <a:gd name="T9" fmla="*/ 2147483646 h 186"/>
                <a:gd name="T10" fmla="*/ 2147483646 w 98"/>
                <a:gd name="T11" fmla="*/ 2147483646 h 186"/>
                <a:gd name="T12" fmla="*/ 2147483646 w 98"/>
                <a:gd name="T13" fmla="*/ 2147483646 h 186"/>
                <a:gd name="T14" fmla="*/ 2147483646 w 98"/>
                <a:gd name="T15" fmla="*/ 2147483646 h 186"/>
                <a:gd name="T16" fmla="*/ 2147483646 w 98"/>
                <a:gd name="T17" fmla="*/ 2147483646 h 186"/>
                <a:gd name="T18" fmla="*/ 2147483646 w 98"/>
                <a:gd name="T19" fmla="*/ 2147483646 h 186"/>
                <a:gd name="T20" fmla="*/ 2147483646 w 98"/>
                <a:gd name="T21" fmla="*/ 2147483646 h 186"/>
                <a:gd name="T22" fmla="*/ 2147483646 w 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47">
              <a:extLst>
                <a:ext uri="{FF2B5EF4-FFF2-40B4-BE49-F238E27FC236}">
                  <a16:creationId xmlns:a16="http://schemas.microsoft.com/office/drawing/2014/main" id="{6DA509B7-1FD8-3354-8BC9-262A18AF1C0A}"/>
                </a:ext>
              </a:extLst>
            </p:cNvPr>
            <p:cNvSpPr>
              <a:spLocks/>
            </p:cNvSpPr>
            <p:nvPr/>
          </p:nvSpPr>
          <p:spPr bwMode="auto">
            <a:xfrm>
              <a:off x="7117328" y="5788871"/>
              <a:ext cx="65306" cy="1066436"/>
            </a:xfrm>
            <a:custGeom>
              <a:avLst/>
              <a:gdLst>
                <a:gd name="T0" fmla="*/ 2147483646 w 41"/>
                <a:gd name="T1" fmla="*/ 0 h 670"/>
                <a:gd name="T2" fmla="*/ 2147483646 w 41"/>
                <a:gd name="T3" fmla="*/ 0 h 670"/>
                <a:gd name="T4" fmla="*/ 0 w 41"/>
                <a:gd name="T5" fmla="*/ 0 h 670"/>
                <a:gd name="T6" fmla="*/ 0 w 41"/>
                <a:gd name="T7" fmla="*/ 2147483646 h 670"/>
                <a:gd name="T8" fmla="*/ 2147483646 w 41"/>
                <a:gd name="T9" fmla="*/ 2147483646 h 670"/>
                <a:gd name="T10" fmla="*/ 2147483646 w 41"/>
                <a:gd name="T11" fmla="*/ 2147483646 h 670"/>
                <a:gd name="T12" fmla="*/ 2147483646 w 41"/>
                <a:gd name="T13" fmla="*/ 2147483646 h 670"/>
                <a:gd name="T14" fmla="*/ 2147483646 w 41"/>
                <a:gd name="T15" fmla="*/ 2147483646 h 670"/>
                <a:gd name="T16" fmla="*/ 2147483646 w 41"/>
                <a:gd name="T17" fmla="*/ 2147483646 h 670"/>
                <a:gd name="T18" fmla="*/ 2147483646 w 41"/>
                <a:gd name="T19" fmla="*/ 0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48">
              <a:extLst>
                <a:ext uri="{FF2B5EF4-FFF2-40B4-BE49-F238E27FC236}">
                  <a16:creationId xmlns:a16="http://schemas.microsoft.com/office/drawing/2014/main" id="{BF7A35B6-D27C-FF47-0759-0713EE56305E}"/>
                </a:ext>
              </a:extLst>
            </p:cNvPr>
            <p:cNvSpPr>
              <a:spLocks/>
            </p:cNvSpPr>
            <p:nvPr/>
          </p:nvSpPr>
          <p:spPr bwMode="auto">
            <a:xfrm>
              <a:off x="7181287" y="5783485"/>
              <a:ext cx="100315" cy="1069802"/>
            </a:xfrm>
            <a:custGeom>
              <a:avLst/>
              <a:gdLst>
                <a:gd name="T0" fmla="*/ 2147483646 w 63"/>
                <a:gd name="T1" fmla="*/ 0 h 672"/>
                <a:gd name="T2" fmla="*/ 2147483646 w 63"/>
                <a:gd name="T3" fmla="*/ 0 h 672"/>
                <a:gd name="T4" fmla="*/ 0 w 63"/>
                <a:gd name="T5" fmla="*/ 2147483646 h 672"/>
                <a:gd name="T6" fmla="*/ 0 w 63"/>
                <a:gd name="T7" fmla="*/ 2147483646 h 672"/>
                <a:gd name="T8" fmla="*/ 0 w 63"/>
                <a:gd name="T9" fmla="*/ 2147483646 h 672"/>
                <a:gd name="T10" fmla="*/ 2147483646 w 63"/>
                <a:gd name="T11" fmla="*/ 2147483646 h 672"/>
                <a:gd name="T12" fmla="*/ 2147483646 w 63"/>
                <a:gd name="T13" fmla="*/ 2147483646 h 672"/>
                <a:gd name="T14" fmla="*/ 2147483646 w 63"/>
                <a:gd name="T15" fmla="*/ 2147483646 h 672"/>
                <a:gd name="T16" fmla="*/ 2147483646 w 63"/>
                <a:gd name="T17" fmla="*/ 2147483646 h 672"/>
                <a:gd name="T18" fmla="*/ 2147483646 w 63"/>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49">
              <a:extLst>
                <a:ext uri="{FF2B5EF4-FFF2-40B4-BE49-F238E27FC236}">
                  <a16:creationId xmlns:a16="http://schemas.microsoft.com/office/drawing/2014/main" id="{DED85804-25CB-A945-46C9-6081BCB3A774}"/>
                </a:ext>
              </a:extLst>
            </p:cNvPr>
            <p:cNvSpPr>
              <a:spLocks/>
            </p:cNvSpPr>
            <p:nvPr/>
          </p:nvSpPr>
          <p:spPr bwMode="auto">
            <a:xfrm>
              <a:off x="7117328" y="5357314"/>
              <a:ext cx="70019" cy="183125"/>
            </a:xfrm>
            <a:custGeom>
              <a:avLst/>
              <a:gdLst>
                <a:gd name="T0" fmla="*/ 2147483646 w 44"/>
                <a:gd name="T1" fmla="*/ 0 h 115"/>
                <a:gd name="T2" fmla="*/ 0 w 44"/>
                <a:gd name="T3" fmla="*/ 0 h 115"/>
                <a:gd name="T4" fmla="*/ 0 w 44"/>
                <a:gd name="T5" fmla="*/ 2147483646 h 115"/>
                <a:gd name="T6" fmla="*/ 2147483646 w 44"/>
                <a:gd name="T7" fmla="*/ 2147483646 h 115"/>
                <a:gd name="T8" fmla="*/ 2147483646 w 44"/>
                <a:gd name="T9" fmla="*/ 2147483646 h 115"/>
                <a:gd name="T10" fmla="*/ 2147483646 w 44"/>
                <a:gd name="T11" fmla="*/ 2147483646 h 115"/>
                <a:gd name="T12" fmla="*/ 2147483646 w 44"/>
                <a:gd name="T13" fmla="*/ 0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2" name="Group 5">
            <a:extLst>
              <a:ext uri="{FF2B5EF4-FFF2-40B4-BE49-F238E27FC236}">
                <a16:creationId xmlns:a16="http://schemas.microsoft.com/office/drawing/2014/main" id="{B18A50C2-2D32-D173-A26E-7F30046ED507}"/>
              </a:ext>
            </a:extLst>
          </p:cNvPr>
          <p:cNvGrpSpPr>
            <a:grpSpLocks/>
          </p:cNvGrpSpPr>
          <p:nvPr userDrawn="1"/>
        </p:nvGrpSpPr>
        <p:grpSpPr bwMode="auto">
          <a:xfrm rot="10800000" flipV="1">
            <a:off x="4687888" y="4668838"/>
            <a:ext cx="303212" cy="1625600"/>
            <a:chOff x="6007804" y="4266641"/>
            <a:chExt cx="403952" cy="2588666"/>
          </a:xfrm>
        </p:grpSpPr>
        <p:sp>
          <p:nvSpPr>
            <p:cNvPr id="243" name="Freeform 29">
              <a:extLst>
                <a:ext uri="{FF2B5EF4-FFF2-40B4-BE49-F238E27FC236}">
                  <a16:creationId xmlns:a16="http://schemas.microsoft.com/office/drawing/2014/main" id="{8E16B4BA-A243-F4A5-96D7-5FE703EC9A77}"/>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30">
              <a:extLst>
                <a:ext uri="{FF2B5EF4-FFF2-40B4-BE49-F238E27FC236}">
                  <a16:creationId xmlns:a16="http://schemas.microsoft.com/office/drawing/2014/main" id="{D818F369-B79F-AB23-D78A-603B787FC979}"/>
                </a:ext>
              </a:extLst>
            </p:cNvPr>
            <p:cNvSpPr>
              <a:spLocks/>
            </p:cNvSpPr>
            <p:nvPr/>
          </p:nvSpPr>
          <p:spPr bwMode="auto">
            <a:xfrm>
              <a:off x="6018576" y="4273373"/>
              <a:ext cx="300945" cy="490130"/>
            </a:xfrm>
            <a:custGeom>
              <a:avLst/>
              <a:gdLst>
                <a:gd name="T0" fmla="*/ 2147483646 w 447"/>
                <a:gd name="T1" fmla="*/ 2147483646 h 728"/>
                <a:gd name="T2" fmla="*/ 2147483646 w 447"/>
                <a:gd name="T3" fmla="*/ 0 h 728"/>
                <a:gd name="T4" fmla="*/ 2147483646 w 447"/>
                <a:gd name="T5" fmla="*/ 0 h 728"/>
                <a:gd name="T6" fmla="*/ 0 w 447"/>
                <a:gd name="T7" fmla="*/ 2147483646 h 728"/>
                <a:gd name="T8" fmla="*/ 2147483646 w 447"/>
                <a:gd name="T9" fmla="*/ 2147483646 h 728"/>
                <a:gd name="T10" fmla="*/ 2147483646 w 447"/>
                <a:gd name="T11" fmla="*/ 2147483646 h 728"/>
                <a:gd name="T12" fmla="*/ 2147483646 w 447"/>
                <a:gd name="T13" fmla="*/ 2147483646 h 7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31">
              <a:extLst>
                <a:ext uri="{FF2B5EF4-FFF2-40B4-BE49-F238E27FC236}">
                  <a16:creationId xmlns:a16="http://schemas.microsoft.com/office/drawing/2014/main" id="{383AF8C2-58E5-E406-6ECA-C66F5801A091}"/>
                </a:ext>
              </a:extLst>
            </p:cNvPr>
            <p:cNvSpPr>
              <a:spLocks/>
            </p:cNvSpPr>
            <p:nvPr/>
          </p:nvSpPr>
          <p:spPr bwMode="auto">
            <a:xfrm>
              <a:off x="6104752" y="4694831"/>
              <a:ext cx="125899" cy="2160476"/>
            </a:xfrm>
            <a:custGeom>
              <a:avLst/>
              <a:gdLst>
                <a:gd name="T0" fmla="*/ 2147483646 w 79"/>
                <a:gd name="T1" fmla="*/ 2147483646 h 1357"/>
                <a:gd name="T2" fmla="*/ 0 w 79"/>
                <a:gd name="T3" fmla="*/ 2147483646 h 1357"/>
                <a:gd name="T4" fmla="*/ 0 w 79"/>
                <a:gd name="T5" fmla="*/ 2147483646 h 1357"/>
                <a:gd name="T6" fmla="*/ 2147483646 w 79"/>
                <a:gd name="T7" fmla="*/ 2147483646 h 1357"/>
                <a:gd name="T8" fmla="*/ 2147483646 w 79"/>
                <a:gd name="T9" fmla="*/ 2147483646 h 1357"/>
                <a:gd name="T10" fmla="*/ 2147483646 w 79"/>
                <a:gd name="T11" fmla="*/ 2147483646 h 13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32">
              <a:extLst>
                <a:ext uri="{FF2B5EF4-FFF2-40B4-BE49-F238E27FC236}">
                  <a16:creationId xmlns:a16="http://schemas.microsoft.com/office/drawing/2014/main" id="{5D269C58-D13E-929B-E0FB-265E76464CF2}"/>
                </a:ext>
              </a:extLst>
            </p:cNvPr>
            <p:cNvSpPr>
              <a:spLocks/>
            </p:cNvSpPr>
            <p:nvPr/>
          </p:nvSpPr>
          <p:spPr bwMode="auto">
            <a:xfrm>
              <a:off x="6228631"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33">
              <a:extLst>
                <a:ext uri="{FF2B5EF4-FFF2-40B4-BE49-F238E27FC236}">
                  <a16:creationId xmlns:a16="http://schemas.microsoft.com/office/drawing/2014/main" id="{ED8E52C8-07CC-BFCC-8E47-E0598572899E}"/>
                </a:ext>
              </a:extLst>
            </p:cNvPr>
            <p:cNvSpPr>
              <a:spLocks/>
            </p:cNvSpPr>
            <p:nvPr/>
          </p:nvSpPr>
          <p:spPr bwMode="auto">
            <a:xfrm>
              <a:off x="6007804" y="4692138"/>
              <a:ext cx="100315" cy="2161149"/>
            </a:xfrm>
            <a:custGeom>
              <a:avLst/>
              <a:gdLst>
                <a:gd name="T0" fmla="*/ 2147483646 w 63"/>
                <a:gd name="T1" fmla="*/ 2147483646 h 1358"/>
                <a:gd name="T2" fmla="*/ 0 w 63"/>
                <a:gd name="T3" fmla="*/ 2147483646 h 1358"/>
                <a:gd name="T4" fmla="*/ 0 w 63"/>
                <a:gd name="T5" fmla="*/ 2147483646 h 1358"/>
                <a:gd name="T6" fmla="*/ 2147483646 w 63"/>
                <a:gd name="T7" fmla="*/ 0 h 1358"/>
                <a:gd name="T8" fmla="*/ 2147483646 w 63"/>
                <a:gd name="T9" fmla="*/ 2147483646 h 1358"/>
                <a:gd name="T10" fmla="*/ 2147483646 w 63"/>
                <a:gd name="T11" fmla="*/ 2147483646 h 13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34">
              <a:extLst>
                <a:ext uri="{FF2B5EF4-FFF2-40B4-BE49-F238E27FC236}">
                  <a16:creationId xmlns:a16="http://schemas.microsoft.com/office/drawing/2014/main" id="{D6D6CE6F-F838-ADFF-E978-6BD8D4315FA9}"/>
                </a:ext>
              </a:extLst>
            </p:cNvPr>
            <p:cNvSpPr>
              <a:spLocks/>
            </p:cNvSpPr>
            <p:nvPr/>
          </p:nvSpPr>
          <p:spPr bwMode="auto">
            <a:xfrm>
              <a:off x="6104752" y="4268661"/>
              <a:ext cx="129265" cy="185818"/>
            </a:xfrm>
            <a:custGeom>
              <a:avLst/>
              <a:gdLst>
                <a:gd name="T0" fmla="*/ 0 w 81"/>
                <a:gd name="T1" fmla="*/ 2147483646 h 117"/>
                <a:gd name="T2" fmla="*/ 2147483646 w 81"/>
                <a:gd name="T3" fmla="*/ 2147483646 h 117"/>
                <a:gd name="T4" fmla="*/ 2147483646 w 81"/>
                <a:gd name="T5" fmla="*/ 0 h 117"/>
                <a:gd name="T6" fmla="*/ 2147483646 w 81"/>
                <a:gd name="T7" fmla="*/ 0 h 117"/>
                <a:gd name="T8" fmla="*/ 0 w 81"/>
                <a:gd name="T9" fmla="*/ 2147483646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8C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50">
              <a:extLst>
                <a:ext uri="{FF2B5EF4-FFF2-40B4-BE49-F238E27FC236}">
                  <a16:creationId xmlns:a16="http://schemas.microsoft.com/office/drawing/2014/main" id="{D2B645F9-B726-6CA0-C673-5D9B4BCD42C4}"/>
                </a:ext>
              </a:extLst>
            </p:cNvPr>
            <p:cNvSpPr>
              <a:spLocks/>
            </p:cNvSpPr>
            <p:nvPr/>
          </p:nvSpPr>
          <p:spPr bwMode="auto">
            <a:xfrm>
              <a:off x="6173424" y="4266641"/>
              <a:ext cx="238332" cy="2588666"/>
            </a:xfrm>
            <a:custGeom>
              <a:avLst/>
              <a:gdLst>
                <a:gd name="T0" fmla="*/ 2147483646 w 150"/>
                <a:gd name="T1" fmla="*/ 0 h 1626"/>
                <a:gd name="T2" fmla="*/ 0 w 150"/>
                <a:gd name="T3" fmla="*/ 2147483646 h 1626"/>
                <a:gd name="T4" fmla="*/ 2147483646 w 150"/>
                <a:gd name="T5" fmla="*/ 2147483646 h 1626"/>
                <a:gd name="T6" fmla="*/ 2147483646 w 150"/>
                <a:gd name="T7" fmla="*/ 2147483646 h 1626"/>
                <a:gd name="T8" fmla="*/ 2147483646 w 150"/>
                <a:gd name="T9" fmla="*/ 2147483646 h 1626"/>
                <a:gd name="T10" fmla="*/ 2147483646 w 150"/>
                <a:gd name="T11" fmla="*/ 2147483646 h 1626"/>
                <a:gd name="T12" fmla="*/ 2147483646 w 150"/>
                <a:gd name="T13" fmla="*/ 2147483646 h 1626"/>
                <a:gd name="T14" fmla="*/ 2147483646 w 150"/>
                <a:gd name="T15" fmla="*/ 2147483646 h 1626"/>
                <a:gd name="T16" fmla="*/ 2147483646 w 150"/>
                <a:gd name="T17" fmla="*/ 2147483646 h 1626"/>
                <a:gd name="T18" fmla="*/ 2147483646 w 150"/>
                <a:gd name="T19" fmla="*/ 2147483646 h 1626"/>
                <a:gd name="T20" fmla="*/ 2147483646 w 150"/>
                <a:gd name="T21" fmla="*/ 2147483646 h 1626"/>
                <a:gd name="T22" fmla="*/ 2147483646 w 150"/>
                <a:gd name="T23" fmla="*/ 2147483646 h 1626"/>
                <a:gd name="T24" fmla="*/ 2147483646 w 150"/>
                <a:gd name="T25" fmla="*/ 0 h 16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51">
              <a:extLst>
                <a:ext uri="{FF2B5EF4-FFF2-40B4-BE49-F238E27FC236}">
                  <a16:creationId xmlns:a16="http://schemas.microsoft.com/office/drawing/2014/main" id="{0F9157AE-630B-4F05-68CB-AD4494780142}"/>
                </a:ext>
              </a:extLst>
            </p:cNvPr>
            <p:cNvSpPr>
              <a:spLocks/>
            </p:cNvSpPr>
            <p:nvPr/>
          </p:nvSpPr>
          <p:spPr bwMode="auto">
            <a:xfrm>
              <a:off x="6161979" y="4441687"/>
              <a:ext cx="157542" cy="298252"/>
            </a:xfrm>
            <a:custGeom>
              <a:avLst/>
              <a:gdLst>
                <a:gd name="T0" fmla="*/ 2147483646 w 99"/>
                <a:gd name="T1" fmla="*/ 0 h 187"/>
                <a:gd name="T2" fmla="*/ 2147483646 w 99"/>
                <a:gd name="T3" fmla="*/ 0 h 187"/>
                <a:gd name="T4" fmla="*/ 2147483646 w 99"/>
                <a:gd name="T5" fmla="*/ 2147483646 h 187"/>
                <a:gd name="T6" fmla="*/ 0 w 99"/>
                <a:gd name="T7" fmla="*/ 2147483646 h 187"/>
                <a:gd name="T8" fmla="*/ 0 w 99"/>
                <a:gd name="T9" fmla="*/ 2147483646 h 187"/>
                <a:gd name="T10" fmla="*/ 2147483646 w 99"/>
                <a:gd name="T11" fmla="*/ 2147483646 h 187"/>
                <a:gd name="T12" fmla="*/ 2147483646 w 99"/>
                <a:gd name="T13" fmla="*/ 2147483646 h 187"/>
                <a:gd name="T14" fmla="*/ 2147483646 w 99"/>
                <a:gd name="T15" fmla="*/ 2147483646 h 187"/>
                <a:gd name="T16" fmla="*/ 2147483646 w 99"/>
                <a:gd name="T17" fmla="*/ 2147483646 h 187"/>
                <a:gd name="T18" fmla="*/ 2147483646 w 99"/>
                <a:gd name="T19" fmla="*/ 2147483646 h 187"/>
                <a:gd name="T20" fmla="*/ 2147483646 w 99"/>
                <a:gd name="T21" fmla="*/ 2147483646 h 187"/>
                <a:gd name="T22" fmla="*/ 2147483646 w 99"/>
                <a:gd name="T23" fmla="*/ 2147483646 h 187"/>
                <a:gd name="T24" fmla="*/ 2147483646 w 99"/>
                <a:gd name="T25" fmla="*/ 0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52">
              <a:extLst>
                <a:ext uri="{FF2B5EF4-FFF2-40B4-BE49-F238E27FC236}">
                  <a16:creationId xmlns:a16="http://schemas.microsoft.com/office/drawing/2014/main" id="{A380839D-26D8-2E4F-C257-DEE966E24474}"/>
                </a:ext>
              </a:extLst>
            </p:cNvPr>
            <p:cNvSpPr>
              <a:spLocks/>
            </p:cNvSpPr>
            <p:nvPr/>
          </p:nvSpPr>
          <p:spPr bwMode="auto">
            <a:xfrm>
              <a:off x="6161979" y="4696851"/>
              <a:ext cx="68672" cy="2158456"/>
            </a:xfrm>
            <a:custGeom>
              <a:avLst/>
              <a:gdLst>
                <a:gd name="T0" fmla="*/ 2147483646 w 43"/>
                <a:gd name="T1" fmla="*/ 0 h 1356"/>
                <a:gd name="T2" fmla="*/ 2147483646 w 43"/>
                <a:gd name="T3" fmla="*/ 0 h 1356"/>
                <a:gd name="T4" fmla="*/ 0 w 43"/>
                <a:gd name="T5" fmla="*/ 0 h 1356"/>
                <a:gd name="T6" fmla="*/ 0 w 43"/>
                <a:gd name="T7" fmla="*/ 2147483646 h 1356"/>
                <a:gd name="T8" fmla="*/ 2147483646 w 43"/>
                <a:gd name="T9" fmla="*/ 2147483646 h 1356"/>
                <a:gd name="T10" fmla="*/ 2147483646 w 43"/>
                <a:gd name="T11" fmla="*/ 2147483646 h 1356"/>
                <a:gd name="T12" fmla="*/ 2147483646 w 43"/>
                <a:gd name="T13" fmla="*/ 2147483646 h 1356"/>
                <a:gd name="T14" fmla="*/ 2147483646 w 43"/>
                <a:gd name="T15" fmla="*/ 2147483646 h 1356"/>
                <a:gd name="T16" fmla="*/ 2147483646 w 43"/>
                <a:gd name="T17" fmla="*/ 2147483646 h 1356"/>
                <a:gd name="T18" fmla="*/ 2147483646 w 43"/>
                <a:gd name="T19" fmla="*/ 0 h 1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53">
              <a:extLst>
                <a:ext uri="{FF2B5EF4-FFF2-40B4-BE49-F238E27FC236}">
                  <a16:creationId xmlns:a16="http://schemas.microsoft.com/office/drawing/2014/main" id="{DC001791-85A3-3D2E-BA96-84569EFC5F82}"/>
                </a:ext>
              </a:extLst>
            </p:cNvPr>
            <p:cNvSpPr>
              <a:spLocks/>
            </p:cNvSpPr>
            <p:nvPr/>
          </p:nvSpPr>
          <p:spPr bwMode="auto">
            <a:xfrm>
              <a:off x="6228631" y="4692138"/>
              <a:ext cx="100315" cy="2161149"/>
            </a:xfrm>
            <a:custGeom>
              <a:avLst/>
              <a:gdLst>
                <a:gd name="T0" fmla="*/ 2147483646 w 63"/>
                <a:gd name="T1" fmla="*/ 0 h 1358"/>
                <a:gd name="T2" fmla="*/ 2147483646 w 63"/>
                <a:gd name="T3" fmla="*/ 0 h 1358"/>
                <a:gd name="T4" fmla="*/ 0 w 63"/>
                <a:gd name="T5" fmla="*/ 2147483646 h 1358"/>
                <a:gd name="T6" fmla="*/ 0 w 63"/>
                <a:gd name="T7" fmla="*/ 2147483646 h 1358"/>
                <a:gd name="T8" fmla="*/ 0 w 63"/>
                <a:gd name="T9" fmla="*/ 2147483646 h 1358"/>
                <a:gd name="T10" fmla="*/ 2147483646 w 63"/>
                <a:gd name="T11" fmla="*/ 2147483646 h 1358"/>
                <a:gd name="T12" fmla="*/ 2147483646 w 63"/>
                <a:gd name="T13" fmla="*/ 2147483646 h 1358"/>
                <a:gd name="T14" fmla="*/ 2147483646 w 63"/>
                <a:gd name="T15" fmla="*/ 2147483646 h 1358"/>
                <a:gd name="T16" fmla="*/ 2147483646 w 63"/>
                <a:gd name="T17" fmla="*/ 2147483646 h 1358"/>
                <a:gd name="T18" fmla="*/ 2147483646 w 63"/>
                <a:gd name="T19" fmla="*/ 0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54">
              <a:extLst>
                <a:ext uri="{FF2B5EF4-FFF2-40B4-BE49-F238E27FC236}">
                  <a16:creationId xmlns:a16="http://schemas.microsoft.com/office/drawing/2014/main" id="{4E0F7599-C709-3FB3-620D-4F5E11AF7931}"/>
                </a:ext>
              </a:extLst>
            </p:cNvPr>
            <p:cNvSpPr>
              <a:spLocks/>
            </p:cNvSpPr>
            <p:nvPr/>
          </p:nvSpPr>
          <p:spPr bwMode="auto">
            <a:xfrm>
              <a:off x="6161979" y="4268661"/>
              <a:ext cx="72038" cy="178413"/>
            </a:xfrm>
            <a:custGeom>
              <a:avLst/>
              <a:gdLst>
                <a:gd name="T0" fmla="*/ 2147483646 w 45"/>
                <a:gd name="T1" fmla="*/ 0 h 112"/>
                <a:gd name="T2" fmla="*/ 2147483646 w 45"/>
                <a:gd name="T3" fmla="*/ 0 h 112"/>
                <a:gd name="T4" fmla="*/ 0 w 45"/>
                <a:gd name="T5" fmla="*/ 0 h 112"/>
                <a:gd name="T6" fmla="*/ 0 w 45"/>
                <a:gd name="T7" fmla="*/ 2147483646 h 112"/>
                <a:gd name="T8" fmla="*/ 2147483646 w 45"/>
                <a:gd name="T9" fmla="*/ 2147483646 h 112"/>
                <a:gd name="T10" fmla="*/ 2147483646 w 45"/>
                <a:gd name="T11" fmla="*/ 2147483646 h 112"/>
                <a:gd name="T12" fmla="*/ 2147483646 w 45"/>
                <a:gd name="T13" fmla="*/ 2147483646 h 112"/>
                <a:gd name="T14" fmla="*/ 2147483646 w 45"/>
                <a:gd name="T15" fmla="*/ 0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4" name="组合 511">
            <a:extLst>
              <a:ext uri="{FF2B5EF4-FFF2-40B4-BE49-F238E27FC236}">
                <a16:creationId xmlns:a16="http://schemas.microsoft.com/office/drawing/2014/main" id="{7A841309-278F-C5AF-2F93-EB5CA71227CC}"/>
              </a:ext>
            </a:extLst>
          </p:cNvPr>
          <p:cNvGrpSpPr>
            <a:grpSpLocks/>
          </p:cNvGrpSpPr>
          <p:nvPr userDrawn="1"/>
        </p:nvGrpSpPr>
        <p:grpSpPr bwMode="auto">
          <a:xfrm>
            <a:off x="3175" y="173038"/>
            <a:ext cx="568325" cy="520700"/>
            <a:chOff x="0" y="532828"/>
            <a:chExt cx="759125" cy="568897"/>
          </a:xfrm>
        </p:grpSpPr>
        <p:sp>
          <p:nvSpPr>
            <p:cNvPr id="255" name="矩形 512">
              <a:extLst>
                <a:ext uri="{FF2B5EF4-FFF2-40B4-BE49-F238E27FC236}">
                  <a16:creationId xmlns:a16="http://schemas.microsoft.com/office/drawing/2014/main" id="{D522C366-86BE-97B3-FC1F-E01AE6B409CF}"/>
                </a:ext>
              </a:extLst>
            </p:cNvPr>
            <p:cNvSpPr/>
            <p:nvPr/>
          </p:nvSpPr>
          <p:spPr>
            <a:xfrm>
              <a:off x="0" y="532828"/>
              <a:ext cx="239613"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6" name="矩形 513">
              <a:extLst>
                <a:ext uri="{FF2B5EF4-FFF2-40B4-BE49-F238E27FC236}">
                  <a16:creationId xmlns:a16="http://schemas.microsoft.com/office/drawing/2014/main" id="{76D042A8-72EE-5D79-202F-6AD6C0F5BE41}"/>
                </a:ext>
              </a:extLst>
            </p:cNvPr>
            <p:cNvSpPr/>
            <p:nvPr/>
          </p:nvSpPr>
          <p:spPr>
            <a:xfrm>
              <a:off x="341395" y="532828"/>
              <a:ext cx="108143"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7" name="矩形 514">
              <a:extLst>
                <a:ext uri="{FF2B5EF4-FFF2-40B4-BE49-F238E27FC236}">
                  <a16:creationId xmlns:a16="http://schemas.microsoft.com/office/drawing/2014/main" id="{031DAA1E-BD43-B12F-DC5A-562C6B2E6D31}"/>
                </a:ext>
              </a:extLst>
            </p:cNvPr>
            <p:cNvSpPr/>
            <p:nvPr/>
          </p:nvSpPr>
          <p:spPr>
            <a:xfrm>
              <a:off x="551320" y="532828"/>
              <a:ext cx="67855"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58" name="矩形 515">
              <a:extLst>
                <a:ext uri="{FF2B5EF4-FFF2-40B4-BE49-F238E27FC236}">
                  <a16:creationId xmlns:a16="http://schemas.microsoft.com/office/drawing/2014/main" id="{F3F16E04-7828-36E1-8481-09544D8C1233}"/>
                </a:ext>
              </a:extLst>
            </p:cNvPr>
            <p:cNvSpPr/>
            <p:nvPr/>
          </p:nvSpPr>
          <p:spPr>
            <a:xfrm>
              <a:off x="720957" y="532828"/>
              <a:ext cx="38168"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grpSp>
        <p:nvGrpSpPr>
          <p:cNvPr id="259" name="组合 516">
            <a:extLst>
              <a:ext uri="{FF2B5EF4-FFF2-40B4-BE49-F238E27FC236}">
                <a16:creationId xmlns:a16="http://schemas.microsoft.com/office/drawing/2014/main" id="{38F47F37-ACE3-A74F-2367-BFCDA81D9AB2}"/>
              </a:ext>
            </a:extLst>
          </p:cNvPr>
          <p:cNvGrpSpPr>
            <a:grpSpLocks/>
          </p:cNvGrpSpPr>
          <p:nvPr userDrawn="1"/>
        </p:nvGrpSpPr>
        <p:grpSpPr bwMode="auto">
          <a:xfrm>
            <a:off x="3175" y="692150"/>
            <a:ext cx="9137650" cy="34925"/>
            <a:chOff x="0" y="532828"/>
            <a:chExt cx="759125" cy="568897"/>
          </a:xfrm>
        </p:grpSpPr>
        <p:sp>
          <p:nvSpPr>
            <p:cNvPr id="260" name="矩形 517">
              <a:extLst>
                <a:ext uri="{FF2B5EF4-FFF2-40B4-BE49-F238E27FC236}">
                  <a16:creationId xmlns:a16="http://schemas.microsoft.com/office/drawing/2014/main" id="{1762C31E-4876-3329-15F6-80408C13ADA6}"/>
                </a:ext>
              </a:extLst>
            </p:cNvPr>
            <p:cNvSpPr/>
            <p:nvPr/>
          </p:nvSpPr>
          <p:spPr>
            <a:xfrm>
              <a:off x="0" y="532828"/>
              <a:ext cx="238842"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1" name="矩形 518">
              <a:extLst>
                <a:ext uri="{FF2B5EF4-FFF2-40B4-BE49-F238E27FC236}">
                  <a16:creationId xmlns:a16="http://schemas.microsoft.com/office/drawing/2014/main" id="{5E456EAA-9BC3-EC11-3B3E-F5357582F43C}"/>
                </a:ext>
              </a:extLst>
            </p:cNvPr>
            <p:cNvSpPr/>
            <p:nvPr/>
          </p:nvSpPr>
          <p:spPr>
            <a:xfrm>
              <a:off x="238842" y="532828"/>
              <a:ext cx="2098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2" name="矩形 519">
              <a:extLst>
                <a:ext uri="{FF2B5EF4-FFF2-40B4-BE49-F238E27FC236}">
                  <a16:creationId xmlns:a16="http://schemas.microsoft.com/office/drawing/2014/main" id="{3374E9D9-9C41-23AB-7E88-534136B4EC4C}"/>
                </a:ext>
              </a:extLst>
            </p:cNvPr>
            <p:cNvSpPr/>
            <p:nvPr/>
          </p:nvSpPr>
          <p:spPr>
            <a:xfrm>
              <a:off x="448670" y="532828"/>
              <a:ext cx="169999"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263" name="矩形 520">
              <a:extLst>
                <a:ext uri="{FF2B5EF4-FFF2-40B4-BE49-F238E27FC236}">
                  <a16:creationId xmlns:a16="http://schemas.microsoft.com/office/drawing/2014/main" id="{BC29DDE6-6710-278A-C09A-0932E956F121}"/>
                </a:ext>
              </a:extLst>
            </p:cNvPr>
            <p:cNvSpPr/>
            <p:nvPr/>
          </p:nvSpPr>
          <p:spPr>
            <a:xfrm>
              <a:off x="616822" y="532828"/>
              <a:ext cx="142303"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spTree>
    <p:extLst>
      <p:ext uri="{BB962C8B-B14F-4D97-AF65-F5344CB8AC3E}">
        <p14:creationId xmlns:p14="http://schemas.microsoft.com/office/powerpoint/2010/main" val="81173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64AF9ED2-3052-AA49-86E0-83781104F928}"/>
              </a:ext>
            </a:extLst>
          </p:cNvPr>
          <p:cNvSpPr>
            <a:spLocks noChangeArrowheads="1"/>
          </p:cNvSpPr>
          <p:nvPr userDrawn="1"/>
        </p:nvSpPr>
        <p:spPr bwMode="auto">
          <a:xfrm>
            <a:off x="6242050" y="4570413"/>
            <a:ext cx="581025" cy="352425"/>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100">
                <a:solidFill>
                  <a:srgbClr val="FFFFFF"/>
                </a:solidFill>
              </a:rPr>
              <a:t>PPT</a:t>
            </a:r>
            <a:r>
              <a:rPr lang="zh-CN" altLang="en-US" sz="100">
                <a:solidFill>
                  <a:srgbClr val="FFFFFF"/>
                </a:solidFill>
              </a:rPr>
              <a:t>模板下载：</a:t>
            </a:r>
            <a:r>
              <a:rPr lang="en-US" altLang="zh-CN" sz="100">
                <a:solidFill>
                  <a:srgbClr val="FFFFFF"/>
                </a:solidFill>
              </a:rPr>
              <a:t>www.1ppt.com/moban/     </a:t>
            </a:r>
            <a:r>
              <a:rPr lang="zh-CN" altLang="en-US" sz="100">
                <a:solidFill>
                  <a:srgbClr val="FFFFFF"/>
                </a:solidFill>
              </a:rPr>
              <a:t>行业</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www.1ppt.com/hangye/ </a:t>
            </a:r>
          </a:p>
          <a:p>
            <a:pPr eaLnBrk="1" hangingPunct="1">
              <a:defRPr/>
            </a:pPr>
            <a:r>
              <a:rPr lang="zh-CN" altLang="en-US" sz="100">
                <a:solidFill>
                  <a:srgbClr val="FFFFFF"/>
                </a:solidFill>
              </a:rPr>
              <a:t>节日</a:t>
            </a:r>
            <a:r>
              <a:rPr lang="en-US" altLang="zh-CN" sz="100">
                <a:solidFill>
                  <a:srgbClr val="FFFFFF"/>
                </a:solidFill>
              </a:rPr>
              <a:t>PPT</a:t>
            </a:r>
            <a:r>
              <a:rPr lang="zh-CN" altLang="en-US" sz="100">
                <a:solidFill>
                  <a:srgbClr val="FFFFFF"/>
                </a:solidFill>
              </a:rPr>
              <a:t>模板：</a:t>
            </a:r>
            <a:r>
              <a:rPr lang="en-US" altLang="zh-CN" sz="100">
                <a:solidFill>
                  <a:srgbClr val="FFFFFF"/>
                </a:solidFill>
              </a:rPr>
              <a:t>www.1ppt.com/jieri/           PPT</a:t>
            </a:r>
            <a:r>
              <a:rPr lang="zh-CN" altLang="en-US" sz="100">
                <a:solidFill>
                  <a:srgbClr val="FFFFFF"/>
                </a:solidFill>
              </a:rPr>
              <a:t>素材下载：</a:t>
            </a:r>
            <a:r>
              <a:rPr lang="en-US" altLang="zh-CN" sz="100">
                <a:solidFill>
                  <a:srgbClr val="FFFFFF"/>
                </a:solidFill>
              </a:rPr>
              <a:t>www.1ppt.com/sucai/</a:t>
            </a:r>
          </a:p>
          <a:p>
            <a:pPr eaLnBrk="1" hangingPunct="1">
              <a:defRPr/>
            </a:pPr>
            <a:r>
              <a:rPr lang="en-US" altLang="zh-CN" sz="100">
                <a:solidFill>
                  <a:srgbClr val="FFFFFF"/>
                </a:solidFill>
              </a:rPr>
              <a:t>PPT</a:t>
            </a:r>
            <a:r>
              <a:rPr lang="zh-CN" altLang="en-US" sz="100">
                <a:solidFill>
                  <a:srgbClr val="FFFFFF"/>
                </a:solidFill>
              </a:rPr>
              <a:t>背景图片：</a:t>
            </a:r>
            <a:r>
              <a:rPr lang="en-US" altLang="zh-CN" sz="100">
                <a:solidFill>
                  <a:srgbClr val="FFFFFF"/>
                </a:solidFill>
              </a:rPr>
              <a:t>www.1ppt.com/beijing/      PPT</a:t>
            </a:r>
            <a:r>
              <a:rPr lang="zh-CN" altLang="en-US" sz="100">
                <a:solidFill>
                  <a:srgbClr val="FFFFFF"/>
                </a:solidFill>
              </a:rPr>
              <a:t>图表下载：</a:t>
            </a:r>
            <a:r>
              <a:rPr lang="en-US" altLang="zh-CN" sz="100">
                <a:solidFill>
                  <a:srgbClr val="FFFFFF"/>
                </a:solidFill>
              </a:rPr>
              <a:t>www.1ppt.com/tubiao/      </a:t>
            </a:r>
          </a:p>
          <a:p>
            <a:pPr eaLnBrk="1" hangingPunct="1">
              <a:defRPr/>
            </a:pPr>
            <a:r>
              <a:rPr lang="zh-CN" altLang="en-US" sz="100">
                <a:solidFill>
                  <a:srgbClr val="FFFFFF"/>
                </a:solidFill>
              </a:rPr>
              <a:t>优秀</a:t>
            </a:r>
            <a:r>
              <a:rPr lang="en-US" altLang="zh-CN" sz="100">
                <a:solidFill>
                  <a:srgbClr val="FFFFFF"/>
                </a:solidFill>
              </a:rPr>
              <a:t>PPT</a:t>
            </a:r>
            <a:r>
              <a:rPr lang="zh-CN" altLang="en-US" sz="100">
                <a:solidFill>
                  <a:srgbClr val="FFFFFF"/>
                </a:solidFill>
              </a:rPr>
              <a:t>下载：</a:t>
            </a:r>
            <a:r>
              <a:rPr lang="en-US" altLang="zh-CN" sz="100">
                <a:solidFill>
                  <a:srgbClr val="FFFFFF"/>
                </a:solidFill>
              </a:rPr>
              <a:t>www.1ppt.com/xiazai/        PPT</a:t>
            </a:r>
            <a:r>
              <a:rPr lang="zh-CN" altLang="en-US" sz="100">
                <a:solidFill>
                  <a:srgbClr val="FFFFFF"/>
                </a:solidFill>
              </a:rPr>
              <a:t>教程： </a:t>
            </a:r>
            <a:r>
              <a:rPr lang="en-US" altLang="zh-CN" sz="100">
                <a:solidFill>
                  <a:srgbClr val="FFFFFF"/>
                </a:solidFill>
              </a:rPr>
              <a:t>www.1ppt.com/powerpoint/      </a:t>
            </a:r>
          </a:p>
          <a:p>
            <a:pPr eaLnBrk="1" hangingPunct="1">
              <a:defRPr/>
            </a:pPr>
            <a:r>
              <a:rPr lang="en-US" altLang="zh-CN" sz="100">
                <a:solidFill>
                  <a:srgbClr val="FFFFFF"/>
                </a:solidFill>
              </a:rPr>
              <a:t>Word</a:t>
            </a:r>
            <a:r>
              <a:rPr lang="zh-CN" altLang="en-US" sz="100">
                <a:solidFill>
                  <a:srgbClr val="FFFFFF"/>
                </a:solidFill>
              </a:rPr>
              <a:t>教程： </a:t>
            </a:r>
            <a:r>
              <a:rPr lang="en-US" altLang="zh-CN" sz="100">
                <a:solidFill>
                  <a:srgbClr val="FFFFFF"/>
                </a:solidFill>
              </a:rPr>
              <a:t>www.1ppt.com/word/              Excel</a:t>
            </a:r>
            <a:r>
              <a:rPr lang="zh-CN" altLang="en-US" sz="100">
                <a:solidFill>
                  <a:srgbClr val="FFFFFF"/>
                </a:solidFill>
              </a:rPr>
              <a:t>教程：</a:t>
            </a:r>
            <a:r>
              <a:rPr lang="en-US" altLang="zh-CN" sz="100">
                <a:solidFill>
                  <a:srgbClr val="FFFFFF"/>
                </a:solidFill>
              </a:rPr>
              <a:t>www.1ppt.com/excel/  </a:t>
            </a:r>
          </a:p>
          <a:p>
            <a:pPr eaLnBrk="1" hangingPunct="1">
              <a:defRPr/>
            </a:pPr>
            <a:r>
              <a:rPr lang="zh-CN" altLang="en-US" sz="100">
                <a:solidFill>
                  <a:srgbClr val="FFFFFF"/>
                </a:solidFill>
              </a:rPr>
              <a:t>资料下载：</a:t>
            </a:r>
            <a:r>
              <a:rPr lang="en-US" altLang="zh-CN" sz="100">
                <a:solidFill>
                  <a:srgbClr val="FFFFFF"/>
                </a:solidFill>
              </a:rPr>
              <a:t>www.1ppt.com/ziliao/                PPT</a:t>
            </a:r>
            <a:r>
              <a:rPr lang="zh-CN" altLang="en-US" sz="100">
                <a:solidFill>
                  <a:srgbClr val="FFFFFF"/>
                </a:solidFill>
              </a:rPr>
              <a:t>课件下载：</a:t>
            </a:r>
            <a:r>
              <a:rPr lang="en-US" altLang="zh-CN" sz="100">
                <a:solidFill>
                  <a:srgbClr val="FFFFFF"/>
                </a:solidFill>
              </a:rPr>
              <a:t>www.1ppt.com/kejian/ </a:t>
            </a:r>
          </a:p>
          <a:p>
            <a:pPr eaLnBrk="1" hangingPunct="1">
              <a:defRPr/>
            </a:pPr>
            <a:r>
              <a:rPr lang="zh-CN" altLang="en-US" sz="100">
                <a:solidFill>
                  <a:srgbClr val="FFFFFF"/>
                </a:solidFill>
              </a:rPr>
              <a:t>范文下载：</a:t>
            </a:r>
            <a:r>
              <a:rPr lang="en-US" altLang="zh-CN" sz="100">
                <a:solidFill>
                  <a:srgbClr val="FFFFFF"/>
                </a:solidFill>
              </a:rPr>
              <a:t>www.1ppt.com/fanwen/             </a:t>
            </a:r>
            <a:r>
              <a:rPr lang="zh-CN" altLang="en-US" sz="100">
                <a:solidFill>
                  <a:srgbClr val="FFFFFF"/>
                </a:solidFill>
              </a:rPr>
              <a:t>试卷下载：</a:t>
            </a:r>
            <a:r>
              <a:rPr lang="en-US" altLang="zh-CN" sz="100">
                <a:solidFill>
                  <a:srgbClr val="FFFFFF"/>
                </a:solidFill>
              </a:rPr>
              <a:t>www.1ppt.com/shiti/  </a:t>
            </a:r>
          </a:p>
          <a:p>
            <a:pPr eaLnBrk="1" hangingPunct="1">
              <a:defRPr/>
            </a:pPr>
            <a:r>
              <a:rPr lang="zh-CN" altLang="en-US" sz="100">
                <a:solidFill>
                  <a:srgbClr val="FFFFFF"/>
                </a:solidFill>
              </a:rPr>
              <a:t>教案下载：</a:t>
            </a:r>
            <a:r>
              <a:rPr lang="en-US" altLang="zh-CN" sz="100">
                <a:solidFill>
                  <a:srgbClr val="FFFFFF"/>
                </a:solidFill>
              </a:rPr>
              <a:t>www.1ppt.com/jiaoan/        </a:t>
            </a:r>
          </a:p>
          <a:p>
            <a:pPr eaLnBrk="1" hangingPunct="1">
              <a:defRPr/>
            </a:pPr>
            <a:r>
              <a:rPr lang="zh-CN" altLang="en-US" sz="100">
                <a:solidFill>
                  <a:srgbClr val="FFFFFF"/>
                </a:solidFill>
              </a:rPr>
              <a:t>字体下载：</a:t>
            </a:r>
            <a:r>
              <a:rPr lang="en-US" altLang="zh-CN" sz="100">
                <a:solidFill>
                  <a:srgbClr val="FFFFFF"/>
                </a:solidFill>
              </a:rPr>
              <a:t>www.1ppt.com/ziti/</a:t>
            </a:r>
          </a:p>
          <a:p>
            <a:pPr eaLnBrk="1" hangingPunct="1">
              <a:defRPr/>
            </a:pPr>
            <a:r>
              <a:rPr lang="en-US" altLang="zh-CN" sz="100">
                <a:solidFill>
                  <a:srgbClr val="FFFFFF"/>
                </a:solidFill>
              </a:rPr>
              <a:t> </a:t>
            </a:r>
            <a:endParaRPr lang="zh-CN" altLang="en-US" sz="100">
              <a:solidFill>
                <a:srgbClr val="FFFFFF"/>
              </a:solidFill>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4"/>
            <a:ext cx="541178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91" y="1200154"/>
            <a:ext cx="541178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4">
            <a:extLst>
              <a:ext uri="{FF2B5EF4-FFF2-40B4-BE49-F238E27FC236}">
                <a16:creationId xmlns:a16="http://schemas.microsoft.com/office/drawing/2014/main" id="{B4C13790-8848-B6F6-1075-7B1A693E8CDD}"/>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BA121D-E012-49C5-81B7-C3A44B002258}" type="datetimeFigureOut">
              <a:rPr lang="zh-CN" altLang="en-US"/>
              <a:pPr>
                <a:defRPr/>
              </a:pPr>
              <a:t>2023/1/30</a:t>
            </a:fld>
            <a:endParaRPr lang="zh-CN" altLang="en-US"/>
          </a:p>
        </p:txBody>
      </p:sp>
      <p:sp>
        <p:nvSpPr>
          <p:cNvPr id="7" name="页脚占位符 5">
            <a:extLst>
              <a:ext uri="{FF2B5EF4-FFF2-40B4-BE49-F238E27FC236}">
                <a16:creationId xmlns:a16="http://schemas.microsoft.com/office/drawing/2014/main" id="{390D8E83-36A3-5F5B-FC8D-EA3386D54AEB}"/>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8" name="灯片编号占位符 6">
            <a:extLst>
              <a:ext uri="{FF2B5EF4-FFF2-40B4-BE49-F238E27FC236}">
                <a16:creationId xmlns:a16="http://schemas.microsoft.com/office/drawing/2014/main" id="{5962DF6D-DB2B-FEEA-38FE-4A3008C655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22D6760-65AA-4867-BBF7-38AC6AE5EBB6}" type="slidenum">
              <a:rPr lang="zh-CN" altLang="en-US"/>
              <a:pPr>
                <a:defRPr/>
              </a:pPr>
              <a:t>‹#›</a:t>
            </a:fld>
            <a:endParaRPr lang="zh-CN" altLang="en-US"/>
          </a:p>
        </p:txBody>
      </p:sp>
    </p:spTree>
    <p:extLst>
      <p:ext uri="{BB962C8B-B14F-4D97-AF65-F5344CB8AC3E}">
        <p14:creationId xmlns:p14="http://schemas.microsoft.com/office/powerpoint/2010/main" val="368404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5D8659-FE9C-1D38-59C2-A5E7D9F1E1CA}"/>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02C99DC-600A-4145-A3B9-148AAF391E44}" type="datetimeFigureOut">
              <a:rPr lang="zh-CN" altLang="en-US"/>
              <a:pPr>
                <a:defRPr/>
              </a:pPr>
              <a:t>2023/1/30</a:t>
            </a:fld>
            <a:endParaRPr lang="zh-CN" altLang="en-US"/>
          </a:p>
        </p:txBody>
      </p:sp>
      <p:sp>
        <p:nvSpPr>
          <p:cNvPr id="8" name="页脚占位符 7">
            <a:extLst>
              <a:ext uri="{FF2B5EF4-FFF2-40B4-BE49-F238E27FC236}">
                <a16:creationId xmlns:a16="http://schemas.microsoft.com/office/drawing/2014/main" id="{0B36469D-A6CB-FAD8-C9D4-73C68A17183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9" name="灯片编号占位符 8">
            <a:extLst>
              <a:ext uri="{FF2B5EF4-FFF2-40B4-BE49-F238E27FC236}">
                <a16:creationId xmlns:a16="http://schemas.microsoft.com/office/drawing/2014/main" id="{6901BE40-A4B6-E7AB-5DD6-7BAB66833DC5}"/>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B869883A-D332-4FB7-A011-B29490039929}" type="slidenum">
              <a:rPr lang="zh-CN" altLang="en-US"/>
              <a:pPr>
                <a:defRPr/>
              </a:pPr>
              <a:t>‹#›</a:t>
            </a:fld>
            <a:endParaRPr lang="zh-CN" altLang="en-US"/>
          </a:p>
        </p:txBody>
      </p:sp>
    </p:spTree>
    <p:extLst>
      <p:ext uri="{BB962C8B-B14F-4D97-AF65-F5344CB8AC3E}">
        <p14:creationId xmlns:p14="http://schemas.microsoft.com/office/powerpoint/2010/main" val="317187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28BC5D-2BFB-F64F-4F2E-01C6A3AB8488}"/>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C896795D-E6C8-4088-8C53-A89DD22E34D8}" type="datetimeFigureOut">
              <a:rPr lang="zh-CN" altLang="en-US"/>
              <a:pPr>
                <a:defRPr/>
              </a:pPr>
              <a:t>2023/1/30</a:t>
            </a:fld>
            <a:endParaRPr lang="zh-CN" altLang="en-US"/>
          </a:p>
        </p:txBody>
      </p:sp>
      <p:sp>
        <p:nvSpPr>
          <p:cNvPr id="4" name="页脚占位符 3">
            <a:extLst>
              <a:ext uri="{FF2B5EF4-FFF2-40B4-BE49-F238E27FC236}">
                <a16:creationId xmlns:a16="http://schemas.microsoft.com/office/drawing/2014/main" id="{1CC5EEF2-8854-A762-2CF7-65448139B94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5" name="灯片编号占位符 4">
            <a:extLst>
              <a:ext uri="{FF2B5EF4-FFF2-40B4-BE49-F238E27FC236}">
                <a16:creationId xmlns:a16="http://schemas.microsoft.com/office/drawing/2014/main" id="{C096B08A-C21D-BB36-4FAC-7523CD9869C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D3F4FEC2-2B0B-48EE-AF8C-C2BD23C1CE1B}" type="slidenum">
              <a:rPr lang="zh-CN" altLang="en-US"/>
              <a:pPr>
                <a:defRPr/>
              </a:pPr>
              <a:t>‹#›</a:t>
            </a:fld>
            <a:endParaRPr lang="zh-CN" altLang="en-US"/>
          </a:p>
        </p:txBody>
      </p:sp>
    </p:spTree>
    <p:extLst>
      <p:ext uri="{BB962C8B-B14F-4D97-AF65-F5344CB8AC3E}">
        <p14:creationId xmlns:p14="http://schemas.microsoft.com/office/powerpoint/2010/main" val="338503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D13423D-1CAA-B696-728D-6BB99C9AFDCC}"/>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84264A8D-72D7-4282-9A30-3499A94D0266}" type="datetimeFigureOut">
              <a:rPr lang="zh-CN" altLang="en-US"/>
              <a:pPr>
                <a:defRPr/>
              </a:pPr>
              <a:t>2023/1/30</a:t>
            </a:fld>
            <a:endParaRPr lang="zh-CN" altLang="en-US"/>
          </a:p>
        </p:txBody>
      </p:sp>
      <p:sp>
        <p:nvSpPr>
          <p:cNvPr id="3" name="页脚占位符 2">
            <a:extLst>
              <a:ext uri="{FF2B5EF4-FFF2-40B4-BE49-F238E27FC236}">
                <a16:creationId xmlns:a16="http://schemas.microsoft.com/office/drawing/2014/main" id="{A961D76B-6C6A-0009-BA75-E2E3440D5223}"/>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4" name="灯片编号占位符 3">
            <a:extLst>
              <a:ext uri="{FF2B5EF4-FFF2-40B4-BE49-F238E27FC236}">
                <a16:creationId xmlns:a16="http://schemas.microsoft.com/office/drawing/2014/main" id="{89739CFD-4FAA-74E0-C7DD-C23FD187BAF8}"/>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779E47BD-3DF3-4882-9725-52359E781124}" type="slidenum">
              <a:rPr lang="zh-CN" altLang="en-US"/>
              <a:pPr>
                <a:defRPr/>
              </a:pPr>
              <a:t>‹#›</a:t>
            </a:fld>
            <a:endParaRPr lang="zh-CN" altLang="en-US"/>
          </a:p>
        </p:txBody>
      </p:sp>
    </p:spTree>
    <p:extLst>
      <p:ext uri="{BB962C8B-B14F-4D97-AF65-F5344CB8AC3E}">
        <p14:creationId xmlns:p14="http://schemas.microsoft.com/office/powerpoint/2010/main" val="335354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DF1A5B6-4FE8-23D3-F3CC-37B8B3E09385}"/>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6751E0AD-D577-4306-90A4-C42DE84F5AE2}" type="datetimeFigureOut">
              <a:rPr lang="zh-CN" altLang="en-US"/>
              <a:pPr>
                <a:defRPr/>
              </a:pPr>
              <a:t>2023/1/30</a:t>
            </a:fld>
            <a:endParaRPr lang="zh-CN" altLang="en-US"/>
          </a:p>
        </p:txBody>
      </p:sp>
      <p:sp>
        <p:nvSpPr>
          <p:cNvPr id="6" name="页脚占位符 5">
            <a:extLst>
              <a:ext uri="{FF2B5EF4-FFF2-40B4-BE49-F238E27FC236}">
                <a16:creationId xmlns:a16="http://schemas.microsoft.com/office/drawing/2014/main" id="{516BF9AD-FD77-D8D6-44C7-853870BAF3E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3FF9CA-FCB9-C1C8-38EE-B0A1C7C184D7}"/>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DC0BB89-5858-4656-822D-81CA95E448BB}" type="slidenum">
              <a:rPr lang="zh-CN" altLang="en-US"/>
              <a:pPr>
                <a:defRPr/>
              </a:pPr>
              <a:t>‹#›</a:t>
            </a:fld>
            <a:endParaRPr lang="zh-CN" altLang="en-US"/>
          </a:p>
        </p:txBody>
      </p:sp>
    </p:spTree>
    <p:extLst>
      <p:ext uri="{BB962C8B-B14F-4D97-AF65-F5344CB8AC3E}">
        <p14:creationId xmlns:p14="http://schemas.microsoft.com/office/powerpoint/2010/main" val="313885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E8147E00-1BDA-E3CE-4FA8-3D98CA4B06F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7738348-F689-0E3E-C0A9-FAE395A7CF5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0B6BF80-B055-5C8C-A00D-DEAD9666B5A3}"/>
              </a:ext>
            </a:extLst>
          </p:cNvPr>
          <p:cNvSpPr>
            <a:spLocks noGrp="1"/>
          </p:cNvSpPr>
          <p:nvPr>
            <p:ph type="sldNum" sz="quarter" idx="12"/>
          </p:nvPr>
        </p:nvSpPr>
        <p:spPr/>
        <p:txBody>
          <a:bodyPr/>
          <a:lstStyle>
            <a:lvl1pPr>
              <a:defRPr/>
            </a:lvl1pPr>
          </a:lstStyle>
          <a:p>
            <a:pPr>
              <a:defRPr/>
            </a:pPr>
            <a:fld id="{DE634946-B0F8-4520-9D41-EFA7A99472CC}" type="slidenum">
              <a:rPr lang="en-US" altLang="en-US"/>
              <a:pPr>
                <a:defRPr/>
              </a:pPr>
              <a:t>‹#›</a:t>
            </a:fld>
            <a:endParaRPr lang="en-US" altLang="en-US"/>
          </a:p>
        </p:txBody>
      </p:sp>
    </p:spTree>
    <p:extLst>
      <p:ext uri="{BB962C8B-B14F-4D97-AF65-F5344CB8AC3E}">
        <p14:creationId xmlns:p14="http://schemas.microsoft.com/office/powerpoint/2010/main" val="306758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9"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9"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9"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7B3713-23AD-4DDE-9B45-997475B0BBFB}"/>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0670B919-EE06-4967-82B2-05BA8FD6FD97}" type="datetimeFigureOut">
              <a:rPr lang="zh-CN" altLang="en-US"/>
              <a:pPr>
                <a:defRPr/>
              </a:pPr>
              <a:t>2023/1/30</a:t>
            </a:fld>
            <a:endParaRPr lang="zh-CN" altLang="en-US"/>
          </a:p>
        </p:txBody>
      </p:sp>
      <p:sp>
        <p:nvSpPr>
          <p:cNvPr id="6" name="页脚占位符 5">
            <a:extLst>
              <a:ext uri="{FF2B5EF4-FFF2-40B4-BE49-F238E27FC236}">
                <a16:creationId xmlns:a16="http://schemas.microsoft.com/office/drawing/2014/main" id="{EB1EF32A-7D14-D992-5453-5F71DE588E10}"/>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CF23500A-5D29-9C83-CA8A-10317C8D119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E40A46DA-33DA-4611-9622-08BB2E75929E}" type="slidenum">
              <a:rPr lang="zh-CN" altLang="en-US"/>
              <a:pPr>
                <a:defRPr/>
              </a:pPr>
              <a:t>‹#›</a:t>
            </a:fld>
            <a:endParaRPr lang="zh-CN" altLang="en-US"/>
          </a:p>
        </p:txBody>
      </p:sp>
    </p:spTree>
    <p:extLst>
      <p:ext uri="{BB962C8B-B14F-4D97-AF65-F5344CB8AC3E}">
        <p14:creationId xmlns:p14="http://schemas.microsoft.com/office/powerpoint/2010/main" val="97647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D0DA1-0E8D-9DAB-876B-A54726B198E6}"/>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0CA02F8-06A6-4021-B71C-8F82A62EE2DD}" type="datetimeFigureOut">
              <a:rPr lang="zh-CN" altLang="en-US"/>
              <a:pPr>
                <a:defRPr/>
              </a:pPr>
              <a:t>2023/1/30</a:t>
            </a:fld>
            <a:endParaRPr lang="zh-CN" altLang="en-US"/>
          </a:p>
        </p:txBody>
      </p:sp>
      <p:sp>
        <p:nvSpPr>
          <p:cNvPr id="5" name="页脚占位符 4">
            <a:extLst>
              <a:ext uri="{FF2B5EF4-FFF2-40B4-BE49-F238E27FC236}">
                <a16:creationId xmlns:a16="http://schemas.microsoft.com/office/drawing/2014/main" id="{E0A8F081-5B27-34FC-D983-62509AADA9AC}"/>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86CD3786-F626-1F70-8177-E3214C226781}"/>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4FB7CF56-5798-4CDF-9CF0-68264BEEE644}" type="slidenum">
              <a:rPr lang="zh-CN" altLang="en-US"/>
              <a:pPr>
                <a:defRPr/>
              </a:pPr>
              <a:t>‹#›</a:t>
            </a:fld>
            <a:endParaRPr lang="zh-CN" altLang="en-US"/>
          </a:p>
        </p:txBody>
      </p:sp>
    </p:spTree>
    <p:extLst>
      <p:ext uri="{BB962C8B-B14F-4D97-AF65-F5344CB8AC3E}">
        <p14:creationId xmlns:p14="http://schemas.microsoft.com/office/powerpoint/2010/main" val="2479392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05982"/>
            <a:ext cx="27432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2" y="205982"/>
            <a:ext cx="8080375"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12340A-A36C-390E-5729-DA267F9D2B2F}"/>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51CA8AE2-A99C-4E4B-AF61-F7F64EB01A9E}" type="datetimeFigureOut">
              <a:rPr lang="zh-CN" altLang="en-US"/>
              <a:pPr>
                <a:defRPr/>
              </a:pPr>
              <a:t>2023/1/30</a:t>
            </a:fld>
            <a:endParaRPr lang="zh-CN" altLang="en-US"/>
          </a:p>
        </p:txBody>
      </p:sp>
      <p:sp>
        <p:nvSpPr>
          <p:cNvPr id="5" name="页脚占位符 4">
            <a:extLst>
              <a:ext uri="{FF2B5EF4-FFF2-40B4-BE49-F238E27FC236}">
                <a16:creationId xmlns:a16="http://schemas.microsoft.com/office/drawing/2014/main" id="{983D15B1-3E3E-CA45-2E81-6D6B9669465F}"/>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EAFCE441-A1BA-B77A-0FB2-773EB6419AD4}"/>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02890117-3376-4AC3-B21F-A34BF5CD0DD1}" type="slidenum">
              <a:rPr lang="zh-CN" altLang="en-US"/>
              <a:pPr>
                <a:defRPr/>
              </a:pPr>
              <a:t>‹#›</a:t>
            </a:fld>
            <a:endParaRPr lang="zh-CN" altLang="en-US"/>
          </a:p>
        </p:txBody>
      </p:sp>
    </p:spTree>
    <p:extLst>
      <p:ext uri="{BB962C8B-B14F-4D97-AF65-F5344CB8AC3E}">
        <p14:creationId xmlns:p14="http://schemas.microsoft.com/office/powerpoint/2010/main" val="3231360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2AD00870-F68D-4767-CCA9-FF4877384D9D}"/>
              </a:ext>
            </a:extLst>
          </p:cNvPr>
          <p:cNvSpPr/>
          <p:nvPr userDrawn="1"/>
        </p:nvSpPr>
        <p:spPr>
          <a:xfrm>
            <a:off x="0" y="0"/>
            <a:ext cx="9144000" cy="4318000"/>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3" name="矩形 6">
            <a:extLst>
              <a:ext uri="{FF2B5EF4-FFF2-40B4-BE49-F238E27FC236}">
                <a16:creationId xmlns:a16="http://schemas.microsoft.com/office/drawing/2014/main" id="{66C10248-6473-0F7F-FA5F-D635ACB567B8}"/>
              </a:ext>
            </a:extLst>
          </p:cNvPr>
          <p:cNvSpPr/>
          <p:nvPr userDrawn="1"/>
        </p:nvSpPr>
        <p:spPr>
          <a:xfrm>
            <a:off x="0" y="2513013"/>
            <a:ext cx="9144000" cy="1728787"/>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4" name="图片 7">
            <a:extLst>
              <a:ext uri="{FF2B5EF4-FFF2-40B4-BE49-F238E27FC236}">
                <a16:creationId xmlns:a16="http://schemas.microsoft.com/office/drawing/2014/main" id="{FB2A740D-AC14-A26A-8F20-C5184E27E9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1888" y="2757488"/>
            <a:ext cx="102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a:extLst>
              <a:ext uri="{FF2B5EF4-FFF2-40B4-BE49-F238E27FC236}">
                <a16:creationId xmlns:a16="http://schemas.microsoft.com/office/drawing/2014/main" id="{09FDA1DB-9284-975E-07DF-9389B6081F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6925" y="2181225"/>
            <a:ext cx="18256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9">
            <a:extLst>
              <a:ext uri="{FF2B5EF4-FFF2-40B4-BE49-F238E27FC236}">
                <a16:creationId xmlns:a16="http://schemas.microsoft.com/office/drawing/2014/main" id="{5C1C8D1C-5CEE-8EA9-9BAD-9ECEE2E3B35C}"/>
              </a:ext>
            </a:extLst>
          </p:cNvPr>
          <p:cNvSpPr/>
          <p:nvPr userDrawn="1"/>
        </p:nvSpPr>
        <p:spPr>
          <a:xfrm>
            <a:off x="0" y="4241800"/>
            <a:ext cx="9144000" cy="901700"/>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sp>
        <p:nvSpPr>
          <p:cNvPr id="7" name="矩形 10">
            <a:extLst>
              <a:ext uri="{FF2B5EF4-FFF2-40B4-BE49-F238E27FC236}">
                <a16:creationId xmlns:a16="http://schemas.microsoft.com/office/drawing/2014/main" id="{E68ED72C-DC73-14D2-52E8-348331ADAC21}"/>
              </a:ext>
            </a:extLst>
          </p:cNvPr>
          <p:cNvSpPr/>
          <p:nvPr userDrawn="1"/>
        </p:nvSpPr>
        <p:spPr>
          <a:xfrm>
            <a:off x="0" y="4029075"/>
            <a:ext cx="9144000" cy="400050"/>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endParaRPr>
          </a:p>
        </p:txBody>
      </p:sp>
      <p:pic>
        <p:nvPicPr>
          <p:cNvPr id="8" name="图片 11">
            <a:extLst>
              <a:ext uri="{FF2B5EF4-FFF2-40B4-BE49-F238E27FC236}">
                <a16:creationId xmlns:a16="http://schemas.microsoft.com/office/drawing/2014/main" id="{C849D558-8A9E-B368-8633-6725159E226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44650" y="165100"/>
            <a:ext cx="5794375"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2">
            <a:extLst>
              <a:ext uri="{FF2B5EF4-FFF2-40B4-BE49-F238E27FC236}">
                <a16:creationId xmlns:a16="http://schemas.microsoft.com/office/drawing/2014/main" id="{29BE8D85-EF21-B279-2B43-2013C44A45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6063" y="4240213"/>
            <a:ext cx="27955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3">
            <a:extLst>
              <a:ext uri="{FF2B5EF4-FFF2-40B4-BE49-F238E27FC236}">
                <a16:creationId xmlns:a16="http://schemas.microsoft.com/office/drawing/2014/main" id="{59DE7081-B78E-4792-C9E7-06A62D90468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127750" y="4240213"/>
            <a:ext cx="27955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4">
            <a:extLst>
              <a:ext uri="{FF2B5EF4-FFF2-40B4-BE49-F238E27FC236}">
                <a16:creationId xmlns:a16="http://schemas.microsoft.com/office/drawing/2014/main" id="{E6B237AC-EAF9-7371-0FC6-2BEF91BA69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338" y="336550"/>
            <a:ext cx="19986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a:extLst>
              <a:ext uri="{FF2B5EF4-FFF2-40B4-BE49-F238E27FC236}">
                <a16:creationId xmlns:a16="http://schemas.microsoft.com/office/drawing/2014/main" id="{EE28BBD0-D719-20C3-D6D2-1653A581C2D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54563" y="4032250"/>
            <a:ext cx="148431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a:extLst>
              <a:ext uri="{FF2B5EF4-FFF2-40B4-BE49-F238E27FC236}">
                <a16:creationId xmlns:a16="http://schemas.microsoft.com/office/drawing/2014/main" id="{C1238B7F-674F-94DE-0539-DDF763F2771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097713" y="3486150"/>
            <a:ext cx="7000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a:extLst>
              <a:ext uri="{FF2B5EF4-FFF2-40B4-BE49-F238E27FC236}">
                <a16:creationId xmlns:a16="http://schemas.microsoft.com/office/drawing/2014/main" id="{305D0469-6056-D1A0-4174-CAB73EF6990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30288" y="3392488"/>
            <a:ext cx="11509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2">
            <a:extLst>
              <a:ext uri="{FF2B5EF4-FFF2-40B4-BE49-F238E27FC236}">
                <a16:creationId xmlns:a16="http://schemas.microsoft.com/office/drawing/2014/main" id="{CAF53E5D-B3D0-947A-C637-221DE1CE01FE}"/>
              </a:ext>
            </a:extLst>
          </p:cNvPr>
          <p:cNvSpPr>
            <a:spLocks noGrp="1"/>
          </p:cNvSpPr>
          <p:nvPr>
            <p:ph type="dt" sz="half" idx="10"/>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fld id="{14D95245-8890-44D0-9D0E-2C357BB68C08}" type="datetimeFigureOut">
              <a:rPr lang="zh-CN" altLang="en-US"/>
              <a:pPr>
                <a:defRPr/>
              </a:pPr>
              <a:t>2023/1/30</a:t>
            </a:fld>
            <a:endParaRPr lang="zh-CN" altLang="en-US"/>
          </a:p>
        </p:txBody>
      </p:sp>
      <p:sp>
        <p:nvSpPr>
          <p:cNvPr id="16" name="Footer Placeholder 3">
            <a:extLst>
              <a:ext uri="{FF2B5EF4-FFF2-40B4-BE49-F238E27FC236}">
                <a16:creationId xmlns:a16="http://schemas.microsoft.com/office/drawing/2014/main" id="{E213DE5C-E803-E446-F9C8-A0DA5A97C6A7}"/>
              </a:ext>
            </a:extLst>
          </p:cNvPr>
          <p:cNvSpPr>
            <a:spLocks noGrp="1"/>
          </p:cNvSpPr>
          <p:nvPr>
            <p:ph type="ftr" sz="quarter" idx="11"/>
          </p:nvPr>
        </p:nvSpPr>
        <p:spPr/>
        <p:txBody>
          <a:bodyPr/>
          <a:lstStyle>
            <a:lvl1pPr eaLnBrk="0" fontAlgn="base" hangingPunct="0">
              <a:spcBef>
                <a:spcPct val="0"/>
              </a:spcBef>
              <a:spcAft>
                <a:spcPct val="0"/>
              </a:spcAft>
              <a:defRPr>
                <a:latin typeface="Calibri" pitchFamily="34" charset="0"/>
                <a:cs typeface="Arial" charset="0"/>
              </a:defRPr>
            </a:lvl1pPr>
          </a:lstStyle>
          <a:p>
            <a:pPr>
              <a:defRPr/>
            </a:pPr>
            <a:endParaRPr lang="zh-CN" altLang="en-US"/>
          </a:p>
        </p:txBody>
      </p:sp>
      <p:sp>
        <p:nvSpPr>
          <p:cNvPr id="17" name="Slide Number Placeholder 4">
            <a:extLst>
              <a:ext uri="{FF2B5EF4-FFF2-40B4-BE49-F238E27FC236}">
                <a16:creationId xmlns:a16="http://schemas.microsoft.com/office/drawing/2014/main" id="{8919860C-9F4B-B4D3-AAC4-814DAC4F1CB2}"/>
              </a:ext>
            </a:extLst>
          </p:cNvPr>
          <p:cNvSpPr>
            <a:spLocks noGrp="1"/>
          </p:cNvSpPr>
          <p:nvPr>
            <p:ph type="sldNum" sz="quarter" idx="12"/>
          </p:nvPr>
        </p:nvSpPr>
        <p:spPr/>
        <p:txBody>
          <a:bodyPr/>
          <a:lstStyle>
            <a:lvl1pPr eaLnBrk="0" hangingPunct="0">
              <a:defRPr>
                <a:cs typeface="Arial" panose="020B0604020202020204" pitchFamily="34" charset="0"/>
              </a:defRPr>
            </a:lvl1pPr>
          </a:lstStyle>
          <a:p>
            <a:pPr>
              <a:defRPr/>
            </a:pPr>
            <a:fld id="{2B5C0932-56E8-413A-9239-2AE5F939337D}" type="slidenum">
              <a:rPr lang="zh-CN" altLang="en-US"/>
              <a:pPr>
                <a:defRPr/>
              </a:pPr>
              <a:t>‹#›</a:t>
            </a:fld>
            <a:endParaRPr lang="zh-CN" altLang="en-US"/>
          </a:p>
        </p:txBody>
      </p:sp>
    </p:spTree>
    <p:extLst>
      <p:ext uri="{BB962C8B-B14F-4D97-AF65-F5344CB8AC3E}">
        <p14:creationId xmlns:p14="http://schemas.microsoft.com/office/powerpoint/2010/main" val="279230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93524961-8474-40BE-D8DD-CCBF04A71529}"/>
              </a:ext>
            </a:extLst>
          </p:cNvPr>
          <p:cNvSpPr/>
          <p:nvPr/>
        </p:nvSpPr>
        <p:spPr>
          <a:xfrm>
            <a:off x="228600" y="171450"/>
            <a:ext cx="8696325" cy="355282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8E5F9A7A-5EB0-037C-AA51-97AB7396CBAC}"/>
              </a:ext>
            </a:extLst>
          </p:cNvPr>
          <p:cNvSpPr>
            <a:spLocks/>
          </p:cNvSpPr>
          <p:nvPr/>
        </p:nvSpPr>
        <p:spPr bwMode="hidden">
          <a:xfrm>
            <a:off x="6046788" y="3152775"/>
            <a:ext cx="2876550" cy="5365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3B0561F1-8FE5-7606-B91C-624CA50A62DC}"/>
              </a:ext>
            </a:extLst>
          </p:cNvPr>
          <p:cNvSpPr>
            <a:spLocks/>
          </p:cNvSpPr>
          <p:nvPr/>
        </p:nvSpPr>
        <p:spPr bwMode="hidden">
          <a:xfrm>
            <a:off x="2619375" y="3055938"/>
            <a:ext cx="5545138" cy="6381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5D83E48F-E812-5A17-14B9-367D7F61A038}"/>
              </a:ext>
            </a:extLst>
          </p:cNvPr>
          <p:cNvSpPr>
            <a:spLocks/>
          </p:cNvSpPr>
          <p:nvPr/>
        </p:nvSpPr>
        <p:spPr bwMode="hidden">
          <a:xfrm>
            <a:off x="2828925" y="3065463"/>
            <a:ext cx="5467350" cy="5810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01F4DF04-7F60-2159-74E4-DC746892DB91}"/>
              </a:ext>
            </a:extLst>
          </p:cNvPr>
          <p:cNvSpPr>
            <a:spLocks/>
          </p:cNvSpPr>
          <p:nvPr/>
        </p:nvSpPr>
        <p:spPr bwMode="hidden">
          <a:xfrm>
            <a:off x="5610225" y="3055938"/>
            <a:ext cx="3306763" cy="48895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718E54DA-7AB7-80CF-8CE0-EF5689B50204}"/>
              </a:ext>
            </a:extLst>
          </p:cNvPr>
          <p:cNvSpPr>
            <a:spLocks/>
          </p:cNvSpPr>
          <p:nvPr/>
        </p:nvSpPr>
        <p:spPr bwMode="hidden">
          <a:xfrm>
            <a:off x="211138" y="3044825"/>
            <a:ext cx="8723312" cy="99695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F4D5C649-24F5-CF7B-0274-F84A40D3BF3F}"/>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D01EA24F-3AFB-9930-1808-95EFD04E82AC}"/>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C3387AEF-2872-EEBD-5586-E85BC2A3C374}"/>
              </a:ext>
            </a:extLst>
          </p:cNvPr>
          <p:cNvSpPr>
            <a:spLocks noGrp="1"/>
          </p:cNvSpPr>
          <p:nvPr>
            <p:ph type="sldNum" sz="quarter" idx="12"/>
          </p:nvPr>
        </p:nvSpPr>
        <p:spPr/>
        <p:txBody>
          <a:bodyPr/>
          <a:lstStyle>
            <a:lvl1pPr>
              <a:defRPr/>
            </a:lvl1pPr>
          </a:lstStyle>
          <a:p>
            <a:pPr>
              <a:defRPr/>
            </a:pPr>
            <a:fld id="{083D4A97-B8C8-424D-A9F3-2CCF7FF1B888}" type="slidenum">
              <a:rPr lang="en-US" altLang="en-US"/>
              <a:pPr>
                <a:defRPr/>
              </a:pPr>
              <a:t>‹#›</a:t>
            </a:fld>
            <a:endParaRPr lang="en-US" altLang="en-US"/>
          </a:p>
        </p:txBody>
      </p:sp>
    </p:spTree>
    <p:extLst>
      <p:ext uri="{BB962C8B-B14F-4D97-AF65-F5344CB8AC3E}">
        <p14:creationId xmlns:p14="http://schemas.microsoft.com/office/powerpoint/2010/main" val="7796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818D3DD-CD42-ABF9-511C-FBEDCF353FE5}"/>
              </a:ext>
            </a:extLst>
          </p:cNvPr>
          <p:cNvSpPr>
            <a:spLocks noGrp="1"/>
          </p:cNvSpPr>
          <p:nvPr>
            <p:ph type="dt" sz="half" idx="15"/>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576FC2CD-568C-9810-35C8-6FC143F1096A}"/>
              </a:ext>
            </a:extLst>
          </p:cNvPr>
          <p:cNvSpPr>
            <a:spLocks noGrp="1"/>
          </p:cNvSpPr>
          <p:nvPr>
            <p:ph type="ftr" sz="quarter" idx="16"/>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6F3B986-E148-38C6-6129-A2DB622EF426}"/>
              </a:ext>
            </a:extLst>
          </p:cNvPr>
          <p:cNvSpPr>
            <a:spLocks noGrp="1"/>
          </p:cNvSpPr>
          <p:nvPr>
            <p:ph type="sldNum" sz="quarter" idx="17"/>
          </p:nvPr>
        </p:nvSpPr>
        <p:spPr/>
        <p:txBody>
          <a:bodyPr/>
          <a:lstStyle>
            <a:lvl1pPr>
              <a:defRPr/>
            </a:lvl1pPr>
          </a:lstStyle>
          <a:p>
            <a:pPr>
              <a:defRPr/>
            </a:pPr>
            <a:fld id="{D3B5238D-094E-4F46-B861-B44666CFA482}" type="slidenum">
              <a:rPr lang="en-US" altLang="en-US"/>
              <a:pPr>
                <a:defRPr/>
              </a:pPr>
              <a:t>‹#›</a:t>
            </a:fld>
            <a:endParaRPr lang="en-US" altLang="en-US"/>
          </a:p>
        </p:txBody>
      </p:sp>
    </p:spTree>
    <p:extLst>
      <p:ext uri="{BB962C8B-B14F-4D97-AF65-F5344CB8AC3E}">
        <p14:creationId xmlns:p14="http://schemas.microsoft.com/office/powerpoint/2010/main" val="77202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61C9D4E-2872-9C89-7C72-F1430FE7569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5E997CF-79B3-6197-9F2E-A7625191D14B}"/>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7CE1FC1-577B-816B-04FB-4BB82E4C589D}"/>
              </a:ext>
            </a:extLst>
          </p:cNvPr>
          <p:cNvSpPr>
            <a:spLocks noGrp="1"/>
          </p:cNvSpPr>
          <p:nvPr>
            <p:ph type="sldNum" sz="quarter" idx="12"/>
          </p:nvPr>
        </p:nvSpPr>
        <p:spPr/>
        <p:txBody>
          <a:bodyPr/>
          <a:lstStyle>
            <a:lvl1pPr>
              <a:defRPr/>
            </a:lvl1pPr>
          </a:lstStyle>
          <a:p>
            <a:pPr>
              <a:defRPr/>
            </a:pPr>
            <a:fld id="{00803BB0-F8C6-41B8-BE40-7E821F677492}" type="slidenum">
              <a:rPr lang="en-US" altLang="en-US"/>
              <a:pPr>
                <a:defRPr/>
              </a:pPr>
              <a:t>‹#›</a:t>
            </a:fld>
            <a:endParaRPr lang="en-US" altLang="en-US"/>
          </a:p>
        </p:txBody>
      </p:sp>
    </p:spTree>
    <p:extLst>
      <p:ext uri="{BB962C8B-B14F-4D97-AF65-F5344CB8AC3E}">
        <p14:creationId xmlns:p14="http://schemas.microsoft.com/office/powerpoint/2010/main" val="34129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7DC0CF7-1A98-EB2A-3347-E325627A8394}"/>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F77D883-569E-A1D6-8E0A-D29B70E0B5A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A3DB497-F802-A318-6AEF-B08B822A0953}"/>
              </a:ext>
            </a:extLst>
          </p:cNvPr>
          <p:cNvSpPr>
            <a:spLocks noGrp="1"/>
          </p:cNvSpPr>
          <p:nvPr>
            <p:ph type="sldNum" sz="quarter" idx="12"/>
          </p:nvPr>
        </p:nvSpPr>
        <p:spPr/>
        <p:txBody>
          <a:bodyPr/>
          <a:lstStyle>
            <a:lvl1pPr>
              <a:defRPr/>
            </a:lvl1pPr>
          </a:lstStyle>
          <a:p>
            <a:pPr>
              <a:defRPr/>
            </a:pPr>
            <a:fld id="{507148FE-8296-4BB7-9449-672C957EA44B}" type="slidenum">
              <a:rPr lang="en-US" altLang="en-US"/>
              <a:pPr>
                <a:defRPr/>
              </a:pPr>
              <a:t>‹#›</a:t>
            </a:fld>
            <a:endParaRPr lang="en-US" altLang="en-US"/>
          </a:p>
        </p:txBody>
      </p:sp>
    </p:spTree>
    <p:extLst>
      <p:ext uri="{BB962C8B-B14F-4D97-AF65-F5344CB8AC3E}">
        <p14:creationId xmlns:p14="http://schemas.microsoft.com/office/powerpoint/2010/main" val="4214321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E681D21-CAEB-486D-0964-355A81CE7FD6}"/>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82B8F352-F4EE-9FB2-D11A-4E51CF33E6C5}"/>
              </a:ext>
            </a:extLst>
          </p:cNvPr>
          <p:cNvGrpSpPr>
            <a:grpSpLocks noChangeAspect="1"/>
          </p:cNvGrpSpPr>
          <p:nvPr/>
        </p:nvGrpSpPr>
        <p:grpSpPr bwMode="auto">
          <a:xfrm>
            <a:off x="211138" y="536575"/>
            <a:ext cx="8723312" cy="996950"/>
            <a:chOff x="-3905251" y="4294188"/>
            <a:chExt cx="13027839" cy="1892300"/>
          </a:xfrm>
        </p:grpSpPr>
        <p:sp>
          <p:nvSpPr>
            <p:cNvPr id="4" name="Freeform 14">
              <a:extLst>
                <a:ext uri="{FF2B5EF4-FFF2-40B4-BE49-F238E27FC236}">
                  <a16:creationId xmlns:a16="http://schemas.microsoft.com/office/drawing/2014/main" id="{529DD3C6-2DA9-E24B-500C-A02A7A6E055F}"/>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FAB23DCC-1CCB-82E6-1BE5-22085A759E72}"/>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920946A1-DD9A-A028-C70E-2D918E6C70B7}"/>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7A2AD0D1-1A7B-554C-2EB0-4BEE8C50CB1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BDBB90F2-4CE9-1E90-60F2-68E154306A0C}"/>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CD802ECB-EB76-E634-F06F-DE156246CE9F}"/>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2">
            <a:extLst>
              <a:ext uri="{FF2B5EF4-FFF2-40B4-BE49-F238E27FC236}">
                <a16:creationId xmlns:a16="http://schemas.microsoft.com/office/drawing/2014/main" id="{8F5B55F9-2BF4-1D2D-67EF-D2F21CE89DD0}"/>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3">
            <a:extLst>
              <a:ext uri="{FF2B5EF4-FFF2-40B4-BE49-F238E27FC236}">
                <a16:creationId xmlns:a16="http://schemas.microsoft.com/office/drawing/2014/main" id="{85B3A898-81DD-C13F-2C5D-3F50156B461E}"/>
              </a:ext>
            </a:extLst>
          </p:cNvPr>
          <p:cNvSpPr>
            <a:spLocks noGrp="1"/>
          </p:cNvSpPr>
          <p:nvPr>
            <p:ph type="sldNum" sz="quarter" idx="12"/>
          </p:nvPr>
        </p:nvSpPr>
        <p:spPr/>
        <p:txBody>
          <a:bodyPr/>
          <a:lstStyle>
            <a:lvl1pPr>
              <a:defRPr/>
            </a:lvl1pPr>
          </a:lstStyle>
          <a:p>
            <a:pPr>
              <a:defRPr/>
            </a:pPr>
            <a:fld id="{F542ED79-B88A-46AA-8E5E-2EDF21D0D58C}" type="slidenum">
              <a:rPr lang="en-US" altLang="en-US"/>
              <a:pPr>
                <a:defRPr/>
              </a:pPr>
              <a:t>‹#›</a:t>
            </a:fld>
            <a:endParaRPr lang="en-US" altLang="en-US"/>
          </a:p>
        </p:txBody>
      </p:sp>
    </p:spTree>
    <p:extLst>
      <p:ext uri="{BB962C8B-B14F-4D97-AF65-F5344CB8AC3E}">
        <p14:creationId xmlns:p14="http://schemas.microsoft.com/office/powerpoint/2010/main" val="416708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AE17AA41-2781-2E71-D20C-D2DBF4818180}"/>
              </a:ext>
            </a:extLst>
          </p:cNvPr>
          <p:cNvSpPr/>
          <p:nvPr/>
        </p:nvSpPr>
        <p:spPr>
          <a:xfrm>
            <a:off x="228600" y="171450"/>
            <a:ext cx="8696325" cy="106997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23">
            <a:extLst>
              <a:ext uri="{FF2B5EF4-FFF2-40B4-BE49-F238E27FC236}">
                <a16:creationId xmlns:a16="http://schemas.microsoft.com/office/drawing/2014/main" id="{76EF4F50-90E7-26D1-EAE3-D5170A91FC70}"/>
              </a:ext>
            </a:extLst>
          </p:cNvPr>
          <p:cNvGrpSpPr>
            <a:grpSpLocks noChangeAspect="1"/>
          </p:cNvGrpSpPr>
          <p:nvPr/>
        </p:nvGrpSpPr>
        <p:grpSpPr bwMode="auto">
          <a:xfrm>
            <a:off x="211138" y="536575"/>
            <a:ext cx="8723312" cy="998538"/>
            <a:chOff x="-3905250" y="4294188"/>
            <a:chExt cx="13011150" cy="1892300"/>
          </a:xfrm>
        </p:grpSpPr>
        <p:sp>
          <p:nvSpPr>
            <p:cNvPr id="6" name="Freeform 14">
              <a:extLst>
                <a:ext uri="{FF2B5EF4-FFF2-40B4-BE49-F238E27FC236}">
                  <a16:creationId xmlns:a16="http://schemas.microsoft.com/office/drawing/2014/main" id="{252A2D9A-0977-3593-80C3-45C8ACB4995B}"/>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E7C1769E-DAB1-B90F-CBB2-FBC2BF5A9B60}"/>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14D9C15C-5DD4-E5D7-C662-2DEFC2FEA21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7188F42D-E384-116C-EAF6-CE8C261F9C0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8735A95C-2027-CE93-207C-40C1DBDEC34D}"/>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2686050"/>
            <a:ext cx="3352800" cy="142875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4">
            <a:extLst>
              <a:ext uri="{FF2B5EF4-FFF2-40B4-BE49-F238E27FC236}">
                <a16:creationId xmlns:a16="http://schemas.microsoft.com/office/drawing/2014/main" id="{D7387C4A-5E2B-375D-CDF7-BE3F11B28EE8}"/>
              </a:ext>
            </a:extLst>
          </p:cNvPr>
          <p:cNvSpPr>
            <a:spLocks noGrp="1"/>
          </p:cNvSpPr>
          <p:nvPr>
            <p:ph type="dt" sz="half" idx="10"/>
          </p:nvPr>
        </p:nvSpPr>
        <p:spPr/>
        <p:txBody>
          <a:bodyPr/>
          <a:lstStyle>
            <a:lvl1pPr>
              <a:defRPr/>
            </a:lvl1pPr>
          </a:lstStyle>
          <a:p>
            <a:pPr>
              <a:defRPr/>
            </a:pPr>
            <a:endParaRPr lang="en-US" altLang="en-US"/>
          </a:p>
        </p:txBody>
      </p:sp>
      <p:sp>
        <p:nvSpPr>
          <p:cNvPr id="12" name="Footer Placeholder 5">
            <a:extLst>
              <a:ext uri="{FF2B5EF4-FFF2-40B4-BE49-F238E27FC236}">
                <a16:creationId xmlns:a16="http://schemas.microsoft.com/office/drawing/2014/main" id="{17DBD877-8448-EC62-4F54-9BC82EB101EC}"/>
              </a:ext>
            </a:extLst>
          </p:cNvPr>
          <p:cNvSpPr>
            <a:spLocks noGrp="1"/>
          </p:cNvSpPr>
          <p:nvPr>
            <p:ph type="ftr" sz="quarter" idx="11"/>
          </p:nvPr>
        </p:nvSpPr>
        <p:spPr/>
        <p:txBody>
          <a:bodyPr/>
          <a:lstStyle>
            <a:lvl1pPr>
              <a:defRPr/>
            </a:lvl1pPr>
          </a:lstStyle>
          <a:p>
            <a:pPr>
              <a:defRPr/>
            </a:pPr>
            <a:endParaRPr lang="en-US" altLang="en-US"/>
          </a:p>
        </p:txBody>
      </p:sp>
      <p:sp>
        <p:nvSpPr>
          <p:cNvPr id="13" name="Slide Number Placeholder 6">
            <a:extLst>
              <a:ext uri="{FF2B5EF4-FFF2-40B4-BE49-F238E27FC236}">
                <a16:creationId xmlns:a16="http://schemas.microsoft.com/office/drawing/2014/main" id="{BC69B25F-C0CA-9032-C04C-98408518173D}"/>
              </a:ext>
            </a:extLst>
          </p:cNvPr>
          <p:cNvSpPr>
            <a:spLocks noGrp="1"/>
          </p:cNvSpPr>
          <p:nvPr>
            <p:ph type="sldNum" sz="quarter" idx="12"/>
          </p:nvPr>
        </p:nvSpPr>
        <p:spPr/>
        <p:txBody>
          <a:bodyPr/>
          <a:lstStyle>
            <a:lvl1pPr>
              <a:defRPr/>
            </a:lvl1pPr>
          </a:lstStyle>
          <a:p>
            <a:pPr>
              <a:defRPr/>
            </a:pPr>
            <a:fld id="{C909090A-C3FE-4CF2-84FB-E9335F1E9417}" type="slidenum">
              <a:rPr lang="en-US" altLang="en-US"/>
              <a:pPr>
                <a:defRPr/>
              </a:pPr>
              <a:t>‹#›</a:t>
            </a:fld>
            <a:endParaRPr lang="en-US" altLang="en-US"/>
          </a:p>
        </p:txBody>
      </p:sp>
    </p:spTree>
    <p:extLst>
      <p:ext uri="{BB962C8B-B14F-4D97-AF65-F5344CB8AC3E}">
        <p14:creationId xmlns:p14="http://schemas.microsoft.com/office/powerpoint/2010/main" val="180581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47F7E90-F543-0228-4B03-342B93E3412A}"/>
              </a:ext>
            </a:extLst>
          </p:cNvPr>
          <p:cNvSpPr/>
          <p:nvPr/>
        </p:nvSpPr>
        <p:spPr>
          <a:xfrm>
            <a:off x="228600" y="171450"/>
            <a:ext cx="8696325" cy="452755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D089750-D1F5-D9AF-EA85-E0AB297FD44A}"/>
              </a:ext>
            </a:extLst>
          </p:cNvPr>
          <p:cNvGrpSpPr>
            <a:grpSpLocks noChangeAspect="1"/>
          </p:cNvGrpSpPr>
          <p:nvPr/>
        </p:nvGrpSpPr>
        <p:grpSpPr bwMode="auto">
          <a:xfrm>
            <a:off x="211138" y="4016375"/>
            <a:ext cx="8723312" cy="996950"/>
            <a:chOff x="-3905250" y="4294188"/>
            <a:chExt cx="13011150" cy="1892300"/>
          </a:xfrm>
        </p:grpSpPr>
        <p:sp>
          <p:nvSpPr>
            <p:cNvPr id="7" name="Freeform 14">
              <a:extLst>
                <a:ext uri="{FF2B5EF4-FFF2-40B4-BE49-F238E27FC236}">
                  <a16:creationId xmlns:a16="http://schemas.microsoft.com/office/drawing/2014/main" id="{53EA8831-BCF9-75D8-292C-72D924DF2410}"/>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C1E7876E-2435-9EFA-D4A1-D556DCA2B7D7}"/>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0796C75C-B73F-E64D-4F67-8571CE4F6A2A}"/>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6BA80546-D5EF-B421-4F1A-54DDAC53F633}"/>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1987C842-CD0D-4EF2-169A-A3F075C2DA0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A7B4B673-AD95-3023-2FDC-94F4A0F9CB4E}"/>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5">
            <a:extLst>
              <a:ext uri="{FF2B5EF4-FFF2-40B4-BE49-F238E27FC236}">
                <a16:creationId xmlns:a16="http://schemas.microsoft.com/office/drawing/2014/main" id="{3F5CB3B8-38FF-51C7-ECFE-877CB7DA439D}"/>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6">
            <a:extLst>
              <a:ext uri="{FF2B5EF4-FFF2-40B4-BE49-F238E27FC236}">
                <a16:creationId xmlns:a16="http://schemas.microsoft.com/office/drawing/2014/main" id="{0DB15E43-058E-E614-C119-FB21DB1C8EED}"/>
              </a:ext>
            </a:extLst>
          </p:cNvPr>
          <p:cNvSpPr>
            <a:spLocks noGrp="1"/>
          </p:cNvSpPr>
          <p:nvPr>
            <p:ph type="sldNum" sz="quarter" idx="12"/>
          </p:nvPr>
        </p:nvSpPr>
        <p:spPr/>
        <p:txBody>
          <a:bodyPr/>
          <a:lstStyle>
            <a:lvl1pPr>
              <a:defRPr/>
            </a:lvl1pPr>
          </a:lstStyle>
          <a:p>
            <a:pPr>
              <a:defRPr/>
            </a:pPr>
            <a:fld id="{5DA610B2-CA1C-4797-8F7B-55B00DD906E9}" type="slidenum">
              <a:rPr lang="en-US" altLang="en-US"/>
              <a:pPr>
                <a:defRPr/>
              </a:pPr>
              <a:t>‹#›</a:t>
            </a:fld>
            <a:endParaRPr lang="en-US" altLang="en-US"/>
          </a:p>
        </p:txBody>
      </p:sp>
    </p:spTree>
    <p:extLst>
      <p:ext uri="{BB962C8B-B14F-4D97-AF65-F5344CB8AC3E}">
        <p14:creationId xmlns:p14="http://schemas.microsoft.com/office/powerpoint/2010/main" val="52795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1830FEB-4CD0-8E9D-2D18-10759D8CE0B8}"/>
              </a:ext>
            </a:extLst>
          </p:cNvPr>
          <p:cNvSpPr/>
          <p:nvPr/>
        </p:nvSpPr>
        <p:spPr>
          <a:xfrm>
            <a:off x="228600" y="171450"/>
            <a:ext cx="8696325" cy="1851025"/>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7C30CCFB-172F-1788-375C-4B1F8DCAD589}"/>
              </a:ext>
            </a:extLst>
          </p:cNvPr>
          <p:cNvGrpSpPr>
            <a:grpSpLocks noChangeAspect="1"/>
          </p:cNvGrpSpPr>
          <p:nvPr/>
        </p:nvGrpSpPr>
        <p:grpSpPr bwMode="auto">
          <a:xfrm>
            <a:off x="211138" y="1260475"/>
            <a:ext cx="8723312" cy="996950"/>
            <a:chOff x="-3905251" y="4294188"/>
            <a:chExt cx="13027839" cy="1892300"/>
          </a:xfrm>
        </p:grpSpPr>
        <p:sp>
          <p:nvSpPr>
            <p:cNvPr id="1033" name="Freeform 14">
              <a:extLst>
                <a:ext uri="{FF2B5EF4-FFF2-40B4-BE49-F238E27FC236}">
                  <a16:creationId xmlns:a16="http://schemas.microsoft.com/office/drawing/2014/main" id="{F695478B-F7A5-F5F0-5178-B2659CBB7DA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1D633176-13A6-AEDE-6BB0-FF72FCECA01D}"/>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16E4F704-87F7-37EA-D9CC-53982EDA0E02}"/>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06805248-AB9A-8BEA-401D-C6142F748C9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917B42C-DA96-A745-194B-70A7BAD934C7}"/>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a:extLst>
              <a:ext uri="{FF2B5EF4-FFF2-40B4-BE49-F238E27FC236}">
                <a16:creationId xmlns:a16="http://schemas.microsoft.com/office/drawing/2014/main" id="{342C1C8F-28BE-866F-8B20-0B477FA72ACE}"/>
              </a:ext>
            </a:extLst>
          </p:cNvPr>
          <p:cNvSpPr>
            <a:spLocks noGrp="1"/>
          </p:cNvSpPr>
          <p:nvPr>
            <p:ph type="title"/>
          </p:nvPr>
        </p:nvSpPr>
        <p:spPr bwMode="auto">
          <a:xfrm>
            <a:off x="457200" y="254000"/>
            <a:ext cx="8229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4E022EB7-F468-13DB-1E21-78C4524F8562}"/>
              </a:ext>
            </a:extLst>
          </p:cNvPr>
          <p:cNvSpPr>
            <a:spLocks noGrp="1"/>
          </p:cNvSpPr>
          <p:nvPr>
            <p:ph type="dt" sz="half" idx="2"/>
          </p:nvPr>
        </p:nvSpPr>
        <p:spPr>
          <a:xfrm>
            <a:off x="5164138" y="4687888"/>
            <a:ext cx="3786187" cy="273050"/>
          </a:xfrm>
          <a:prstGeom prst="rect">
            <a:avLst/>
          </a:prstGeom>
        </p:spPr>
        <p:txBody>
          <a:bodyPr vert="horz" lIns="91440" tIns="45720" rIns="91440" bIns="45720" rtlCol="0" anchor="ctr"/>
          <a:lstStyle>
            <a:lvl1pPr algn="r">
              <a:defRPr sz="10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71ED2C2B-F684-4142-565A-D8F7DE75682A}"/>
              </a:ext>
            </a:extLst>
          </p:cNvPr>
          <p:cNvSpPr>
            <a:spLocks noGrp="1"/>
          </p:cNvSpPr>
          <p:nvPr>
            <p:ph type="ftr" sz="quarter" idx="3"/>
          </p:nvPr>
        </p:nvSpPr>
        <p:spPr>
          <a:xfrm>
            <a:off x="193675" y="4687888"/>
            <a:ext cx="3786188" cy="273050"/>
          </a:xfrm>
          <a:prstGeom prst="rect">
            <a:avLst/>
          </a:prstGeom>
        </p:spPr>
        <p:txBody>
          <a:bodyPr vert="horz" lIns="91440" tIns="45720" rIns="91440" bIns="45720" rtlCol="0" anchor="ctr"/>
          <a:lstStyle>
            <a:lvl1pPr algn="l">
              <a:defRPr sz="10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66AE446-C8D2-FE35-EDB7-7CBD073F78B6}"/>
              </a:ext>
            </a:extLst>
          </p:cNvPr>
          <p:cNvSpPr>
            <a:spLocks noGrp="1"/>
          </p:cNvSpPr>
          <p:nvPr>
            <p:ph type="sldNum" sz="quarter" idx="4"/>
          </p:nvPr>
        </p:nvSpPr>
        <p:spPr>
          <a:xfrm>
            <a:off x="3990975" y="4687888"/>
            <a:ext cx="1162050" cy="273050"/>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pPr>
              <a:defRPr/>
            </a:pPr>
            <a:fld id="{A3F642EF-864C-441E-B0DE-2035CD065E5A}" type="slidenum">
              <a:rPr lang="en-US" altLang="en-US"/>
              <a:pPr>
                <a:defRPr/>
              </a:pPr>
              <a:t>‹#›</a:t>
            </a:fld>
            <a:endParaRPr lang="en-US" altLang="en-US"/>
          </a:p>
        </p:txBody>
      </p:sp>
      <p:sp>
        <p:nvSpPr>
          <p:cNvPr id="1032" name="Text Placeholder 2">
            <a:extLst>
              <a:ext uri="{FF2B5EF4-FFF2-40B4-BE49-F238E27FC236}">
                <a16:creationId xmlns:a16="http://schemas.microsoft.com/office/drawing/2014/main" id="{4DBDB517-3A00-7667-1C2B-5E64A9F17BC8}"/>
              </a:ext>
            </a:extLst>
          </p:cNvPr>
          <p:cNvSpPr>
            <a:spLocks noGrp="1"/>
          </p:cNvSpPr>
          <p:nvPr>
            <p:ph type="body" idx="1"/>
          </p:nvPr>
        </p:nvSpPr>
        <p:spPr bwMode="auto">
          <a:xfrm>
            <a:off x="871538" y="2006600"/>
            <a:ext cx="740886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91" r:id="rId1"/>
    <p:sldLayoutId id="2147484286" r:id="rId2"/>
    <p:sldLayoutId id="2147484292" r:id="rId3"/>
    <p:sldLayoutId id="2147484287" r:id="rId4"/>
    <p:sldLayoutId id="2147484288" r:id="rId5"/>
    <p:sldLayoutId id="2147484289" r:id="rId6"/>
    <p:sldLayoutId id="2147484293" r:id="rId7"/>
    <p:sldLayoutId id="2147484294" r:id="rId8"/>
    <p:sldLayoutId id="2147484295" r:id="rId9"/>
    <p:sldLayoutId id="2147484290" r:id="rId10"/>
    <p:sldLayoutId id="2147484296"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254DEDBE-7F2F-72E7-4382-C133A1E7C0F8}"/>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155DBBC9-5238-9919-24BA-CE4E276E0400}"/>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1C2AD9-0DC9-5BDA-27B4-F6E5834ADB1B}"/>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B97049C6-11A6-4BC2-B9D5-2862ECEDA163}" type="datetimeFigureOut">
              <a:rPr lang="zh-CN" altLang="en-US"/>
              <a:pPr>
                <a:defRPr/>
              </a:pPr>
              <a:t>2023/1/30</a:t>
            </a:fld>
            <a:endParaRPr lang="zh-CN" altLang="en-US"/>
          </a:p>
        </p:txBody>
      </p:sp>
      <p:sp>
        <p:nvSpPr>
          <p:cNvPr id="5" name="页脚占位符 4">
            <a:extLst>
              <a:ext uri="{FF2B5EF4-FFF2-40B4-BE49-F238E27FC236}">
                <a16:creationId xmlns:a16="http://schemas.microsoft.com/office/drawing/2014/main" id="{089654DE-C172-6373-6967-5698517A6C2F}"/>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zh-CN" altLang="en-US"/>
          </a:p>
        </p:txBody>
      </p:sp>
      <p:sp>
        <p:nvSpPr>
          <p:cNvPr id="6" name="灯片编号占位符 5">
            <a:extLst>
              <a:ext uri="{FF2B5EF4-FFF2-40B4-BE49-F238E27FC236}">
                <a16:creationId xmlns:a16="http://schemas.microsoft.com/office/drawing/2014/main" id="{F7FE6D9B-E6C1-2A0D-950D-BAFA8D1F1FC8}"/>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11BABA9-CCE5-4A6E-A5D5-63A65F986E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1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customXml" Target="../ink/ink2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6.png"/><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customXml" Target="../ink/ink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s://blogtailieu.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ình ảnh đẹp Về Quê Hương Hà Tĩnh">
            <a:extLst>
              <a:ext uri="{FF2B5EF4-FFF2-40B4-BE49-F238E27FC236}">
                <a16:creationId xmlns:a16="http://schemas.microsoft.com/office/drawing/2014/main" id="{C9371A95-764C-1090-A465-E96CB46A2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7750"/>
            <a:ext cx="4114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465BCA7-9A0C-ED59-BFF0-C62C2CFD0CD3}"/>
              </a:ext>
            </a:extLst>
          </p:cNvPr>
          <p:cNvSpPr/>
          <p:nvPr/>
        </p:nvSpPr>
        <p:spPr>
          <a:xfrm>
            <a:off x="1891941" y="209550"/>
            <a:ext cx="5360121" cy="615553"/>
          </a:xfrm>
          <a:prstGeom prst="rect">
            <a:avLst/>
          </a:prstGeom>
          <a:solidFill>
            <a:schemeClr val="accent3">
              <a:lumMod val="20000"/>
              <a:lumOff val="80000"/>
            </a:schemeClr>
          </a:solidFill>
        </p:spPr>
        <p:txBody>
          <a:bodyPr wrap="none">
            <a:spAutoFit/>
          </a:bodyPr>
          <a:lstStyle/>
          <a:p>
            <a:pPr algn="ctr">
              <a:defRPr/>
            </a:pPr>
            <a:r>
              <a:rPr lang="en-US" sz="16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a:t>
            </a:r>
            <a:r>
              <a:rPr lang="en-US" sz="1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6</a:t>
            </a:r>
          </a:p>
          <a:p>
            <a:pPr algn="ctr">
              <a:defRPr/>
            </a:pPr>
            <a:r>
              <a:rPr lang="en-US" sz="1800" b="1" dirty="0">
                <a:ln w="1905"/>
                <a:solidFill>
                  <a:srgbClr val="FF0000"/>
                </a:solidFill>
                <a:latin typeface="Times New Roman" panose="02020603050405020304" pitchFamily="18" charset="0"/>
                <a:cs typeface="Times New Roman" panose="02020603050405020304" pitchFamily="18" charset="0"/>
              </a:rPr>
              <a:t>VĂN BẢN 4:</a:t>
            </a:r>
            <a:r>
              <a:rPr lang="vi-VN" sz="1800" b="1" dirty="0">
                <a:latin typeface="Times New Roman" panose="02020603050405020304" pitchFamily="18" charset="0"/>
                <a:ea typeface="Times New Roman" panose="02020603050405020304" pitchFamily="18" charset="0"/>
              </a:rPr>
              <a:t> </a:t>
            </a:r>
            <a:r>
              <a:rPr lang="en-US" sz="1800" b="1" dirty="0">
                <a:latin typeface="Times New Roman" panose="02020603050405020304" pitchFamily="18" charset="0"/>
                <a:ea typeface="Times New Roman" panose="02020603050405020304" pitchFamily="18" charset="0"/>
              </a:rPr>
              <a:t>MỘT SỐ CÂU TỤC NGỮ VIỆT NAM</a:t>
            </a:r>
            <a:endParaRPr lang="en-US" sz="4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23556" name="Picture 3">
            <a:extLst>
              <a:ext uri="{FF2B5EF4-FFF2-40B4-BE49-F238E27FC236}">
                <a16:creationId xmlns:a16="http://schemas.microsoft.com/office/drawing/2014/main" id="{E07B148D-F483-9CE4-C914-5EE19AB15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047750"/>
            <a:ext cx="4348163" cy="409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38E2AA-212F-CC9A-7A34-3007E04B5CA3}"/>
              </a:ext>
            </a:extLst>
          </p:cNvPr>
          <p:cNvGraphicFramePr>
            <a:graphicFrameLocks noGrp="1"/>
          </p:cNvGraphicFramePr>
          <p:nvPr>
            <p:ph idx="1"/>
          </p:nvPr>
        </p:nvGraphicFramePr>
        <p:xfrm>
          <a:off x="266700" y="1047750"/>
          <a:ext cx="8610601" cy="3821111"/>
        </p:xfrm>
        <a:graphic>
          <a:graphicData uri="http://schemas.openxmlformats.org/drawingml/2006/table">
            <a:tbl>
              <a:tblPr firstRow="1" firstCol="1" bandRow="1">
                <a:tableStyleId>{5C22544A-7EE6-4342-B048-85BDC9FD1C3A}</a:tableStyleId>
              </a:tblPr>
              <a:tblGrid>
                <a:gridCol w="2933701">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tblGrid>
              <a:tr h="339423">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Gieo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vần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8453" marR="48453" marT="0" marB="0"/>
                </a:tc>
                <a:extLst>
                  <a:ext uri="{0D108BD9-81ED-4DB2-BD59-A6C34878D82A}">
                    <a16:rowId xmlns:a16="http://schemas.microsoft.com/office/drawing/2014/main" val="10000"/>
                  </a:ext>
                </a:extLst>
              </a:tr>
              <a:tr h="606995">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8.</a:t>
                      </a:r>
                      <a:r>
                        <a:rPr lang="vi-VN" sz="1400" dirty="0">
                          <a:effectLst/>
                          <a:latin typeface="Times New Roman" panose="02020603050405020304" pitchFamily="18" charset="0"/>
                          <a:cs typeface="Times New Roman" panose="02020603050405020304" pitchFamily="18" charset="0"/>
                        </a:rPr>
                        <a:t>Làm </a:t>
                      </a:r>
                      <a:r>
                        <a:rPr lang="en-US" sz="1400" dirty="0" err="1">
                          <a:effectLst/>
                          <a:latin typeface="Times New Roman" panose="02020603050405020304" pitchFamily="18" charset="0"/>
                          <a:cs typeface="Times New Roman" panose="02020603050405020304" pitchFamily="18" charset="0"/>
                        </a:rPr>
                        <a:t>ru</a:t>
                      </a:r>
                      <a:r>
                        <a:rPr lang="vi-VN" sz="1400" dirty="0">
                          <a:effectLst/>
                          <a:latin typeface="Times New Roman" panose="02020603050405020304" pitchFamily="18" charset="0"/>
                          <a:cs typeface="Times New Roman" panose="02020603050405020304" pitchFamily="18" charset="0"/>
                        </a:rPr>
                        <a:t>ộng ba năm không bằng ch</a:t>
                      </a:r>
                      <a:r>
                        <a:rPr lang="en-US" sz="1400" dirty="0">
                          <a:effectLst/>
                          <a:latin typeface="Times New Roman" panose="02020603050405020304" pitchFamily="18" charset="0"/>
                          <a:cs typeface="Times New Roman" panose="02020603050405020304" pitchFamily="18" charset="0"/>
                        </a:rPr>
                        <a:t>ă</a:t>
                      </a:r>
                      <a:r>
                        <a:rPr lang="vi-VN" sz="1400" dirty="0">
                          <a:effectLst/>
                          <a:latin typeface="Times New Roman" panose="02020603050405020304" pitchFamily="18" charset="0"/>
                          <a:cs typeface="Times New Roman" panose="02020603050405020304" pitchFamily="18" charset="0"/>
                        </a:rPr>
                        <a:t>n tằm một l</a:t>
                      </a:r>
                      <a:r>
                        <a:rPr lang="en-US" sz="1400" dirty="0">
                          <a:effectLst/>
                          <a:latin typeface="Times New Roman" panose="02020603050405020304" pitchFamily="18" charset="0"/>
                          <a:cs typeface="Times New Roman" panose="02020603050405020304" pitchFamily="18" charset="0"/>
                        </a:rPr>
                        <a:t>ứ</a:t>
                      </a:r>
                      <a:r>
                        <a:rPr lang="vi-VN" sz="14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10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tằm</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4/2/4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rowSpan="8">
                  <a:txBody>
                    <a:bodyPr/>
                    <a:lstStyle/>
                    <a:p>
                      <a:pPr algn="l">
                        <a:lnSpc>
                          <a:spcPct val="150000"/>
                        </a:lnSpc>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1"/>
                  </a:ext>
                </a:extLst>
              </a:tr>
              <a:tr h="339423">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9.</a:t>
                      </a:r>
                      <a:r>
                        <a:rPr lang="vi-VN" sz="1400" dirty="0">
                          <a:effectLst/>
                          <a:latin typeface="Times New Roman" panose="02020603050405020304" pitchFamily="18" charset="0"/>
                          <a:cs typeface="Times New Roman" panose="02020603050405020304" pitchFamily="18" charset="0"/>
                        </a:rPr>
                        <a:t>Người sống hơn đ</a:t>
                      </a:r>
                      <a:r>
                        <a:rPr lang="en-US" sz="1400" dirty="0">
                          <a:effectLst/>
                          <a:latin typeface="Times New Roman" panose="02020603050405020304" pitchFamily="18" charset="0"/>
                          <a:cs typeface="Times New Roman" panose="02020603050405020304" pitchFamily="18" charset="0"/>
                        </a:rPr>
                        <a:t>ố</a:t>
                      </a:r>
                      <a:r>
                        <a:rPr lang="vi-VN" sz="1400" dirty="0">
                          <a:effectLst/>
                          <a:latin typeface="Times New Roman" panose="02020603050405020304" pitchFamily="18" charset="0"/>
                          <a:cs typeface="Times New Roman" panose="02020603050405020304" pitchFamily="18" charset="0"/>
                        </a:rPr>
                        <a:t>ng vàng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5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Sống – đống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2"/>
                  </a:ext>
                </a:extLst>
              </a:tr>
              <a:tr h="339423">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10.</a:t>
                      </a:r>
                      <a:r>
                        <a:rPr lang="vi-VN" sz="1400" dirty="0">
                          <a:effectLst/>
                          <a:latin typeface="Times New Roman" panose="02020603050405020304" pitchFamily="18" charset="0"/>
                          <a:cs typeface="Times New Roman" panose="02020603050405020304" pitchFamily="18" charset="0"/>
                        </a:rPr>
                        <a:t>Đói cho sạch, rách cho th</a:t>
                      </a:r>
                      <a:r>
                        <a:rPr lang="en-US" sz="1400" dirty="0">
                          <a:effectLst/>
                          <a:latin typeface="Times New Roman" panose="02020603050405020304" pitchFamily="18" charset="0"/>
                          <a:cs typeface="Times New Roman" panose="02020603050405020304" pitchFamily="18" charset="0"/>
                        </a:rPr>
                        <a:t>ơ</a:t>
                      </a:r>
                      <a:r>
                        <a:rPr lang="vi-VN" sz="1400" dirty="0">
                          <a:effectLst/>
                          <a:latin typeface="Times New Roman" panose="02020603050405020304" pitchFamily="18" charset="0"/>
                          <a:cs typeface="Times New Roman" panose="02020603050405020304" pitchFamily="18" charset="0"/>
                        </a:rPr>
                        <a:t>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6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rách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3"/>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11.</a:t>
                      </a:r>
                      <a:r>
                        <a:rPr lang="vi-VN" sz="1400">
                          <a:effectLst/>
                          <a:latin typeface="Times New Roman" panose="02020603050405020304" pitchFamily="18" charset="0"/>
                          <a:cs typeface="Times New Roman" panose="02020603050405020304" pitchFamily="18" charset="0"/>
                        </a:rPr>
                        <a:t>Không thầy đố m</a:t>
                      </a:r>
                      <a:r>
                        <a:rPr lang="en-US" sz="1400">
                          <a:effectLst/>
                          <a:latin typeface="Times New Roman" panose="02020603050405020304" pitchFamily="18" charset="0"/>
                          <a:cs typeface="Times New Roman" panose="02020603050405020304" pitchFamily="18" charset="0"/>
                        </a:rPr>
                        <a:t>à</a:t>
                      </a:r>
                      <a:r>
                        <a:rPr lang="vi-VN" sz="1400">
                          <a:effectLst/>
                          <a:latin typeface="Times New Roman" panose="02020603050405020304" pitchFamily="18" charset="0"/>
                          <a:cs typeface="Times New Roman" panose="02020603050405020304" pitchFamily="18" charset="0"/>
                        </a:rPr>
                        <a:t>y làm nên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4"/>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12.</a:t>
                      </a:r>
                      <a:r>
                        <a:rPr lang="vi-VN" sz="1400">
                          <a:effectLst/>
                          <a:latin typeface="Times New Roman" panose="02020603050405020304" pitchFamily="18" charset="0"/>
                          <a:cs typeface="Times New Roman" panose="02020603050405020304" pitchFamily="18" charset="0"/>
                        </a:rPr>
                        <a:t>Học thầy ch</a:t>
                      </a:r>
                      <a:r>
                        <a:rPr lang="en-US" sz="1400">
                          <a:effectLst/>
                          <a:latin typeface="Times New Roman" panose="02020603050405020304" pitchFamily="18" charset="0"/>
                          <a:cs typeface="Times New Roman" panose="02020603050405020304" pitchFamily="18" charset="0"/>
                        </a:rPr>
                        <a:t>ẳng tày </a:t>
                      </a:r>
                      <a:r>
                        <a:rPr lang="vi-VN" sz="1400">
                          <a:effectLst/>
                          <a:latin typeface="Times New Roman" panose="02020603050405020304" pitchFamily="18" charset="0"/>
                          <a:cs typeface="Times New Roman" panose="02020603050405020304" pitchFamily="18" charset="0"/>
                        </a:rPr>
                        <a:t>học bạn.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5"/>
                  </a:ext>
                </a:extLst>
              </a:tr>
              <a:tr h="339423">
                <a:tc>
                  <a:txBody>
                    <a:bodyPr/>
                    <a:lstStyle/>
                    <a:p>
                      <a:pPr algn="l">
                        <a:lnSpc>
                          <a:spcPct val="150000"/>
                        </a:lnSpc>
                        <a:spcAft>
                          <a:spcPts val="800"/>
                        </a:spcAft>
                      </a:pPr>
                      <a:r>
                        <a:rPr lang="en-US" sz="1400" u="none" dirty="0">
                          <a:solidFill>
                            <a:schemeClr val="bg1"/>
                          </a:solidFill>
                          <a:effectLst/>
                          <a:latin typeface="Times New Roman" panose="02020603050405020304" pitchFamily="18" charset="0"/>
                          <a:cs typeface="Times New Roman" panose="02020603050405020304" pitchFamily="18" charset="0"/>
                        </a:rPr>
                        <a:t>13. </a:t>
                      </a:r>
                      <a:r>
                        <a:rPr lang="en-US" sz="1400" u="none" dirty="0" err="1">
                          <a:solidFill>
                            <a:schemeClr val="bg1"/>
                          </a:solidFill>
                          <a:effectLst/>
                          <a:latin typeface="Times New Roman" panose="02020603050405020304" pitchFamily="18" charset="0"/>
                          <a:cs typeface="Times New Roman" panose="02020603050405020304" pitchFamily="18" charset="0"/>
                        </a:rPr>
                        <a:t>Muốn</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lành</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nghề</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chớ</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nề</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học</a:t>
                      </a:r>
                      <a:r>
                        <a:rPr lang="en-US" sz="1400" u="none" dirty="0">
                          <a:solidFill>
                            <a:schemeClr val="bg1"/>
                          </a:solidFill>
                          <a:effectLst/>
                          <a:latin typeface="Times New Roman" panose="02020603050405020304" pitchFamily="18" charset="0"/>
                          <a:cs typeface="Times New Roman" panose="02020603050405020304" pitchFamily="18" charset="0"/>
                        </a:rPr>
                        <a:t> </a:t>
                      </a:r>
                      <a:r>
                        <a:rPr lang="en-US" sz="1400" u="none" dirty="0" err="1">
                          <a:solidFill>
                            <a:schemeClr val="bg1"/>
                          </a:solidFill>
                          <a:effectLst/>
                          <a:latin typeface="Times New Roman" panose="02020603050405020304" pitchFamily="18" charset="0"/>
                          <a:cs typeface="Times New Roman" panose="02020603050405020304" pitchFamily="18" charset="0"/>
                        </a:rPr>
                        <a:t>hỏi</a:t>
                      </a:r>
                      <a:r>
                        <a:rPr lang="en-US" sz="1400" u="none" dirty="0">
                          <a:solidFill>
                            <a:schemeClr val="bg1"/>
                          </a:solidFill>
                          <a:effectLst/>
                          <a:latin typeface="Times New Roman" panose="02020603050405020304" pitchFamily="18" charset="0"/>
                          <a:cs typeface="Times New Roman" panose="02020603050405020304" pitchFamily="18" charset="0"/>
                        </a:rPr>
                        <a:t> </a:t>
                      </a:r>
                      <a:endParaRPr lang="en-US" sz="140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7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Nghề- nề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6"/>
                  </a:ext>
                </a:extLst>
              </a:tr>
              <a:tr h="339423">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14.</a:t>
                      </a:r>
                      <a:r>
                        <a:rPr lang="vi-VN" sz="1400">
                          <a:effectLst/>
                          <a:latin typeface="Times New Roman" panose="02020603050405020304" pitchFamily="18" charset="0"/>
                          <a:cs typeface="Times New Roman" panose="02020603050405020304" pitchFamily="18" charset="0"/>
                        </a:rPr>
                        <a:t>Ăn quả nhớ k</a:t>
                      </a:r>
                      <a:r>
                        <a:rPr lang="en-US" sz="1400">
                          <a:effectLst/>
                          <a:latin typeface="Times New Roman" panose="02020603050405020304" pitchFamily="18" charset="0"/>
                          <a:cs typeface="Times New Roman" panose="02020603050405020304" pitchFamily="18" charset="0"/>
                        </a:rPr>
                        <a:t>ẻ</a:t>
                      </a:r>
                      <a:r>
                        <a:rPr lang="vi-VN" sz="1400">
                          <a:effectLst/>
                          <a:latin typeface="Times New Roman" panose="02020603050405020304" pitchFamily="18" charset="0"/>
                          <a:cs typeface="Times New Roman" panose="02020603050405020304" pitchFamily="18" charset="0"/>
                        </a:rPr>
                        <a:t> trồng c</a:t>
                      </a:r>
                      <a:r>
                        <a:rPr lang="en-US" sz="1400">
                          <a:effectLst/>
                          <a:latin typeface="Times New Roman" panose="02020603050405020304" pitchFamily="18" charset="0"/>
                          <a:cs typeface="Times New Roman" panose="02020603050405020304" pitchFamily="18" charset="0"/>
                        </a:rPr>
                        <a:t>â</a:t>
                      </a:r>
                      <a:r>
                        <a:rPr lang="vi-VN" sz="1400">
                          <a:effectLst/>
                          <a:latin typeface="Times New Roman" panose="02020603050405020304" pitchFamily="18" charset="0"/>
                          <a:cs typeface="Times New Roman" panose="02020603050405020304" pitchFamily="18" charset="0"/>
                        </a:rPr>
                        <a:t>y.</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7"/>
                  </a:ext>
                </a:extLst>
              </a:tr>
              <a:tr h="838155">
                <a:tc>
                  <a:txBody>
                    <a:bodyPr/>
                    <a:lstStyle/>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15.</a:t>
                      </a:r>
                      <a:r>
                        <a:rPr lang="vi-VN" sz="1400" dirty="0">
                          <a:effectLst/>
                          <a:latin typeface="Times New Roman" panose="02020603050405020304" pitchFamily="18" charset="0"/>
                          <a:cs typeface="Times New Roman" panose="02020603050405020304" pitchFamily="18" charset="0"/>
                        </a:rPr>
                        <a:t>Một c</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làm chẳng nên non </a:t>
                      </a:r>
                      <a:endParaRPr lang="en-US" sz="1400" dirty="0">
                        <a:effectLst/>
                        <a:latin typeface="Times New Roman" panose="02020603050405020304" pitchFamily="18" charset="0"/>
                        <a:cs typeface="Times New Roman" panose="02020603050405020304" pitchFamily="18" charset="0"/>
                      </a:endParaRPr>
                    </a:p>
                    <a:p>
                      <a:pPr algn="l">
                        <a:lnSpc>
                          <a:spcPct val="100000"/>
                        </a:lnSpc>
                        <a:spcAft>
                          <a:spcPts val="800"/>
                        </a:spcAft>
                      </a:pPr>
                      <a:r>
                        <a:rPr lang="vi-VN" sz="1400" dirty="0">
                          <a:effectLst/>
                          <a:latin typeface="Times New Roman" panose="02020603050405020304" pitchFamily="18" charset="0"/>
                          <a:cs typeface="Times New Roman" panose="02020603050405020304" pitchFamily="18" charset="0"/>
                        </a:rPr>
                        <a:t>Ba c</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chụm lại n</a:t>
                      </a:r>
                      <a:r>
                        <a:rPr lang="en-US" sz="1400" dirty="0">
                          <a:effectLst/>
                          <a:latin typeface="Times New Roman" panose="02020603050405020304" pitchFamily="18" charset="0"/>
                          <a:cs typeface="Times New Roman" panose="02020603050405020304" pitchFamily="18" charset="0"/>
                        </a:rPr>
                        <a:t>ê</a:t>
                      </a:r>
                      <a:r>
                        <a:rPr lang="vi-VN" sz="1400" dirty="0">
                          <a:effectLst/>
                          <a:latin typeface="Times New Roman" panose="02020603050405020304" pitchFamily="18" charset="0"/>
                          <a:cs typeface="Times New Roman" panose="02020603050405020304" pitchFamily="18" charset="0"/>
                        </a:rPr>
                        <a:t>n hòn núi cao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2 câu lục bát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Non- hòn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a:txBody>
                    <a:bodyPr/>
                    <a:lstStyle/>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2/2/2</a:t>
                      </a:r>
                    </a:p>
                    <a:p>
                      <a:pPr algn="l">
                        <a:lnSpc>
                          <a:spcPct val="100000"/>
                        </a:lnSpc>
                        <a:spcAft>
                          <a:spcPts val="800"/>
                        </a:spcAft>
                      </a:pPr>
                      <a:r>
                        <a:rPr lang="en-US" sz="1400" dirty="0">
                          <a:effectLst/>
                          <a:latin typeface="Times New Roman" panose="02020603050405020304" pitchFamily="18" charset="0"/>
                          <a:cs typeface="Times New Roman" panose="02020603050405020304" pitchFamily="18" charset="0"/>
                        </a:rPr>
                        <a:t>4/4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693" marR="54693" marT="0" marB="0"/>
                </a:tc>
                <a:tc vMerge="1">
                  <a:txBody>
                    <a:bodyPr/>
                    <a:lstStyle/>
                    <a:p>
                      <a:pPr algn="l">
                        <a:lnSpc>
                          <a:spcPct val="10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54693" marR="54693" marT="0" marB="0"/>
                </a:tc>
                <a:extLst>
                  <a:ext uri="{0D108BD9-81ED-4DB2-BD59-A6C34878D82A}">
                    <a16:rowId xmlns:a16="http://schemas.microsoft.com/office/drawing/2014/main" val="10008"/>
                  </a:ext>
                </a:extLst>
              </a:tr>
            </a:tbl>
          </a:graphicData>
        </a:graphic>
      </p:graphicFrame>
      <p:sp>
        <p:nvSpPr>
          <p:cNvPr id="35897" name="Rectangle 1">
            <a:extLst>
              <a:ext uri="{FF2B5EF4-FFF2-40B4-BE49-F238E27FC236}">
                <a16:creationId xmlns:a16="http://schemas.microsoft.com/office/drawing/2014/main" id="{7FEC8301-38E1-02DB-49A0-DDDDC984D158}"/>
              </a:ext>
            </a:extLst>
          </p:cNvPr>
          <p:cNvSpPr>
            <a:spLocks noChangeArrowheads="1"/>
          </p:cNvSpPr>
          <p:nvPr/>
        </p:nvSpPr>
        <p:spPr bwMode="auto">
          <a:xfrm>
            <a:off x="3581400" y="541338"/>
            <a:ext cx="2247900"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
        <p:nvSpPr>
          <p:cNvPr id="6" name="TextBox 5">
            <a:extLst>
              <a:ext uri="{FF2B5EF4-FFF2-40B4-BE49-F238E27FC236}">
                <a16:creationId xmlns:a16="http://schemas.microsoft.com/office/drawing/2014/main" id="{949C5128-6324-EDD9-C844-A74EE9708AB1}"/>
              </a:ext>
            </a:extLst>
          </p:cNvPr>
          <p:cNvSpPr txBox="1">
            <a:spLocks noChangeArrowheads="1"/>
          </p:cNvSpPr>
          <p:nvPr/>
        </p:nvSpPr>
        <p:spPr bwMode="auto">
          <a:xfrm>
            <a:off x="6900863" y="1428750"/>
            <a:ext cx="186213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a:t>
            </a:r>
            <a:r>
              <a:rPr lang="en-US" altLang="en-US" sz="1600">
                <a:latin typeface="Times New Roman" panose="02020603050405020304" pitchFamily="18" charset="0"/>
                <a:ea typeface="Calibri" panose="020F0502020204030204" pitchFamily="34" charset="0"/>
                <a:cs typeface="Times New Roman" panose="02020603050405020304" pitchFamily="18" charset="0"/>
              </a:rPr>
              <a:t> </a:t>
            </a:r>
            <a:r>
              <a:rPr lang="vi-VN" altLang="en-US" sz="1600">
                <a:latin typeface="Times New Roman" panose="02020603050405020304" pitchFamily="18" charset="0"/>
                <a:ea typeface="Calibri" panose="020F0502020204030204" pitchFamily="34" charset="0"/>
                <a:cs typeface="Times New Roman" panose="02020603050405020304" pitchFamily="18" charset="0"/>
              </a:rPr>
              <a:t>Dung lượng ngắn (1 đến hai câu)</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 cấu trúc cân đối nhịp nhàng.</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-có </a:t>
            </a:r>
            <a:r>
              <a:rPr lang="en-US" altLang="en-US" sz="1600">
                <a:latin typeface="Times New Roman" panose="02020603050405020304" pitchFamily="18" charset="0"/>
                <a:ea typeface="Calibri" panose="020F0502020204030204" pitchFamily="34" charset="0"/>
                <a:cs typeface="Times New Roman" panose="02020603050405020304" pitchFamily="18" charset="0"/>
              </a:rPr>
              <a:t>hoặc không </a:t>
            </a:r>
            <a:r>
              <a:rPr lang="vi-VN" altLang="en-US" sz="1600">
                <a:latin typeface="Times New Roman" panose="02020603050405020304" pitchFamily="18" charset="0"/>
                <a:ea typeface="Calibri" panose="020F0502020204030204" pitchFamily="34" charset="0"/>
                <a:cs typeface="Times New Roman" panose="02020603050405020304" pitchFamily="18" charset="0"/>
              </a:rPr>
              <a:t>gieo vần (vần lưng/ vần chân; vần liền/ vần cách)</a:t>
            </a:r>
          </a:p>
          <a:p>
            <a:pPr>
              <a:spcAft>
                <a:spcPts val="800"/>
              </a:spcAft>
            </a:pPr>
            <a:r>
              <a:rPr lang="vi-VN" altLang="en-US" sz="1600">
                <a:latin typeface="Times New Roman" panose="02020603050405020304" pitchFamily="18" charset="0"/>
                <a:ea typeface="Calibri" panose="020F0502020204030204" pitchFamily="34" charset="0"/>
                <a:cs typeface="Times New Roman" panose="02020603050405020304" pitchFamily="18" charset="0"/>
              </a:rPr>
              <a:t>*dễ nhớ, dễ thuộc</a:t>
            </a:r>
          </a:p>
          <a:p>
            <a:pPr>
              <a:lnSpc>
                <a:spcPct val="150000"/>
              </a:lnSpc>
              <a:spcAft>
                <a:spcPts val="800"/>
              </a:spcAft>
            </a:pPr>
            <a:endParaRPr lang="en-US" altLang="en-US">
              <a:latin typeface="Time new roman"/>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65540F73-E443-454D-5A75-C9C5DB9A8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B3662387-48DD-7DFF-DE71-2EDF177D14BB}"/>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FD8681B-23D4-49E3-6FF8-07F5E5483075}"/>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FD8681B-23D4-49E3-6FF8-07F5E5483075}"/>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C081946-DE09-7CB2-7CEC-3914141CE2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C081946-DE09-7CB2-7CEC-3914141CE2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2F5FE537-2C9A-5CF1-53CF-A45E4C9D1D8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84C166C-60D5-5119-CDFF-D4A8424C1375}"/>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FC87E2-763C-4F9C-A7C5-CB9D5560CB3E}"/>
              </a:ext>
            </a:extLst>
          </p:cNvPr>
          <p:cNvSpPr txBox="1">
            <a:spLocks noChangeArrowheads="1"/>
          </p:cNvSpPr>
          <p:nvPr/>
        </p:nvSpPr>
        <p:spPr bwMode="auto">
          <a:xfrm>
            <a:off x="2095500" y="1643510"/>
            <a:ext cx="5981700" cy="268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tabLst>
                <a:tab pos="492125" algn="l"/>
              </a:tabLst>
              <a:defRPr sz="2000">
                <a:solidFill>
                  <a:schemeClr val="tx1"/>
                </a:solidFill>
                <a:latin typeface="Arial" panose="020B0604020202020204" pitchFamily="34" charset="0"/>
              </a:defRPr>
            </a:lvl1pPr>
            <a:lvl2pPr marL="742950" indent="-285750">
              <a:tabLst>
                <a:tab pos="492125" algn="l"/>
              </a:tabLst>
              <a:defRPr sz="2000">
                <a:solidFill>
                  <a:schemeClr val="tx1"/>
                </a:solidFill>
                <a:latin typeface="Arial" panose="020B0604020202020204" pitchFamily="34" charset="0"/>
              </a:defRPr>
            </a:lvl2pPr>
            <a:lvl3pPr marL="1143000" indent="-228600">
              <a:tabLst>
                <a:tab pos="492125" algn="l"/>
              </a:tabLst>
              <a:defRPr sz="2000">
                <a:solidFill>
                  <a:schemeClr val="tx1"/>
                </a:solidFill>
                <a:latin typeface="Arial" panose="020B0604020202020204" pitchFamily="34" charset="0"/>
              </a:defRPr>
            </a:lvl3pPr>
            <a:lvl4pPr marL="1600200" indent="-228600">
              <a:tabLst>
                <a:tab pos="492125" algn="l"/>
              </a:tabLst>
              <a:defRPr sz="2000">
                <a:solidFill>
                  <a:schemeClr val="tx1"/>
                </a:solidFill>
                <a:latin typeface="Arial" panose="020B0604020202020204" pitchFamily="34" charset="0"/>
              </a:defRPr>
            </a:lvl4pPr>
            <a:lvl5pPr marL="2057400" indent="-228600">
              <a:tabLst>
                <a:tab pos="4921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2125" algn="l"/>
              </a:tabLst>
              <a:defRPr sz="2000">
                <a:solidFill>
                  <a:schemeClr val="tx1"/>
                </a:solidFill>
                <a:latin typeface="Arial" panose="020B0604020202020204" pitchFamily="34" charset="0"/>
              </a:defRPr>
            </a:lvl9pPr>
          </a:lstStyle>
          <a:p>
            <a:pPr>
              <a:lnSpc>
                <a:spcPct val="107000"/>
              </a:lnSpc>
              <a:spcAft>
                <a:spcPts val="800"/>
              </a:spcAft>
              <a:buFontTx/>
              <a:buChar char="-"/>
            </a:pPr>
            <a:r>
              <a:rPr lang="en-US" altLang="en-US" sz="2800" b="1" dirty="0">
                <a:solidFill>
                  <a:srgbClr val="FFFF00"/>
                </a:solidFill>
                <a:latin typeface="Times New Roman" panose="02020603050405020304" pitchFamily="18" charset="0"/>
                <a:cs typeface="Times New Roman" panose="02020603050405020304" pitchFamily="18" charset="0"/>
              </a:rPr>
              <a:t>T</a:t>
            </a:r>
            <a:r>
              <a:rPr lang="vi-VN" altLang="en-US" sz="2800" b="1" dirty="0">
                <a:solidFill>
                  <a:srgbClr val="FFFF00"/>
                </a:solidFill>
                <a:latin typeface="Times New Roman" panose="02020603050405020304" pitchFamily="18" charset="0"/>
                <a:cs typeface="Times New Roman" panose="02020603050405020304" pitchFamily="18" charset="0"/>
              </a:rPr>
              <a:t>ục ngữ thường ngắn gọn, cô đúc; </a:t>
            </a:r>
            <a:endParaRPr lang="en-US" altLang="en-US" sz="2800" b="1" dirty="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buFontTx/>
              <a:buChar char="-"/>
            </a:pPr>
            <a:r>
              <a:rPr lang="en-US" altLang="en-US" sz="2800" b="1" dirty="0">
                <a:solidFill>
                  <a:srgbClr val="FFFF00"/>
                </a:solidFill>
                <a:latin typeface="Times New Roman" panose="02020603050405020304" pitchFamily="18" charset="0"/>
                <a:cs typeface="Times New Roman" panose="02020603050405020304" pitchFamily="18" charset="0"/>
              </a:rPr>
              <a:t>P</a:t>
            </a:r>
            <a:r>
              <a:rPr lang="vi-VN" altLang="en-US" sz="2800" b="1" dirty="0">
                <a:solidFill>
                  <a:srgbClr val="FFFF00"/>
                </a:solidFill>
                <a:latin typeface="Times New Roman" panose="02020603050405020304" pitchFamily="18" charset="0"/>
                <a:cs typeface="Times New Roman" panose="02020603050405020304" pitchFamily="18" charset="0"/>
              </a:rPr>
              <a:t>h</a:t>
            </a:r>
            <a:r>
              <a:rPr lang="en-GB" altLang="en-US" sz="2800" b="1" dirty="0">
                <a:solidFill>
                  <a:srgbClr val="FFFF00"/>
                </a:solidFill>
                <a:latin typeface="Times New Roman" panose="02020603050405020304" pitchFamily="18" charset="0"/>
                <a:cs typeface="Times New Roman" panose="02020603050405020304" pitchFamily="18" charset="0"/>
              </a:rPr>
              <a:t>ầ</a:t>
            </a:r>
            <a:r>
              <a:rPr lang="vi-VN" altLang="en-US" sz="2800" b="1" dirty="0">
                <a:solidFill>
                  <a:srgbClr val="FFFF00"/>
                </a:solidFill>
                <a:latin typeface="Times New Roman" panose="02020603050405020304" pitchFamily="18" charset="0"/>
                <a:cs typeface="Times New Roman" panose="02020603050405020304" pitchFamily="18" charset="0"/>
              </a:rPr>
              <a:t>n lớn có vần điệu; nhịp nhàng, cần đối; hoàn chỉnh về ngữ pháp.</a:t>
            </a:r>
            <a:endParaRPr lang="en-US" altLang="en-US" sz="2800" b="1" dirty="0">
              <a:solidFill>
                <a:srgbClr val="FFFF00"/>
              </a:solidFill>
              <a:latin typeface="Times New Roman" panose="02020603050405020304" pitchFamily="18" charset="0"/>
              <a:cs typeface="Times New Roman" panose="02020603050405020304" pitchFamily="18" charset="0"/>
            </a:endParaRPr>
          </a:p>
          <a:p>
            <a:pPr>
              <a:lnSpc>
                <a:spcPct val="107000"/>
              </a:lnSpc>
              <a:spcAft>
                <a:spcPts val="800"/>
              </a:spcAft>
            </a:pPr>
            <a:r>
              <a:rPr lang="en-US" altLang="en-US" sz="2800" b="1" dirty="0">
                <a:solidFill>
                  <a:srgbClr val="FFFF00"/>
                </a:solidFill>
                <a:latin typeface="Times New Roman" panose="02020603050405020304" pitchFamily="18" charset="0"/>
                <a:cs typeface="Calibri" panose="020F0502020204030204" pitchFamily="34" charset="0"/>
              </a:rPr>
              <a:t>-   </a:t>
            </a:r>
            <a:r>
              <a:rPr lang="en-US" altLang="en-US" sz="2800" b="1" dirty="0" err="1">
                <a:solidFill>
                  <a:srgbClr val="FFFF00"/>
                </a:solidFill>
                <a:latin typeface="Times New Roman" panose="02020603050405020304" pitchFamily="18" charset="0"/>
                <a:cs typeface="Calibri" panose="020F0502020204030204" pitchFamily="34" charset="0"/>
              </a:rPr>
              <a:t>Dễ</a:t>
            </a:r>
            <a:r>
              <a:rPr lang="en-US" altLang="en-US" sz="2800" b="1" dirty="0">
                <a:solidFill>
                  <a:srgbClr val="FFFF00"/>
                </a:solidFill>
                <a:latin typeface="Times New Roman" panose="02020603050405020304" pitchFamily="18" charset="0"/>
                <a:cs typeface="Calibri" panose="020F0502020204030204" pitchFamily="34" charset="0"/>
              </a:rPr>
              <a:t> </a:t>
            </a:r>
            <a:r>
              <a:rPr lang="en-US" altLang="en-US" sz="2800" b="1" dirty="0" err="1">
                <a:solidFill>
                  <a:srgbClr val="FFFF00"/>
                </a:solidFill>
                <a:latin typeface="Times New Roman" panose="02020603050405020304" pitchFamily="18" charset="0"/>
                <a:cs typeface="Calibri" panose="020F0502020204030204" pitchFamily="34" charset="0"/>
              </a:rPr>
              <a:t>thuộc</a:t>
            </a:r>
            <a:endParaRPr lang="en-US" altLang="en-US" sz="2800" b="1"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2800" b="1" i="1" dirty="0">
                <a:latin typeface="Times New Roman" panose="02020603050405020304" pitchFamily="18" charset="0"/>
                <a:cs typeface="Times New Roman" panose="02020603050405020304" pitchFamily="18" charset="0"/>
              </a:rPr>
              <a:t> </a:t>
            </a:r>
            <a:endParaRPr lang="en-US" altLang="en-US" sz="28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66575E7-5DC7-D631-05EB-CD633DE7D8DA}"/>
              </a:ext>
            </a:extLst>
          </p:cNvPr>
          <p:cNvSpPr txBox="1">
            <a:spLocks noChangeArrowheads="1"/>
          </p:cNvSpPr>
          <p:nvPr/>
        </p:nvSpPr>
        <p:spPr bwMode="auto">
          <a:xfrm>
            <a:off x="533400" y="1571625"/>
            <a:ext cx="3124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a. </a:t>
            </a:r>
            <a:r>
              <a:rPr lang="en-US" altLang="en-US" sz="1800" b="1" i="1" dirty="0" err="1">
                <a:solidFill>
                  <a:srgbClr val="FFFF00"/>
                </a:solidFill>
                <a:latin typeface="Times New Roman" panose="02020603050405020304" pitchFamily="18" charset="0"/>
                <a:cs typeface="Times New Roman" panose="02020603050405020304" pitchFamily="18" charset="0"/>
              </a:rPr>
              <a:t>Hình</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thức</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sz="18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9981208-1CDC-803F-5B9B-5E51BC01402A}"/>
              </a:ext>
            </a:extLst>
          </p:cNvPr>
          <p:cNvSpPr txBox="1">
            <a:spLocks noChangeArrowheads="1"/>
          </p:cNvSpPr>
          <p:nvPr/>
        </p:nvSpPr>
        <p:spPr bwMode="auto">
          <a:xfrm>
            <a:off x="152400" y="1085850"/>
            <a:ext cx="3344185"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3.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Đặc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điểm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của</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tục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CD6275B0-EE02-F866-C7D1-DFCF7E31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9DBF4B9-33D7-5878-656A-45CD2BB989B2}"/>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223E6E-0AFE-FD3A-50C9-156DFCF9F567}"/>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88223E6E-0AFE-FD3A-50C9-156DFCF9F567}"/>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E1003CD-5489-6FD4-F54F-64B83ADDD151}"/>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E1003CD-5489-6FD4-F54F-64B83ADDD151}"/>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5E99334F-F73C-6904-0CDC-6E8112FDC2B9}"/>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00C7B4F-0A10-B3C2-9028-372FBA0ACA52}"/>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37898" name="TextBox 2">
            <a:extLst>
              <a:ext uri="{FF2B5EF4-FFF2-40B4-BE49-F238E27FC236}">
                <a16:creationId xmlns:a16="http://schemas.microsoft.com/office/drawing/2014/main" id="{D938D72A-2FE9-E960-AE00-27882022AAE4}"/>
              </a:ext>
            </a:extLst>
          </p:cNvPr>
          <p:cNvSpPr txBox="1">
            <a:spLocks noChangeArrowheads="1"/>
          </p:cNvSpPr>
          <p:nvPr/>
        </p:nvSpPr>
        <p:spPr bwMode="auto">
          <a:xfrm>
            <a:off x="504825" y="1953736"/>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dirty="0">
                <a:solidFill>
                  <a:srgbClr val="FFFF00"/>
                </a:solidFill>
                <a:latin typeface="Times New Roman" panose="02020603050405020304" pitchFamily="18" charset="0"/>
                <a:cs typeface="Times New Roman" panose="02020603050405020304" pitchFamily="18" charset="0"/>
              </a:rPr>
              <a:t>b .</a:t>
            </a:r>
            <a:r>
              <a:rPr lang="en-US" altLang="en-US" sz="1800" b="1" i="1" dirty="0" err="1">
                <a:solidFill>
                  <a:srgbClr val="FFFF00"/>
                </a:solidFill>
                <a:latin typeface="Times New Roman" panose="02020603050405020304" pitchFamily="18" charset="0"/>
                <a:cs typeface="Times New Roman" panose="02020603050405020304" pitchFamily="18" charset="0"/>
              </a:rPr>
              <a:t>Nội</a:t>
            </a:r>
            <a:r>
              <a:rPr lang="en-US" altLang="en-US" sz="1800" b="1" i="1" dirty="0">
                <a:solidFill>
                  <a:srgbClr val="FFFF00"/>
                </a:solidFill>
                <a:latin typeface="Times New Roman" panose="02020603050405020304" pitchFamily="18" charset="0"/>
                <a:cs typeface="Times New Roman" panose="02020603050405020304" pitchFamily="18" charset="0"/>
              </a:rPr>
              <a:t> dung.</a:t>
            </a:r>
            <a:endParaRPr lang="en-US" altLang="en-US" dirty="0">
              <a:solidFill>
                <a:srgbClr val="FFFF00"/>
              </a:solidFill>
            </a:endParaRPr>
          </a:p>
        </p:txBody>
      </p:sp>
      <p:sp>
        <p:nvSpPr>
          <p:cNvPr id="12" name="Thought Bubble: Cloud 11">
            <a:extLst>
              <a:ext uri="{FF2B5EF4-FFF2-40B4-BE49-F238E27FC236}">
                <a16:creationId xmlns:a16="http://schemas.microsoft.com/office/drawing/2014/main" id="{EA1C1F89-1E8F-5F1D-E34F-B962EEEE6323}"/>
              </a:ext>
            </a:extLst>
          </p:cNvPr>
          <p:cNvSpPr/>
          <p:nvPr/>
        </p:nvSpPr>
        <p:spPr>
          <a:xfrm>
            <a:off x="3000375" y="1084263"/>
            <a:ext cx="5638800" cy="30194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1800">
                <a:solidFill>
                  <a:srgbClr val="FFFFFF"/>
                </a:solidFill>
                <a:latin typeface="Times New Roman" panose="02020603050405020304" pitchFamily="18" charset="0"/>
                <a:cs typeface="Times New Roman" panose="02020603050405020304" pitchFamily="18" charset="0"/>
              </a:rPr>
              <a:t>- Thảo luận theo nhóm, hoàn thành </a:t>
            </a:r>
            <a:r>
              <a:rPr lang="en-US" altLang="en-US" sz="1800" b="1" i="1" u="sng">
                <a:solidFill>
                  <a:srgbClr val="FFFFFF"/>
                </a:solidFill>
                <a:latin typeface="Times New Roman" panose="02020603050405020304" pitchFamily="18" charset="0"/>
                <a:cs typeface="Times New Roman" panose="02020603050405020304" pitchFamily="18" charset="0"/>
              </a:rPr>
              <a:t>phiếu học tập số 2</a:t>
            </a:r>
            <a:r>
              <a:rPr lang="en-US" altLang="en-US" sz="1800">
                <a:solidFill>
                  <a:srgbClr val="FFFFFF"/>
                </a:solidFill>
                <a:latin typeface="Times New Roman" panose="02020603050405020304" pitchFamily="18" charset="0"/>
                <a:cs typeface="Times New Roman" panose="02020603050405020304" pitchFamily="18" charset="0"/>
              </a:rPr>
              <a:t>. Thời gian thảo luận 5 phút.</a:t>
            </a:r>
            <a:endParaRPr lang="en-US" altLang="en-US" sz="1800">
              <a:solidFill>
                <a:srgbClr val="FFFFFF"/>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E1E800-DAB1-3B52-6539-E57D57C67C6F}"/>
              </a:ext>
            </a:extLst>
          </p:cNvPr>
          <p:cNvSpPr txBox="1">
            <a:spLocks noChangeArrowheads="1"/>
          </p:cNvSpPr>
          <p:nvPr/>
        </p:nvSpPr>
        <p:spPr bwMode="auto">
          <a:xfrm>
            <a:off x="533400" y="1571625"/>
            <a:ext cx="3124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a. </a:t>
            </a:r>
            <a:r>
              <a:rPr lang="en-US" altLang="en-US" sz="1800" b="1" i="1" dirty="0" err="1">
                <a:solidFill>
                  <a:srgbClr val="FFFF00"/>
                </a:solidFill>
                <a:latin typeface="Times New Roman" panose="02020603050405020304" pitchFamily="18" charset="0"/>
                <a:cs typeface="Times New Roman" panose="02020603050405020304" pitchFamily="18" charset="0"/>
              </a:rPr>
              <a:t>Hình</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thức</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sz="18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6B89D45-B8B4-B142-200C-D08AA769F947}"/>
              </a:ext>
            </a:extLst>
          </p:cNvPr>
          <p:cNvSpPr txBox="1">
            <a:spLocks noChangeArrowheads="1"/>
          </p:cNvSpPr>
          <p:nvPr/>
        </p:nvSpPr>
        <p:spPr bwMode="auto">
          <a:xfrm>
            <a:off x="152400" y="1085850"/>
            <a:ext cx="3344185"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3.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Đặc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điểm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của</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tục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AC41CBA-0D2E-7CC2-A735-661FD9AD7F66}"/>
              </a:ext>
            </a:extLst>
          </p:cNvPr>
          <p:cNvGraphicFramePr>
            <a:graphicFrameLocks noGrp="1"/>
          </p:cNvGraphicFramePr>
          <p:nvPr>
            <p:ph idx="1"/>
          </p:nvPr>
        </p:nvGraphicFramePr>
        <p:xfrm>
          <a:off x="152400" y="590550"/>
          <a:ext cx="8839199" cy="4419600"/>
        </p:xfrm>
        <a:graphic>
          <a:graphicData uri="http://schemas.openxmlformats.org/drawingml/2006/table">
            <a:tbl>
              <a:tblPr firstRow="1" firstCol="1" bandRow="1">
                <a:tableStyleId>{5C22544A-7EE6-4342-B048-85BDC9FD1C3A}</a:tableStyleId>
              </a:tblPr>
              <a:tblGrid>
                <a:gridCol w="542758">
                  <a:extLst>
                    <a:ext uri="{9D8B030D-6E8A-4147-A177-3AD203B41FA5}">
                      <a16:colId xmlns:a16="http://schemas.microsoft.com/office/drawing/2014/main" val="20000"/>
                    </a:ext>
                  </a:extLst>
                </a:gridCol>
                <a:gridCol w="3876842">
                  <a:extLst>
                    <a:ext uri="{9D8B030D-6E8A-4147-A177-3AD203B41FA5}">
                      <a16:colId xmlns:a16="http://schemas.microsoft.com/office/drawing/2014/main" val="20001"/>
                    </a:ext>
                  </a:extLst>
                </a:gridCol>
                <a:gridCol w="1007979">
                  <a:extLst>
                    <a:ext uri="{9D8B030D-6E8A-4147-A177-3AD203B41FA5}">
                      <a16:colId xmlns:a16="http://schemas.microsoft.com/office/drawing/2014/main" val="20002"/>
                    </a:ext>
                  </a:extLst>
                </a:gridCol>
                <a:gridCol w="1163052">
                  <a:extLst>
                    <a:ext uri="{9D8B030D-6E8A-4147-A177-3AD203B41FA5}">
                      <a16:colId xmlns:a16="http://schemas.microsoft.com/office/drawing/2014/main" val="20003"/>
                    </a:ext>
                  </a:extLst>
                </a:gridCol>
                <a:gridCol w="988505">
                  <a:extLst>
                    <a:ext uri="{9D8B030D-6E8A-4147-A177-3AD203B41FA5}">
                      <a16:colId xmlns:a16="http://schemas.microsoft.com/office/drawing/2014/main" val="20004"/>
                    </a:ext>
                  </a:extLst>
                </a:gridCol>
                <a:gridCol w="1260063">
                  <a:extLst>
                    <a:ext uri="{9D8B030D-6E8A-4147-A177-3AD203B41FA5}">
                      <a16:colId xmlns:a16="http://schemas.microsoft.com/office/drawing/2014/main" val="20005"/>
                    </a:ext>
                  </a:extLst>
                </a:gridCol>
              </a:tblGrid>
              <a:tr h="220980">
                <a:tc>
                  <a:txBody>
                    <a:bodyPr/>
                    <a:lstStyle/>
                    <a:p>
                      <a:pPr marL="0" algn="ctr">
                        <a:lnSpc>
                          <a:spcPct val="100000"/>
                        </a:lnSpc>
                        <a:spcAft>
                          <a:spcPts val="0"/>
                        </a:spcAft>
                      </a:pPr>
                      <a:r>
                        <a:rPr lang="en-US" sz="1400">
                          <a:effectLst/>
                          <a:latin typeface="Time new roman"/>
                        </a:rPr>
                        <a:t>Nhóm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Áp dụng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ctr">
                        <a:lnSpc>
                          <a:spcPct val="100000"/>
                        </a:lnSpc>
                        <a:spcAft>
                          <a:spcPts val="0"/>
                        </a:spcAft>
                      </a:pPr>
                      <a:r>
                        <a:rPr lang="en-US" sz="1400">
                          <a:effectLst/>
                          <a:latin typeface="Time new roman"/>
                        </a:rPr>
                        <a:t>Nhận xét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0"/>
                  </a:ext>
                </a:extLst>
              </a:tr>
              <a:tr h="220980">
                <a:tc rowSpan="4">
                  <a:txBody>
                    <a:bodyPr/>
                    <a:lstStyle/>
                    <a:p>
                      <a:pPr marL="0"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1.</a:t>
                      </a:r>
                      <a:r>
                        <a:rPr lang="vi-VN" sz="1400">
                          <a:effectLst/>
                          <a:latin typeface="Time new roman"/>
                        </a:rPr>
                        <a:t>Gió heo may</a:t>
                      </a:r>
                      <a:r>
                        <a:rPr lang="en-US" sz="1400">
                          <a:effectLst/>
                          <a:latin typeface="Time new roman"/>
                        </a:rPr>
                        <a:t>, </a:t>
                      </a:r>
                      <a:r>
                        <a:rPr lang="vi-VN" sz="1400">
                          <a:effectLst/>
                          <a:latin typeface="Time new roman"/>
                        </a:rPr>
                        <a:t>chuồn chuồn bay t</a:t>
                      </a:r>
                      <a:r>
                        <a:rPr lang="en-US" sz="1400">
                          <a:effectLst/>
                          <a:latin typeface="Time new roman"/>
                        </a:rPr>
                        <a:t>hì </a:t>
                      </a:r>
                      <a:r>
                        <a:rPr lang="vi-VN" sz="1400">
                          <a:effectLst/>
                          <a:latin typeface="Time new roman"/>
                        </a:rPr>
                        <a:t>bão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dirty="0">
                          <a:effectLst/>
                          <a:latin typeface="Time new roman"/>
                        </a:rPr>
                        <a:t>(</a:t>
                      </a:r>
                      <a:r>
                        <a:rPr lang="en-US" sz="1400" dirty="0" err="1">
                          <a:effectLst/>
                          <a:latin typeface="Time new roman"/>
                        </a:rPr>
                        <a:t>về</a:t>
                      </a:r>
                      <a:r>
                        <a:rPr lang="en-US" sz="1400" dirty="0">
                          <a:effectLst/>
                          <a:latin typeface="Time new roman"/>
                        </a:rPr>
                        <a:t> </a:t>
                      </a:r>
                      <a:r>
                        <a:rPr lang="en-US" sz="1400" dirty="0" err="1">
                          <a:effectLst/>
                          <a:latin typeface="Time new roman"/>
                        </a:rPr>
                        <a:t>vai</a:t>
                      </a:r>
                      <a:r>
                        <a:rPr lang="en-US" sz="1400" dirty="0">
                          <a:effectLst/>
                          <a:latin typeface="Time new roman"/>
                        </a:rPr>
                        <a:t> </a:t>
                      </a:r>
                      <a:r>
                        <a:rPr lang="en-US" sz="1400" dirty="0" err="1">
                          <a:effectLst/>
                          <a:latin typeface="Time new roman"/>
                        </a:rPr>
                        <a:t>trò</a:t>
                      </a:r>
                      <a:r>
                        <a:rPr lang="en-US" sz="1400" dirty="0">
                          <a:effectLst/>
                          <a:latin typeface="Time new roman"/>
                        </a:rPr>
                        <a:t> </a:t>
                      </a:r>
                      <a:r>
                        <a:rPr lang="en-US" sz="1400" dirty="0" err="1">
                          <a:effectLst/>
                          <a:latin typeface="Time new roman"/>
                        </a:rPr>
                        <a:t>và</a:t>
                      </a:r>
                      <a:r>
                        <a:rPr lang="en-US" sz="1400" dirty="0">
                          <a:effectLst/>
                          <a:latin typeface="Time new roman"/>
                        </a:rPr>
                        <a:t> </a:t>
                      </a:r>
                      <a:r>
                        <a:rPr lang="en-US" sz="1400" dirty="0" err="1">
                          <a:effectLst/>
                          <a:latin typeface="Time new roman"/>
                        </a:rPr>
                        <a:t>giá</a:t>
                      </a:r>
                      <a:r>
                        <a:rPr lang="en-US" sz="1400" dirty="0">
                          <a:effectLst/>
                          <a:latin typeface="Time new roman"/>
                        </a:rPr>
                        <a:t> </a:t>
                      </a:r>
                      <a:r>
                        <a:rPr lang="en-US" sz="1400" dirty="0" err="1">
                          <a:effectLst/>
                          <a:latin typeface="Time new roman"/>
                        </a:rPr>
                        <a:t>trị</a:t>
                      </a:r>
                      <a:r>
                        <a:rPr lang="en-US" sz="1400" dirty="0">
                          <a:effectLst/>
                          <a:latin typeface="Time new roman"/>
                        </a:rPr>
                        <a:t> </a:t>
                      </a:r>
                      <a:r>
                        <a:rPr lang="en-US" sz="1400" dirty="0" err="1">
                          <a:effectLst/>
                          <a:latin typeface="Time new roman"/>
                        </a:rPr>
                        <a:t>của</a:t>
                      </a:r>
                      <a:r>
                        <a:rPr lang="en-US" sz="1400" dirty="0">
                          <a:effectLst/>
                          <a:latin typeface="Time new roman"/>
                        </a:rPr>
                        <a:t> </a:t>
                      </a:r>
                      <a:r>
                        <a:rPr lang="en-US" sz="1400" dirty="0" err="1">
                          <a:effectLst/>
                          <a:latin typeface="Time new roman"/>
                        </a:rPr>
                        <a:t>tục</a:t>
                      </a:r>
                      <a:r>
                        <a:rPr lang="en-US" sz="1400" dirty="0">
                          <a:effectLst/>
                          <a:latin typeface="Time new roman"/>
                        </a:rPr>
                        <a:t> </a:t>
                      </a:r>
                      <a:r>
                        <a:rPr lang="en-US" sz="1400" dirty="0" err="1">
                          <a:effectLst/>
                          <a:latin typeface="Time new roman"/>
                        </a:rPr>
                        <a:t>ngữ</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1"/>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2.</a:t>
                      </a:r>
                      <a:r>
                        <a:rPr lang="vi-VN" sz="1400">
                          <a:effectLst/>
                          <a:latin typeface="Time new roman"/>
                        </a:rPr>
                        <a:t>Kiến cánh vỡ tổ bay ra </a:t>
                      </a:r>
                      <a:endParaRPr lang="en-US" sz="1400">
                        <a:effectLst/>
                        <a:latin typeface="Time new roman"/>
                      </a:endParaRPr>
                    </a:p>
                    <a:p>
                      <a:pPr marL="0" algn="l">
                        <a:lnSpc>
                          <a:spcPct val="100000"/>
                        </a:lnSpc>
                        <a:spcAft>
                          <a:spcPts val="0"/>
                        </a:spcAft>
                      </a:pPr>
                      <a:r>
                        <a:rPr lang="vi-VN" sz="1400">
                          <a:effectLst/>
                          <a:latin typeface="Time new roman"/>
                        </a:rPr>
                        <a:t>Bão táp mưa sa gần tới.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2"/>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3.</a:t>
                      </a:r>
                      <a:r>
                        <a:rPr lang="vi-VN" sz="1400">
                          <a:effectLst/>
                          <a:latin typeface="Time new roman"/>
                        </a:rPr>
                        <a:t>Mây kéo xuống biền t</a:t>
                      </a:r>
                      <a:r>
                        <a:rPr lang="en-US" sz="1400">
                          <a:effectLst/>
                          <a:latin typeface="Time new roman"/>
                        </a:rPr>
                        <a:t>hì </a:t>
                      </a:r>
                      <a:r>
                        <a:rPr lang="vi-VN" sz="1400">
                          <a:effectLst/>
                          <a:latin typeface="Time new roman"/>
                        </a:rPr>
                        <a:t>nắng chang chang, m</a:t>
                      </a:r>
                      <a:r>
                        <a:rPr lang="en-US" sz="1400">
                          <a:effectLst/>
                          <a:latin typeface="Time new roman"/>
                        </a:rPr>
                        <a:t>â</a:t>
                      </a:r>
                      <a:r>
                        <a:rPr lang="vi-VN" sz="1400">
                          <a:effectLst/>
                          <a:latin typeface="Time new roman"/>
                        </a:rPr>
                        <a:t>y kéo l</a:t>
                      </a:r>
                      <a:r>
                        <a:rPr lang="en-US" sz="1400">
                          <a:effectLst/>
                          <a:latin typeface="Time new roman"/>
                        </a:rPr>
                        <a:t>ê</a:t>
                      </a:r>
                      <a:r>
                        <a:rPr lang="vi-VN" sz="1400">
                          <a:effectLst/>
                          <a:latin typeface="Time new roman"/>
                        </a:rPr>
                        <a:t>n ngàn th</a:t>
                      </a:r>
                      <a:r>
                        <a:rPr lang="en-US" sz="1400">
                          <a:effectLst/>
                          <a:latin typeface="Time new roman"/>
                        </a:rPr>
                        <a:t>ì </a:t>
                      </a:r>
                      <a:r>
                        <a:rPr lang="vi-VN" sz="1400">
                          <a:effectLst/>
                          <a:latin typeface="Time new roman"/>
                        </a:rPr>
                        <a:t>mưa như trút</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3"/>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marL="0"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4"/>
                  </a:ext>
                </a:extLst>
              </a:tr>
              <a:tr h="220980">
                <a:tc rowSpan="4">
                  <a:txBody>
                    <a:bodyPr/>
                    <a:lstStyle/>
                    <a:p>
                      <a:pPr marL="0" algn="l">
                        <a:lnSpc>
                          <a:spcPct val="100000"/>
                        </a:lnSpc>
                        <a:spcAft>
                          <a:spcPts val="0"/>
                        </a:spcAft>
                      </a:pPr>
                      <a:r>
                        <a:rPr lang="en-US" sz="1400">
                          <a:effectLst/>
                          <a:latin typeface="Time new roman"/>
                        </a:rPr>
                        <a:t>B</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5.</a:t>
                      </a:r>
                      <a:r>
                        <a:rPr lang="vi-VN" sz="1400">
                          <a:effectLst/>
                          <a:latin typeface="Time new roman"/>
                        </a:rPr>
                        <a:t>Nắng chóng trưa, mưa chóng tối</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5"/>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6.</a:t>
                      </a:r>
                      <a:r>
                        <a:rPr lang="vi-VN" sz="1400">
                          <a:effectLst/>
                          <a:latin typeface="Time new roman"/>
                        </a:rPr>
                        <a:t>Nhất nước, nh</a:t>
                      </a:r>
                      <a:r>
                        <a:rPr lang="en-US" sz="1400">
                          <a:effectLst/>
                          <a:latin typeface="Time new roman"/>
                        </a:rPr>
                        <a:t>ì</a:t>
                      </a:r>
                      <a:r>
                        <a:rPr lang="vi-VN" sz="1400">
                          <a:effectLst/>
                          <a:latin typeface="Time new roman"/>
                        </a:rPr>
                        <a:t> phân, tam cần</a:t>
                      </a:r>
                      <a:r>
                        <a:rPr lang="en-US" sz="1400">
                          <a:effectLst/>
                          <a:latin typeface="Time new roman"/>
                        </a:rPr>
                        <a:t>,</a:t>
                      </a:r>
                      <a:r>
                        <a:rPr lang="vi-VN" sz="1400">
                          <a:effectLst/>
                          <a:latin typeface="Time new roman"/>
                        </a:rPr>
                        <a:t> t</a:t>
                      </a:r>
                      <a:r>
                        <a:rPr lang="en-US" sz="1400">
                          <a:effectLst/>
                          <a:latin typeface="Time new roman"/>
                        </a:rPr>
                        <a:t>ứ </a:t>
                      </a:r>
                      <a:r>
                        <a:rPr lang="vi-VN" sz="1400">
                          <a:effectLst/>
                          <a:latin typeface="Time new roman"/>
                        </a:rPr>
                        <a:t>giống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6"/>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7.</a:t>
                      </a:r>
                      <a:r>
                        <a:rPr lang="vi-VN" sz="1400">
                          <a:effectLst/>
                          <a:latin typeface="Time new roman"/>
                        </a:rPr>
                        <a:t>Nắng tốt dưa. mưa t</a:t>
                      </a:r>
                      <a:r>
                        <a:rPr lang="en-US" sz="1400">
                          <a:effectLst/>
                          <a:latin typeface="Time new roman"/>
                        </a:rPr>
                        <a:t>ố</a:t>
                      </a:r>
                      <a:r>
                        <a:rPr lang="vi-VN" sz="1400">
                          <a:effectLst/>
                          <a:latin typeface="Time new roman"/>
                        </a:rPr>
                        <a:t>t lúa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7"/>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8.</a:t>
                      </a:r>
                      <a:r>
                        <a:rPr lang="vi-VN" sz="1400">
                          <a:effectLst/>
                          <a:latin typeface="Time new roman"/>
                        </a:rPr>
                        <a:t>Làm </a:t>
                      </a:r>
                      <a:r>
                        <a:rPr lang="en-US" sz="1400">
                          <a:effectLst/>
                          <a:latin typeface="Time new roman"/>
                        </a:rPr>
                        <a:t>r</a:t>
                      </a:r>
                      <a:r>
                        <a:rPr lang="vi-VN" sz="1400">
                          <a:effectLst/>
                          <a:latin typeface="Time new roman"/>
                        </a:rPr>
                        <a:t>ộng ba năm không bằng ch</a:t>
                      </a:r>
                      <a:r>
                        <a:rPr lang="en-US" sz="1400">
                          <a:effectLst/>
                          <a:latin typeface="Time new roman"/>
                        </a:rPr>
                        <a:t>ă</a:t>
                      </a:r>
                      <a:r>
                        <a:rPr lang="vi-VN" sz="1400">
                          <a:effectLst/>
                          <a:latin typeface="Time new roman"/>
                        </a:rPr>
                        <a:t>n tằm một l</a:t>
                      </a:r>
                      <a:r>
                        <a:rPr lang="en-US" sz="1400">
                          <a:effectLst/>
                          <a:latin typeface="Time new roman"/>
                        </a:rPr>
                        <a:t>ứ</a:t>
                      </a:r>
                      <a:r>
                        <a:rPr lang="vi-VN" sz="1400">
                          <a:effectLst/>
                          <a:latin typeface="Time new roman"/>
                        </a:rPr>
                        <a:t>a</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08"/>
                  </a:ext>
                </a:extLst>
              </a:tr>
              <a:tr h="220980">
                <a:tc rowSpan="4">
                  <a:txBody>
                    <a:bodyPr/>
                    <a:lstStyle/>
                    <a:p>
                      <a:pPr marL="0" algn="l">
                        <a:lnSpc>
                          <a:spcPct val="100000"/>
                        </a:lnSpc>
                        <a:spcAft>
                          <a:spcPts val="0"/>
                        </a:spcAft>
                      </a:pPr>
                      <a:r>
                        <a:rPr lang="en-US" sz="1400">
                          <a:effectLst/>
                          <a:latin typeface="Time new roman"/>
                        </a:rPr>
                        <a:t>C</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9.</a:t>
                      </a:r>
                      <a:r>
                        <a:rPr lang="vi-VN" sz="1400">
                          <a:effectLst/>
                          <a:latin typeface="Time new roman"/>
                        </a:rPr>
                        <a:t>Người sống hơn đ</a:t>
                      </a:r>
                      <a:r>
                        <a:rPr lang="en-US" sz="1400">
                          <a:effectLst/>
                          <a:latin typeface="Time new roman"/>
                        </a:rPr>
                        <a:t>ố</a:t>
                      </a:r>
                      <a:r>
                        <a:rPr lang="vi-VN" sz="1400">
                          <a:effectLst/>
                          <a:latin typeface="Time new roman"/>
                        </a:rPr>
                        <a:t>ng vàng</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4">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09"/>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10.</a:t>
                      </a:r>
                      <a:r>
                        <a:rPr lang="vi-VN" sz="1400">
                          <a:effectLst/>
                          <a:latin typeface="Time new roman"/>
                        </a:rPr>
                        <a:t>Đói cho sạch, rách cho th</a:t>
                      </a:r>
                      <a:r>
                        <a:rPr lang="en-US" sz="1400">
                          <a:effectLst/>
                          <a:latin typeface="Time new roman"/>
                        </a:rPr>
                        <a:t>ơ</a:t>
                      </a:r>
                      <a:r>
                        <a:rPr lang="vi-VN" sz="1400">
                          <a:effectLst/>
                          <a:latin typeface="Time new roman"/>
                        </a:rPr>
                        <a:t>m</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0"/>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11.</a:t>
                      </a:r>
                      <a:r>
                        <a:rPr lang="vi-VN" sz="1400">
                          <a:effectLst/>
                          <a:latin typeface="Time new roman"/>
                        </a:rPr>
                        <a:t>Không thầy đố m</a:t>
                      </a:r>
                      <a:r>
                        <a:rPr lang="en-US" sz="1400">
                          <a:effectLst/>
                          <a:latin typeface="Time new roman"/>
                        </a:rPr>
                        <a:t>à</a:t>
                      </a:r>
                      <a:r>
                        <a:rPr lang="vi-VN" sz="1400">
                          <a:effectLst/>
                          <a:latin typeface="Time new roman"/>
                        </a:rPr>
                        <a:t>y làm nên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1"/>
                  </a:ext>
                </a:extLst>
              </a:tr>
              <a:tr h="220980">
                <a:tc vMerge="1">
                  <a:txBody>
                    <a:bodyPr/>
                    <a:lstStyle/>
                    <a:p>
                      <a:endParaRPr lang="en-US"/>
                    </a:p>
                  </a:txBody>
                  <a:tcPr/>
                </a:tc>
                <a:tc>
                  <a:txBody>
                    <a:bodyPr/>
                    <a:lstStyle/>
                    <a:p>
                      <a:pPr marL="0"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2"/>
                  </a:ext>
                </a:extLst>
              </a:tr>
              <a:tr h="220980">
                <a:tc rowSpan="3">
                  <a:txBody>
                    <a:bodyPr/>
                    <a:lstStyle/>
                    <a:p>
                      <a:pPr marL="0"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13. </a:t>
                      </a:r>
                      <a:r>
                        <a:rPr lang="en-US" sz="1400" dirty="0" err="1">
                          <a:effectLst/>
                          <a:latin typeface="Time new roman"/>
                        </a:rPr>
                        <a:t>muốn</a:t>
                      </a:r>
                      <a:r>
                        <a:rPr lang="en-US" sz="1400" dirty="0">
                          <a:effectLst/>
                          <a:latin typeface="Time new roman"/>
                        </a:rPr>
                        <a:t> </a:t>
                      </a:r>
                      <a:r>
                        <a:rPr lang="en-US" sz="1400" dirty="0" err="1">
                          <a:effectLst/>
                          <a:latin typeface="Time new roman"/>
                        </a:rPr>
                        <a:t>lành</a:t>
                      </a:r>
                      <a:r>
                        <a:rPr lang="en-US" sz="1400" dirty="0">
                          <a:effectLst/>
                          <a:latin typeface="Time new roman"/>
                        </a:rPr>
                        <a:t> </a:t>
                      </a:r>
                      <a:r>
                        <a:rPr lang="en-US" sz="1400" dirty="0" err="1">
                          <a:effectLst/>
                          <a:latin typeface="Time new roman"/>
                        </a:rPr>
                        <a:t>nghề</a:t>
                      </a:r>
                      <a:r>
                        <a:rPr lang="en-US" sz="1400" dirty="0">
                          <a:effectLst/>
                          <a:latin typeface="Time new roman"/>
                        </a:rPr>
                        <a:t> </a:t>
                      </a:r>
                      <a:r>
                        <a:rPr lang="en-US" sz="1400" dirty="0" err="1">
                          <a:effectLst/>
                          <a:latin typeface="Time new roman"/>
                        </a:rPr>
                        <a:t>chớ</a:t>
                      </a:r>
                      <a:r>
                        <a:rPr lang="en-US" sz="1400" dirty="0">
                          <a:effectLst/>
                          <a:latin typeface="Time new roman"/>
                        </a:rPr>
                        <a:t> </a:t>
                      </a:r>
                      <a:r>
                        <a:rPr lang="en-US" sz="1400" dirty="0" err="1">
                          <a:effectLst/>
                          <a:latin typeface="Time new roman"/>
                        </a:rPr>
                        <a:t>nề</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hỏi</a:t>
                      </a:r>
                      <a:r>
                        <a:rPr lang="en-US" sz="1400" dirty="0">
                          <a:effectLst/>
                          <a:latin typeface="Time new roman"/>
                        </a:rPr>
                        <a:t>.</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rowSpan="3">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extLst>
                  <a:ext uri="{0D108BD9-81ED-4DB2-BD59-A6C34878D82A}">
                    <a16:rowId xmlns:a16="http://schemas.microsoft.com/office/drawing/2014/main" val="10013"/>
                  </a:ext>
                </a:extLst>
              </a:tr>
              <a:tr h="220980">
                <a:tc vMerge="1">
                  <a:txBody>
                    <a:bodyPr/>
                    <a:lstStyle/>
                    <a:p>
                      <a:endParaRPr lang="en-US"/>
                    </a:p>
                  </a:txBody>
                  <a:tcPr/>
                </a:tc>
                <a:tc>
                  <a:txBody>
                    <a:bodyPr/>
                    <a:lstStyle/>
                    <a:p>
                      <a:pPr marL="0" algn="l">
                        <a:lnSpc>
                          <a:spcPct val="100000"/>
                        </a:lnSpc>
                        <a:spcAft>
                          <a:spcPts val="0"/>
                        </a:spcAft>
                      </a:pPr>
                      <a:r>
                        <a:rPr lang="en-US" sz="1400" dirty="0">
                          <a:effectLst/>
                          <a:latin typeface="Time new roman"/>
                        </a:rPr>
                        <a:t>14.</a:t>
                      </a:r>
                      <a:r>
                        <a:rPr lang="vi-VN" sz="1400" dirty="0">
                          <a:effectLst/>
                          <a:latin typeface="Time new roman"/>
                        </a:rPr>
                        <a:t>Ăn quả nhớ k</a:t>
                      </a:r>
                      <a:r>
                        <a:rPr lang="en-US" sz="1400" dirty="0">
                          <a:effectLst/>
                          <a:latin typeface="Time new roman"/>
                        </a:rPr>
                        <a:t>ẻ</a:t>
                      </a:r>
                      <a:r>
                        <a:rPr lang="vi-VN" sz="1400" dirty="0">
                          <a:effectLst/>
                          <a:latin typeface="Time new roman"/>
                        </a:rPr>
                        <a:t> trồng c</a:t>
                      </a:r>
                      <a:r>
                        <a:rPr lang="en-US" sz="1400" dirty="0">
                          <a:effectLst/>
                          <a:latin typeface="Time new roman"/>
                        </a:rPr>
                        <a:t>â</a:t>
                      </a:r>
                      <a:r>
                        <a:rPr lang="vi-VN" sz="1400" dirty="0">
                          <a:effectLst/>
                          <a:latin typeface="Time new roman"/>
                        </a:rPr>
                        <a:t>y.</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4"/>
                  </a:ext>
                </a:extLst>
              </a:tr>
              <a:tr h="441960">
                <a:tc vMerge="1">
                  <a:txBody>
                    <a:bodyPr/>
                    <a:lstStyle/>
                    <a:p>
                      <a:endParaRPr lang="en-US"/>
                    </a:p>
                  </a:txBody>
                  <a:tcPr/>
                </a:tc>
                <a:tc>
                  <a:txBody>
                    <a:bodyPr/>
                    <a:lstStyle/>
                    <a:p>
                      <a:pPr marL="0" algn="l">
                        <a:lnSpc>
                          <a:spcPct val="100000"/>
                        </a:lnSpc>
                        <a:spcAft>
                          <a:spcPts val="0"/>
                        </a:spcAft>
                      </a:pPr>
                      <a:r>
                        <a:rPr lang="en-US" sz="1400">
                          <a:effectLst/>
                          <a:latin typeface="Time new roman"/>
                        </a:rPr>
                        <a:t>15.</a:t>
                      </a:r>
                      <a:r>
                        <a:rPr lang="vi-VN" sz="1400">
                          <a:effectLst/>
                          <a:latin typeface="Time new roman"/>
                        </a:rPr>
                        <a:t>Một c</a:t>
                      </a:r>
                      <a:r>
                        <a:rPr lang="en-US" sz="1400">
                          <a:effectLst/>
                          <a:latin typeface="Time new roman"/>
                        </a:rPr>
                        <a:t>â</a:t>
                      </a:r>
                      <a:r>
                        <a:rPr lang="vi-VN" sz="1400">
                          <a:effectLst/>
                          <a:latin typeface="Time new roman"/>
                        </a:rPr>
                        <a:t>y làm chẳng nên non </a:t>
                      </a:r>
                      <a:endParaRPr lang="en-US" sz="1400">
                        <a:effectLst/>
                        <a:latin typeface="Time new roman"/>
                      </a:endParaRPr>
                    </a:p>
                    <a:p>
                      <a:pPr marL="0" algn="l">
                        <a:lnSpc>
                          <a:spcPct val="100000"/>
                        </a:lnSpc>
                        <a:spcAft>
                          <a:spcPts val="0"/>
                        </a:spcAft>
                      </a:pPr>
                      <a:r>
                        <a:rPr lang="vi-VN" sz="1400">
                          <a:effectLst/>
                          <a:latin typeface="Time new roman"/>
                        </a:rPr>
                        <a:t>Ba c</a:t>
                      </a:r>
                      <a:r>
                        <a:rPr lang="en-US" sz="1400">
                          <a:effectLst/>
                          <a:latin typeface="Time new roman"/>
                        </a:rPr>
                        <a:t>â</a:t>
                      </a:r>
                      <a:r>
                        <a:rPr lang="vi-VN" sz="1400">
                          <a:effectLst/>
                          <a:latin typeface="Time new roman"/>
                        </a:rPr>
                        <a:t>y chụm lại n</a:t>
                      </a:r>
                      <a:r>
                        <a:rPr lang="en-US" sz="1400">
                          <a:effectLst/>
                          <a:latin typeface="Time new roman"/>
                        </a:rPr>
                        <a:t>ê</a:t>
                      </a:r>
                      <a:r>
                        <a:rPr lang="vi-VN" sz="1400">
                          <a:effectLst/>
                          <a:latin typeface="Time new roman"/>
                        </a:rPr>
                        <a:t>n hòn núi cao</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a:effectLst/>
                          <a:latin typeface="Time new roman"/>
                        </a:rPr>
                        <a:t> </a:t>
                      </a:r>
                      <a:endParaRPr lang="en-US" sz="1400">
                        <a:effectLst/>
                        <a:latin typeface="Time new roman"/>
                        <a:ea typeface="Calibri" panose="020F0502020204030204" pitchFamily="34" charset="0"/>
                        <a:cs typeface="Times New Roman" panose="02020603050405020304" pitchFamily="18" charset="0"/>
                      </a:endParaRPr>
                    </a:p>
                  </a:txBody>
                  <a:tcPr marL="22874" marR="22874" marT="0" marB="0"/>
                </a:tc>
                <a:tc>
                  <a:txBody>
                    <a:bodyPr/>
                    <a:lstStyle/>
                    <a:p>
                      <a:pPr marL="0" algn="l">
                        <a:lnSpc>
                          <a:spcPct val="100000"/>
                        </a:lnSpc>
                        <a:spcAft>
                          <a:spcPts val="0"/>
                        </a:spcAft>
                      </a:pP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22874" marR="22874"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9013" name="TextBox 4">
            <a:extLst>
              <a:ext uri="{FF2B5EF4-FFF2-40B4-BE49-F238E27FC236}">
                <a16:creationId xmlns:a16="http://schemas.microsoft.com/office/drawing/2014/main" id="{84F17042-D662-D1BB-5CF7-D1A54E89A0D4}"/>
              </a:ext>
            </a:extLst>
          </p:cNvPr>
          <p:cNvSpPr txBox="1">
            <a:spLocks noChangeArrowheads="1"/>
          </p:cNvSpPr>
          <p:nvPr/>
        </p:nvSpPr>
        <p:spPr bwMode="auto">
          <a:xfrm>
            <a:off x="3733800" y="133350"/>
            <a:ext cx="2590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7000"/>
              </a:lnSpc>
              <a:spcAft>
                <a:spcPts val="800"/>
              </a:spcAft>
            </a:pPr>
            <a:r>
              <a:rPr lang="en-US" altLang="en-US" sz="1800" b="1" u="sng">
                <a:solidFill>
                  <a:schemeClr val="bg1"/>
                </a:solidFill>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altLang="en-US" sz="1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C053CF3-0C79-0B11-2D88-141C947C176A}"/>
              </a:ext>
            </a:extLst>
          </p:cNvPr>
          <p:cNvGraphicFramePr>
            <a:graphicFrameLocks noGrp="1"/>
          </p:cNvGraphicFramePr>
          <p:nvPr>
            <p:ph idx="1"/>
          </p:nvPr>
        </p:nvGraphicFramePr>
        <p:xfrm>
          <a:off x="228600" y="473075"/>
          <a:ext cx="8686800" cy="2098674"/>
        </p:xfrm>
        <a:graphic>
          <a:graphicData uri="http://schemas.openxmlformats.org/drawingml/2006/table">
            <a:tbl>
              <a:tblPr firstRow="1" firstCol="1" bandRow="1">
                <a:tableStyleId>{5C22544A-7EE6-4342-B048-85BDC9FD1C3A}</a:tableStyleId>
              </a:tblPr>
              <a:tblGrid>
                <a:gridCol w="839589">
                  <a:extLst>
                    <a:ext uri="{9D8B030D-6E8A-4147-A177-3AD203B41FA5}">
                      <a16:colId xmlns:a16="http://schemas.microsoft.com/office/drawing/2014/main" val="20000"/>
                    </a:ext>
                  </a:extLst>
                </a:gridCol>
                <a:gridCol w="3275211">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300903">
                <a:tc>
                  <a:txBody>
                    <a:bodyPr/>
                    <a:lstStyle/>
                    <a:p>
                      <a:pPr algn="ctr">
                        <a:lnSpc>
                          <a:spcPct val="100000"/>
                        </a:lnSpc>
                        <a:spcAft>
                          <a:spcPts val="0"/>
                        </a:spcAft>
                      </a:pPr>
                      <a:r>
                        <a:rPr lang="en-US" sz="1400" dirty="0" err="1">
                          <a:effectLst/>
                          <a:latin typeface="Time new roman"/>
                        </a:rPr>
                        <a:t>Nhóm</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Câu tục ngữ</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Chủ đề </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Nội dung</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ctr">
                        <a:lnSpc>
                          <a:spcPct val="100000"/>
                        </a:lnSpc>
                        <a:spcAft>
                          <a:spcPts val="0"/>
                        </a:spcAft>
                      </a:pPr>
                      <a:r>
                        <a:rPr lang="en-US" sz="1400">
                          <a:effectLst/>
                          <a:latin typeface="Time new roman"/>
                        </a:rPr>
                        <a:t>Áp dụng</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0"/>
                  </a:ext>
                </a:extLst>
              </a:tr>
              <a:tr h="388111">
                <a:tc rowSpan="4">
                  <a:txBody>
                    <a:bodyPr/>
                    <a:lstStyle/>
                    <a:p>
                      <a:pPr algn="l">
                        <a:lnSpc>
                          <a:spcPct val="100000"/>
                        </a:lnSpc>
                        <a:spcAft>
                          <a:spcPts val="0"/>
                        </a:spcAft>
                      </a:pPr>
                      <a:r>
                        <a:rPr lang="en-US" sz="1400" dirty="0">
                          <a:effectLst/>
                          <a:latin typeface="Time new roman"/>
                        </a:rPr>
                        <a:t>A</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a:effectLst/>
                          <a:latin typeface="Time new roman"/>
                        </a:rPr>
                        <a:t>1.</a:t>
                      </a:r>
                      <a:r>
                        <a:rPr lang="vi-VN" sz="1400" dirty="0">
                          <a:effectLst/>
                          <a:latin typeface="Time new roman"/>
                        </a:rPr>
                        <a:t>Gió heo may</a:t>
                      </a:r>
                      <a:r>
                        <a:rPr lang="en-US" sz="1400" dirty="0">
                          <a:effectLst/>
                          <a:latin typeface="Time new roman"/>
                        </a:rPr>
                        <a:t>,</a:t>
                      </a:r>
                      <a:r>
                        <a:rPr lang="vi-VN" sz="1400" dirty="0">
                          <a:effectLst/>
                          <a:latin typeface="Time new roman"/>
                        </a:rPr>
                        <a:t> chuồn chuồn bay t</a:t>
                      </a:r>
                      <a:r>
                        <a:rPr lang="en-US" sz="1400" dirty="0" err="1">
                          <a:effectLst/>
                          <a:latin typeface="Time new roman"/>
                        </a:rPr>
                        <a:t>hì</a:t>
                      </a:r>
                      <a:r>
                        <a:rPr lang="vi-VN" sz="1400" dirty="0">
                          <a:effectLst/>
                          <a:latin typeface="Time new roman"/>
                        </a:rPr>
                        <a:t> bão</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1"/>
                  </a:ext>
                </a:extLst>
              </a:tr>
              <a:tr h="426852">
                <a:tc vMerge="1">
                  <a:txBody>
                    <a:bodyPr/>
                    <a:lstStyle/>
                    <a:p>
                      <a:endParaRPr lang="en-US"/>
                    </a:p>
                  </a:txBody>
                  <a:tcPr/>
                </a:tc>
                <a:tc>
                  <a:txBody>
                    <a:bodyPr/>
                    <a:lstStyle/>
                    <a:p>
                      <a:pPr algn="l">
                        <a:lnSpc>
                          <a:spcPct val="100000"/>
                        </a:lnSpc>
                        <a:spcAft>
                          <a:spcPts val="0"/>
                        </a:spcAft>
                      </a:pPr>
                      <a:r>
                        <a:rPr lang="en-US" sz="1400">
                          <a:effectLst/>
                          <a:latin typeface="Time new roman"/>
                        </a:rPr>
                        <a:t>2.</a:t>
                      </a:r>
                      <a:r>
                        <a:rPr lang="vi-VN" sz="1400">
                          <a:effectLst/>
                          <a:latin typeface="Time new roman"/>
                        </a:rPr>
                        <a:t>Kiến cánh vỡ tổ bay ra </a:t>
                      </a:r>
                      <a:endParaRPr lang="en-US" sz="1400">
                        <a:effectLst/>
                        <a:latin typeface="Time new roman"/>
                      </a:endParaRPr>
                    </a:p>
                    <a:p>
                      <a:pPr algn="l">
                        <a:lnSpc>
                          <a:spcPct val="100000"/>
                        </a:lnSpc>
                        <a:spcAft>
                          <a:spcPts val="0"/>
                        </a:spcAft>
                      </a:pPr>
                      <a:r>
                        <a:rPr lang="vi-VN" sz="1400">
                          <a:effectLst/>
                          <a:latin typeface="Time new roman"/>
                        </a:rPr>
                        <a:t>Bão táp mưa sa gần tới.</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2"/>
                  </a:ext>
                </a:extLst>
              </a:tr>
              <a:tr h="426852">
                <a:tc vMerge="1">
                  <a:txBody>
                    <a:bodyPr/>
                    <a:lstStyle/>
                    <a:p>
                      <a:endParaRPr lang="en-US"/>
                    </a:p>
                  </a:txBody>
                  <a:tcPr/>
                </a:tc>
                <a:tc>
                  <a:txBody>
                    <a:bodyPr/>
                    <a:lstStyle/>
                    <a:p>
                      <a:pPr algn="l">
                        <a:lnSpc>
                          <a:spcPct val="100000"/>
                        </a:lnSpc>
                        <a:spcAft>
                          <a:spcPts val="0"/>
                        </a:spcAft>
                      </a:pPr>
                      <a:r>
                        <a:rPr lang="en-US" sz="1400" dirty="0">
                          <a:effectLst/>
                          <a:latin typeface="Time new roman"/>
                        </a:rPr>
                        <a:t>3.</a:t>
                      </a:r>
                      <a:r>
                        <a:rPr lang="vi-VN" sz="1400" dirty="0">
                          <a:effectLst/>
                          <a:latin typeface="Time new roman"/>
                        </a:rPr>
                        <a:t>Mây kéo xuống biền t</a:t>
                      </a:r>
                      <a:r>
                        <a:rPr lang="en-US" sz="1400" dirty="0" err="1">
                          <a:effectLst/>
                          <a:latin typeface="Time new roman"/>
                        </a:rPr>
                        <a:t>hì</a:t>
                      </a:r>
                      <a:r>
                        <a:rPr lang="vi-VN" sz="1400" dirty="0">
                          <a:effectLst/>
                          <a:latin typeface="Time new roman"/>
                        </a:rPr>
                        <a:t> nắng chang chang, m</a:t>
                      </a:r>
                      <a:r>
                        <a:rPr lang="en-US" sz="1400" dirty="0">
                          <a:effectLst/>
                          <a:latin typeface="Time new roman"/>
                        </a:rPr>
                        <a:t>â</a:t>
                      </a:r>
                      <a:r>
                        <a:rPr lang="vi-VN" sz="1400" dirty="0">
                          <a:effectLst/>
                          <a:latin typeface="Time new roman"/>
                        </a:rPr>
                        <a:t>y kéo l</a:t>
                      </a:r>
                      <a:r>
                        <a:rPr lang="en-US" sz="1400" dirty="0">
                          <a:effectLst/>
                          <a:latin typeface="Time new roman"/>
                        </a:rPr>
                        <a:t>ê</a:t>
                      </a:r>
                      <a:r>
                        <a:rPr lang="vi-VN" sz="1400" dirty="0">
                          <a:effectLst/>
                          <a:latin typeface="Time new roman"/>
                        </a:rPr>
                        <a:t>n ngàn th</a:t>
                      </a:r>
                      <a:r>
                        <a:rPr lang="en-US" sz="1400" dirty="0">
                          <a:effectLst/>
                          <a:latin typeface="Time new roman"/>
                        </a:rPr>
                        <a:t>ì</a:t>
                      </a:r>
                      <a:r>
                        <a:rPr lang="vi-VN" sz="1400" dirty="0">
                          <a:effectLst/>
                          <a:latin typeface="Time new roman"/>
                        </a:rPr>
                        <a:t> mưa như trút</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3"/>
                  </a:ext>
                </a:extLst>
              </a:tr>
              <a:tr h="555956">
                <a:tc vMerge="1">
                  <a:txBody>
                    <a:bodyPr/>
                    <a:lstStyle/>
                    <a:p>
                      <a:endParaRPr lang="en-US"/>
                    </a:p>
                  </a:txBody>
                  <a:tcPr/>
                </a:tc>
                <a:tc>
                  <a:txBody>
                    <a:bodyPr/>
                    <a:lstStyle/>
                    <a:p>
                      <a:pPr algn="l">
                        <a:lnSpc>
                          <a:spcPct val="100000"/>
                        </a:lnSpc>
                        <a:spcAft>
                          <a:spcPts val="0"/>
                        </a:spcAft>
                      </a:pPr>
                      <a:r>
                        <a:rPr lang="en-US" sz="1400">
                          <a:effectLst/>
                          <a:latin typeface="Time new roman"/>
                        </a:rPr>
                        <a:t>4.</a:t>
                      </a:r>
                      <a:r>
                        <a:rPr lang="vi-VN" sz="1400">
                          <a:effectLst/>
                          <a:latin typeface="Time new roman"/>
                        </a:rPr>
                        <a:t>Đ</a:t>
                      </a:r>
                      <a:r>
                        <a:rPr lang="en-US" sz="1400">
                          <a:effectLst/>
                          <a:latin typeface="Time new roman"/>
                        </a:rPr>
                        <a:t>ê</a:t>
                      </a:r>
                      <a:r>
                        <a:rPr lang="vi-VN" sz="1400">
                          <a:effectLst/>
                          <a:latin typeface="Time new roman"/>
                        </a:rPr>
                        <a:t>m tháng Năm chưa nằm đã sáng</a:t>
                      </a:r>
                      <a:endParaRPr lang="en-US" sz="1400">
                        <a:effectLst/>
                        <a:latin typeface="Time new roman"/>
                      </a:endParaRPr>
                    </a:p>
                    <a:p>
                      <a:pPr algn="l">
                        <a:lnSpc>
                          <a:spcPct val="100000"/>
                        </a:lnSpc>
                        <a:spcAft>
                          <a:spcPts val="0"/>
                        </a:spcAft>
                      </a:pPr>
                      <a:r>
                        <a:rPr lang="vi-VN" sz="1400">
                          <a:effectLst/>
                          <a:latin typeface="Time new roman"/>
                        </a:rPr>
                        <a:t>Ngày tháng Mười chưa cười đã tối.</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a:effectLst/>
                          <a:latin typeface="Time new roman"/>
                        </a:rPr>
                        <a:t>(ẩn dụ)</a:t>
                      </a:r>
                      <a:endParaRPr lang="en-US" sz="1400">
                        <a:effectLst/>
                        <a:latin typeface="Time new roman"/>
                        <a:ea typeface="Calibri" panose="020F0502020204030204" pitchFamily="34" charset="0"/>
                        <a:cs typeface="Times New Roman" panose="02020603050405020304" pitchFamily="18" charset="0"/>
                      </a:endParaRPr>
                    </a:p>
                  </a:txBody>
                  <a:tcPr marL="56796" marR="56796" marT="0" marB="0"/>
                </a:tc>
                <a:tc>
                  <a:txBody>
                    <a:bodyPr/>
                    <a:lstStyle/>
                    <a:p>
                      <a:pPr algn="l">
                        <a:lnSpc>
                          <a:spcPct val="100000"/>
                        </a:lnSpc>
                        <a:spcAft>
                          <a:spcPts val="0"/>
                        </a:spcAft>
                      </a:pPr>
                      <a:r>
                        <a:rPr lang="en-US" sz="1400" dirty="0" err="1">
                          <a:effectLst/>
                          <a:latin typeface="Time new roman"/>
                        </a:rPr>
                        <a:t>Quy</a:t>
                      </a:r>
                      <a:r>
                        <a:rPr lang="en-US" sz="1400" dirty="0">
                          <a:effectLst/>
                          <a:latin typeface="Time new roman"/>
                        </a:rPr>
                        <a:t> </a:t>
                      </a:r>
                      <a:r>
                        <a:rPr lang="en-US" sz="1400" dirty="0" err="1">
                          <a:effectLst/>
                          <a:latin typeface="Time new roman"/>
                        </a:rPr>
                        <a:t>luật</a:t>
                      </a:r>
                      <a:r>
                        <a:rPr lang="en-US" sz="1400" dirty="0">
                          <a:effectLst/>
                          <a:latin typeface="Time new roman"/>
                        </a:rPr>
                        <a:t> </a:t>
                      </a:r>
                      <a:r>
                        <a:rPr lang="en-US" sz="1400" dirty="0" err="1">
                          <a:effectLst/>
                          <a:latin typeface="Time new roman"/>
                        </a:rPr>
                        <a:t>thời</a:t>
                      </a:r>
                      <a:r>
                        <a:rPr lang="en-US" sz="1400" dirty="0">
                          <a:effectLst/>
                          <a:latin typeface="Time new roman"/>
                        </a:rPr>
                        <a:t> </a:t>
                      </a:r>
                      <a:r>
                        <a:rPr lang="en-US" sz="1400" dirty="0" err="1">
                          <a:effectLst/>
                          <a:latin typeface="Time new roman"/>
                        </a:rPr>
                        <a:t>gian</a:t>
                      </a:r>
                      <a:r>
                        <a:rPr lang="en-US" sz="1400" dirty="0">
                          <a:effectLst/>
                          <a:latin typeface="Time new roman"/>
                        </a:rPr>
                        <a:t> </a:t>
                      </a:r>
                      <a:r>
                        <a:rPr lang="en-US" sz="1400" dirty="0" err="1">
                          <a:effectLst/>
                          <a:latin typeface="Time new roman"/>
                        </a:rPr>
                        <a:t>theo</a:t>
                      </a:r>
                      <a:r>
                        <a:rPr lang="en-US" sz="1400" dirty="0">
                          <a:effectLst/>
                          <a:latin typeface="Time new roman"/>
                        </a:rPr>
                        <a:t> </a:t>
                      </a:r>
                      <a:r>
                        <a:rPr lang="en-US" sz="1400" dirty="0" err="1">
                          <a:effectLst/>
                          <a:latin typeface="Time new roman"/>
                        </a:rPr>
                        <a:t>mùa</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6796" marR="56796" marT="0" marB="0"/>
                </a:tc>
                <a:extLst>
                  <a:ext uri="{0D108BD9-81ED-4DB2-BD59-A6C34878D82A}">
                    <a16:rowId xmlns:a16="http://schemas.microsoft.com/office/drawing/2014/main" val="10004"/>
                  </a:ext>
                </a:extLst>
              </a:tr>
            </a:tbl>
          </a:graphicData>
        </a:graphic>
      </p:graphicFrame>
      <p:graphicFrame>
        <p:nvGraphicFramePr>
          <p:cNvPr id="5" name="Content Placeholder 3">
            <a:extLst>
              <a:ext uri="{FF2B5EF4-FFF2-40B4-BE49-F238E27FC236}">
                <a16:creationId xmlns:a16="http://schemas.microsoft.com/office/drawing/2014/main" id="{878CD150-741B-2034-B3D3-DB54DD84F360}"/>
              </a:ext>
            </a:extLst>
          </p:cNvPr>
          <p:cNvGraphicFramePr>
            <a:graphicFrameLocks/>
          </p:cNvGraphicFramePr>
          <p:nvPr/>
        </p:nvGraphicFramePr>
        <p:xfrm>
          <a:off x="198438" y="2636838"/>
          <a:ext cx="8716962" cy="2427988"/>
        </p:xfrm>
        <a:graphic>
          <a:graphicData uri="http://schemas.openxmlformats.org/drawingml/2006/table">
            <a:tbl>
              <a:tblPr firstRow="1" firstCol="1" bandRow="1">
                <a:tableStyleId>{5C22544A-7EE6-4342-B048-85BDC9FD1C3A}</a:tableStyleId>
              </a:tblPr>
              <a:tblGrid>
                <a:gridCol w="794333">
                  <a:extLst>
                    <a:ext uri="{9D8B030D-6E8A-4147-A177-3AD203B41FA5}">
                      <a16:colId xmlns:a16="http://schemas.microsoft.com/office/drawing/2014/main" val="20000"/>
                    </a:ext>
                  </a:extLst>
                </a:gridCol>
                <a:gridCol w="3469825">
                  <a:extLst>
                    <a:ext uri="{9D8B030D-6E8A-4147-A177-3AD203B41FA5}">
                      <a16:colId xmlns:a16="http://schemas.microsoft.com/office/drawing/2014/main" val="20001"/>
                    </a:ext>
                  </a:extLst>
                </a:gridCol>
                <a:gridCol w="1703422">
                  <a:extLst>
                    <a:ext uri="{9D8B030D-6E8A-4147-A177-3AD203B41FA5}">
                      <a16:colId xmlns:a16="http://schemas.microsoft.com/office/drawing/2014/main" val="20002"/>
                    </a:ext>
                  </a:extLst>
                </a:gridCol>
                <a:gridCol w="1524115">
                  <a:extLst>
                    <a:ext uri="{9D8B030D-6E8A-4147-A177-3AD203B41FA5}">
                      <a16:colId xmlns:a16="http://schemas.microsoft.com/office/drawing/2014/main" val="20003"/>
                    </a:ext>
                  </a:extLst>
                </a:gridCol>
                <a:gridCol w="1225267">
                  <a:extLst>
                    <a:ext uri="{9D8B030D-6E8A-4147-A177-3AD203B41FA5}">
                      <a16:colId xmlns:a16="http://schemas.microsoft.com/office/drawing/2014/main" val="20004"/>
                    </a:ext>
                  </a:extLst>
                </a:gridCol>
              </a:tblGrid>
              <a:tr h="606822">
                <a:tc rowSpan="4">
                  <a:txBody>
                    <a:bodyPr/>
                    <a:lstStyle/>
                    <a:p>
                      <a:pPr algn="l">
                        <a:lnSpc>
                          <a:spcPct val="150000"/>
                        </a:lnSpc>
                        <a:spcAft>
                          <a:spcPts val="800"/>
                        </a:spcAft>
                      </a:pPr>
                      <a:r>
                        <a:rPr lang="en-US" sz="1400" dirty="0">
                          <a:effectLst/>
                          <a:latin typeface="Time new roman"/>
                        </a:rPr>
                        <a:t>B</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5.</a:t>
                      </a:r>
                      <a:r>
                        <a:rPr lang="vi-VN" sz="1400">
                          <a:effectLst/>
                          <a:latin typeface="Time new roman"/>
                        </a:rPr>
                        <a:t>Nắng chóng trưa, mưa chóng tối</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Tự nhiên- thời gian</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Dự báo thời tiết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0"/>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6.</a:t>
                      </a:r>
                      <a:r>
                        <a:rPr lang="vi-VN" sz="1400">
                          <a:effectLst/>
                          <a:latin typeface="Time new roman"/>
                        </a:rPr>
                        <a:t>Nhất nước, nh</a:t>
                      </a:r>
                      <a:r>
                        <a:rPr lang="en-US" sz="1400">
                          <a:effectLst/>
                          <a:latin typeface="Time new roman"/>
                        </a:rPr>
                        <a:t>ì</a:t>
                      </a:r>
                      <a:r>
                        <a:rPr lang="vi-VN" sz="1400">
                          <a:effectLst/>
                          <a:latin typeface="Time new roman"/>
                        </a:rPr>
                        <a:t> phân, tam cần</a:t>
                      </a:r>
                      <a:r>
                        <a:rPr lang="en-US" sz="1400">
                          <a:effectLst/>
                          <a:latin typeface="Time new roman"/>
                        </a:rPr>
                        <a:t>,</a:t>
                      </a:r>
                      <a:r>
                        <a:rPr lang="vi-VN" sz="1400">
                          <a:effectLst/>
                          <a:latin typeface="Time new roman"/>
                        </a:rPr>
                        <a:t> t</a:t>
                      </a:r>
                      <a:r>
                        <a:rPr lang="en-US" sz="1400">
                          <a:effectLst/>
                          <a:latin typeface="Time new roman"/>
                        </a:rPr>
                        <a:t>ứ</a:t>
                      </a:r>
                      <a:r>
                        <a:rPr lang="vi-VN" sz="1400">
                          <a:effectLst/>
                          <a:latin typeface="Time new roman"/>
                        </a:rPr>
                        <a:t> giống</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lúa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1"/>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7.</a:t>
                      </a:r>
                      <a:r>
                        <a:rPr lang="vi-VN" sz="1400">
                          <a:effectLst/>
                          <a:latin typeface="Time new roman"/>
                        </a:rPr>
                        <a:t>Nắng tốt dưa. mưa t</a:t>
                      </a:r>
                      <a:r>
                        <a:rPr lang="en-US" sz="1400">
                          <a:effectLst/>
                          <a:latin typeface="Time new roman"/>
                        </a:rPr>
                        <a:t>ố</a:t>
                      </a:r>
                      <a:r>
                        <a:rPr lang="vi-VN" sz="1400">
                          <a:effectLst/>
                          <a:latin typeface="Time new roman"/>
                        </a:rPr>
                        <a:t>t lúa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Kinh nghiệm trồng trọt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2"/>
                  </a:ext>
                </a:extLst>
              </a:tr>
              <a:tr h="606822">
                <a:tc vMerge="1">
                  <a:txBody>
                    <a:bodyPr/>
                    <a:lstStyle/>
                    <a:p>
                      <a:endParaRPr lang="en-US"/>
                    </a:p>
                  </a:txBody>
                  <a:tcPr/>
                </a:tc>
                <a:tc>
                  <a:txBody>
                    <a:bodyPr/>
                    <a:lstStyle/>
                    <a:p>
                      <a:pPr algn="l">
                        <a:lnSpc>
                          <a:spcPct val="150000"/>
                        </a:lnSpc>
                        <a:spcAft>
                          <a:spcPts val="800"/>
                        </a:spcAft>
                      </a:pPr>
                      <a:r>
                        <a:rPr lang="en-US" sz="1400">
                          <a:effectLst/>
                          <a:latin typeface="Time new roman"/>
                        </a:rPr>
                        <a:t>8.</a:t>
                      </a:r>
                      <a:r>
                        <a:rPr lang="vi-VN" sz="1400">
                          <a:effectLst/>
                          <a:latin typeface="Time new roman"/>
                        </a:rPr>
                        <a:t>Làm </a:t>
                      </a:r>
                      <a:r>
                        <a:rPr lang="en-US" sz="1400">
                          <a:effectLst/>
                          <a:latin typeface="Time new roman"/>
                        </a:rPr>
                        <a:t>r</a:t>
                      </a:r>
                      <a:r>
                        <a:rPr lang="vi-VN" sz="1400">
                          <a:effectLst/>
                          <a:latin typeface="Time new roman"/>
                        </a:rPr>
                        <a:t>ộng ba năm không bằng ch</a:t>
                      </a:r>
                      <a:r>
                        <a:rPr lang="en-US" sz="1400">
                          <a:effectLst/>
                          <a:latin typeface="Time new roman"/>
                        </a:rPr>
                        <a:t>ă</a:t>
                      </a:r>
                      <a:r>
                        <a:rPr lang="vi-VN" sz="1400">
                          <a:effectLst/>
                          <a:latin typeface="Time new roman"/>
                        </a:rPr>
                        <a:t>n tằm một l</a:t>
                      </a:r>
                      <a:r>
                        <a:rPr lang="en-US" sz="1400">
                          <a:effectLst/>
                          <a:latin typeface="Time new roman"/>
                        </a:rPr>
                        <a:t>ứ</a:t>
                      </a:r>
                      <a:r>
                        <a:rPr lang="vi-VN" sz="1400">
                          <a:effectLst/>
                          <a:latin typeface="Time new roman"/>
                        </a:rPr>
                        <a:t>a</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Lao động sản xuất</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a:effectLst/>
                          <a:latin typeface="Time new roman"/>
                        </a:rPr>
                        <a:t>Nghĩa ẩn dụ </a:t>
                      </a:r>
                      <a:endParaRPr lang="en-US" sz="1400">
                        <a:effectLst/>
                        <a:latin typeface="Time new roman"/>
                        <a:ea typeface="Calibri" panose="020F0502020204030204" pitchFamily="34" charset="0"/>
                        <a:cs typeface="Times New Roman" panose="02020603050405020304" pitchFamily="18" charset="0"/>
                      </a:endParaRPr>
                    </a:p>
                  </a:txBody>
                  <a:tcPr marL="57040" marR="57040" marT="0" marB="0"/>
                </a:tc>
                <a:tc>
                  <a:txBody>
                    <a:bodyPr/>
                    <a:lstStyle/>
                    <a:p>
                      <a:pPr algn="l">
                        <a:lnSpc>
                          <a:spcPct val="150000"/>
                        </a:lnSpc>
                        <a:spcAft>
                          <a:spcPts val="800"/>
                        </a:spcAft>
                      </a:pPr>
                      <a:r>
                        <a:rPr lang="en-US" sz="1400" dirty="0" err="1">
                          <a:effectLst/>
                          <a:latin typeface="Time new roman"/>
                        </a:rPr>
                        <a:t>Kinh</a:t>
                      </a:r>
                      <a:r>
                        <a:rPr lang="en-US" sz="1400" dirty="0">
                          <a:effectLst/>
                          <a:latin typeface="Time new roman"/>
                        </a:rPr>
                        <a:t> </a:t>
                      </a:r>
                      <a:r>
                        <a:rPr lang="en-US" sz="1400" dirty="0" err="1">
                          <a:effectLst/>
                          <a:latin typeface="Time new roman"/>
                        </a:rPr>
                        <a:t>nghiệm</a:t>
                      </a:r>
                      <a:r>
                        <a:rPr lang="en-US" sz="1400" dirty="0">
                          <a:effectLst/>
                          <a:latin typeface="Time new roman"/>
                        </a:rPr>
                        <a:t> </a:t>
                      </a:r>
                      <a:r>
                        <a:rPr lang="en-US" sz="1400" dirty="0" err="1">
                          <a:effectLst/>
                          <a:latin typeface="Time new roman"/>
                        </a:rPr>
                        <a:t>sản</a:t>
                      </a:r>
                      <a:r>
                        <a:rPr lang="en-US" sz="1400" dirty="0">
                          <a:effectLst/>
                          <a:latin typeface="Time new roman"/>
                        </a:rPr>
                        <a:t> </a:t>
                      </a:r>
                      <a:r>
                        <a:rPr lang="en-US" sz="1400" dirty="0" err="1">
                          <a:effectLst/>
                          <a:latin typeface="Time new roman"/>
                        </a:rPr>
                        <a:t>xuất</a:t>
                      </a:r>
                      <a:endParaRPr lang="en-US" sz="1400" dirty="0">
                        <a:effectLst/>
                        <a:latin typeface="Time new roman"/>
                        <a:ea typeface="Calibri" panose="020F0502020204030204" pitchFamily="34" charset="0"/>
                        <a:cs typeface="Times New Roman" panose="02020603050405020304" pitchFamily="18" charset="0"/>
                      </a:endParaRPr>
                    </a:p>
                  </a:txBody>
                  <a:tcPr marL="57040" marR="5704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91C5CFA-F341-3D11-2CEC-10CA7FA0DD3A}"/>
              </a:ext>
            </a:extLst>
          </p:cNvPr>
          <p:cNvGraphicFramePr>
            <a:graphicFrameLocks noGrp="1"/>
          </p:cNvGraphicFramePr>
          <p:nvPr/>
        </p:nvGraphicFramePr>
        <p:xfrm>
          <a:off x="76200" y="533400"/>
          <a:ext cx="8839200" cy="2065338"/>
        </p:xfrm>
        <a:graphic>
          <a:graphicData uri="http://schemas.openxmlformats.org/drawingml/2006/table">
            <a:tbl>
              <a:tblPr firstRow="1" firstCol="1" bandRow="1">
                <a:tableStyleId>{5C22544A-7EE6-4342-B048-85BDC9FD1C3A}</a:tableStyleId>
              </a:tblPr>
              <a:tblGrid>
                <a:gridCol w="778424">
                  <a:extLst>
                    <a:ext uri="{9D8B030D-6E8A-4147-A177-3AD203B41FA5}">
                      <a16:colId xmlns:a16="http://schemas.microsoft.com/office/drawing/2014/main" val="20000"/>
                    </a:ext>
                  </a:extLst>
                </a:gridCol>
                <a:gridCol w="3090975">
                  <a:extLst>
                    <a:ext uri="{9D8B030D-6E8A-4147-A177-3AD203B41FA5}">
                      <a16:colId xmlns:a16="http://schemas.microsoft.com/office/drawing/2014/main" val="20001"/>
                    </a:ext>
                  </a:extLst>
                </a:gridCol>
                <a:gridCol w="2090953">
                  <a:extLst>
                    <a:ext uri="{9D8B030D-6E8A-4147-A177-3AD203B41FA5}">
                      <a16:colId xmlns:a16="http://schemas.microsoft.com/office/drawing/2014/main" val="20002"/>
                    </a:ext>
                  </a:extLst>
                </a:gridCol>
                <a:gridCol w="1363666">
                  <a:extLst>
                    <a:ext uri="{9D8B030D-6E8A-4147-A177-3AD203B41FA5}">
                      <a16:colId xmlns:a16="http://schemas.microsoft.com/office/drawing/2014/main" val="20003"/>
                    </a:ext>
                  </a:extLst>
                </a:gridCol>
                <a:gridCol w="1515182">
                  <a:extLst>
                    <a:ext uri="{9D8B030D-6E8A-4147-A177-3AD203B41FA5}">
                      <a16:colId xmlns:a16="http://schemas.microsoft.com/office/drawing/2014/main" val="20004"/>
                    </a:ext>
                  </a:extLst>
                </a:gridCol>
              </a:tblGrid>
              <a:tr h="426783">
                <a:tc rowSpan="4">
                  <a:txBody>
                    <a:bodyPr/>
                    <a:lstStyle/>
                    <a:p>
                      <a:pPr algn="l">
                        <a:lnSpc>
                          <a:spcPct val="100000"/>
                        </a:lnSpc>
                        <a:spcAft>
                          <a:spcPts val="0"/>
                        </a:spcAft>
                      </a:pPr>
                      <a:r>
                        <a:rPr lang="en-US" sz="1400" dirty="0">
                          <a:effectLst/>
                          <a:latin typeface="Time new roman"/>
                        </a:rPr>
                        <a:t>C</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9.</a:t>
                      </a:r>
                      <a:r>
                        <a:rPr lang="vi-VN" sz="1400">
                          <a:effectLst/>
                          <a:latin typeface="Time new roman"/>
                        </a:rPr>
                        <a:t>Người sống hơn đ</a:t>
                      </a:r>
                      <a:r>
                        <a:rPr lang="en-US" sz="1400">
                          <a:effectLst/>
                          <a:latin typeface="Time new roman"/>
                        </a:rPr>
                        <a:t>ố</a:t>
                      </a:r>
                      <a:r>
                        <a:rPr lang="vi-VN" sz="1400">
                          <a:effectLst/>
                          <a:latin typeface="Time new roman"/>
                        </a:rPr>
                        <a:t>ng vàng</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Quý trọng 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0"/>
                  </a:ext>
                </a:extLst>
              </a:tr>
              <a:tr h="605886">
                <a:tc vMerge="1">
                  <a:txBody>
                    <a:bodyPr/>
                    <a:lstStyle/>
                    <a:p>
                      <a:endParaRPr lang="en-US"/>
                    </a:p>
                  </a:txBody>
                  <a:tcPr/>
                </a:tc>
                <a:tc>
                  <a:txBody>
                    <a:bodyPr/>
                    <a:lstStyle/>
                    <a:p>
                      <a:pPr algn="l">
                        <a:lnSpc>
                          <a:spcPct val="100000"/>
                        </a:lnSpc>
                        <a:spcAft>
                          <a:spcPts val="0"/>
                        </a:spcAft>
                      </a:pPr>
                      <a:r>
                        <a:rPr lang="en-US" sz="1400" dirty="0">
                          <a:effectLst/>
                          <a:latin typeface="Time new roman"/>
                        </a:rPr>
                        <a:t>10.</a:t>
                      </a:r>
                      <a:r>
                        <a:rPr lang="vi-VN" sz="1400" dirty="0">
                          <a:effectLst/>
                          <a:latin typeface="Time new roman"/>
                        </a:rPr>
                        <a:t>Đói cho sạch, rách cho th</a:t>
                      </a:r>
                      <a:r>
                        <a:rPr lang="en-US" sz="1400" dirty="0">
                          <a:effectLst/>
                          <a:latin typeface="Time new roman"/>
                        </a:rPr>
                        <a:t>ơ</a:t>
                      </a:r>
                      <a:r>
                        <a:rPr lang="vi-VN" sz="1400" dirty="0">
                          <a:effectLst/>
                          <a:latin typeface="Time new roman"/>
                        </a:rPr>
                        <a:t>m</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Đề cao đạo đức tốt đẹp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1"/>
                  </a:ext>
                </a:extLst>
              </a:tr>
              <a:tr h="426783">
                <a:tc vMerge="1">
                  <a:txBody>
                    <a:bodyPr/>
                    <a:lstStyle/>
                    <a:p>
                      <a:endParaRPr lang="en-US"/>
                    </a:p>
                  </a:txBody>
                  <a:tcPr/>
                </a:tc>
                <a:tc>
                  <a:txBody>
                    <a:bodyPr/>
                    <a:lstStyle/>
                    <a:p>
                      <a:pPr algn="l">
                        <a:lnSpc>
                          <a:spcPct val="100000"/>
                        </a:lnSpc>
                        <a:spcAft>
                          <a:spcPts val="0"/>
                        </a:spcAft>
                      </a:pPr>
                      <a:r>
                        <a:rPr lang="en-US" sz="1400">
                          <a:effectLst/>
                          <a:latin typeface="Time new roman"/>
                        </a:rPr>
                        <a:t>11.</a:t>
                      </a:r>
                      <a:r>
                        <a:rPr lang="vi-VN" sz="1400">
                          <a:effectLst/>
                          <a:latin typeface="Time new roman"/>
                        </a:rPr>
                        <a:t>Không thầy đố m</a:t>
                      </a:r>
                      <a:r>
                        <a:rPr lang="en-US" sz="1400">
                          <a:effectLst/>
                          <a:latin typeface="Time new roman"/>
                        </a:rPr>
                        <a:t>à</a:t>
                      </a:r>
                      <a:r>
                        <a:rPr lang="vi-VN" sz="1400">
                          <a:effectLst/>
                          <a:latin typeface="Time new roman"/>
                        </a:rPr>
                        <a:t>y làm nên</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Trân trọng người thầy</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2"/>
                  </a:ext>
                </a:extLst>
              </a:tr>
              <a:tr h="605886">
                <a:tc vMerge="1">
                  <a:txBody>
                    <a:bodyPr/>
                    <a:lstStyle/>
                    <a:p>
                      <a:endParaRPr lang="en-US"/>
                    </a:p>
                  </a:txBody>
                  <a:tcPr/>
                </a:tc>
                <a:tc>
                  <a:txBody>
                    <a:bodyPr/>
                    <a:lstStyle/>
                    <a:p>
                      <a:pPr algn="l">
                        <a:lnSpc>
                          <a:spcPct val="100000"/>
                        </a:lnSpc>
                        <a:spcAft>
                          <a:spcPts val="0"/>
                        </a:spcAft>
                      </a:pPr>
                      <a:r>
                        <a:rPr lang="en-US" sz="1400">
                          <a:effectLst/>
                          <a:latin typeface="Time new roman"/>
                        </a:rPr>
                        <a:t>12.</a:t>
                      </a:r>
                      <a:r>
                        <a:rPr lang="vi-VN" sz="1400">
                          <a:effectLst/>
                          <a:latin typeface="Time new roman"/>
                        </a:rPr>
                        <a:t>Học thầy ch</a:t>
                      </a:r>
                      <a:r>
                        <a:rPr lang="en-US" sz="1400">
                          <a:effectLst/>
                          <a:latin typeface="Time new roman"/>
                        </a:rPr>
                        <a:t>ẳng tày </a:t>
                      </a:r>
                      <a:r>
                        <a:rPr lang="vi-VN" sz="1400">
                          <a:effectLst/>
                          <a:latin typeface="Time new roman"/>
                        </a:rPr>
                        <a:t>học bạn.</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Con người</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6" marR="57036" marT="0" marB="0"/>
                </a:tc>
                <a:tc>
                  <a:txBody>
                    <a:bodyPr/>
                    <a:lstStyle/>
                    <a:p>
                      <a:pPr algn="l">
                        <a:lnSpc>
                          <a:spcPct val="100000"/>
                        </a:lnSpc>
                        <a:spcAft>
                          <a:spcPts val="0"/>
                        </a:spcAft>
                      </a:pPr>
                      <a:r>
                        <a:rPr lang="en-US" sz="1400" dirty="0" err="1">
                          <a:effectLst/>
                          <a:latin typeface="Time new roman"/>
                        </a:rPr>
                        <a:t>Cần</a:t>
                      </a:r>
                      <a:r>
                        <a:rPr lang="en-US" sz="1400" dirty="0">
                          <a:effectLst/>
                          <a:latin typeface="Time new roman"/>
                        </a:rPr>
                        <a:t> </a:t>
                      </a:r>
                      <a:r>
                        <a:rPr lang="en-US" sz="1400" dirty="0" err="1">
                          <a:effectLst/>
                          <a:latin typeface="Time new roman"/>
                        </a:rPr>
                        <a:t>thiết</a:t>
                      </a:r>
                      <a:r>
                        <a:rPr lang="en-US" sz="1400" dirty="0">
                          <a:effectLst/>
                          <a:latin typeface="Time new roman"/>
                        </a:rPr>
                        <a:t> </a:t>
                      </a:r>
                      <a:r>
                        <a:rPr lang="en-US" sz="1400" dirty="0" err="1">
                          <a:effectLst/>
                          <a:latin typeface="Time new roman"/>
                        </a:rPr>
                        <a:t>học</a:t>
                      </a:r>
                      <a:r>
                        <a:rPr lang="en-US" sz="1400" dirty="0">
                          <a:effectLst/>
                          <a:latin typeface="Time new roman"/>
                        </a:rPr>
                        <a:t> </a:t>
                      </a:r>
                      <a:r>
                        <a:rPr lang="en-US" sz="1400" dirty="0" err="1">
                          <a:effectLst/>
                          <a:latin typeface="Time new roman"/>
                        </a:rPr>
                        <a:t>tập</a:t>
                      </a:r>
                      <a:r>
                        <a:rPr lang="en-US" sz="1400" dirty="0">
                          <a:effectLst/>
                          <a:latin typeface="Time new roman"/>
                        </a:rPr>
                        <a:t> </a:t>
                      </a:r>
                      <a:r>
                        <a:rPr lang="en-US" sz="1400" dirty="0" err="1">
                          <a:effectLst/>
                          <a:latin typeface="Time new roman"/>
                        </a:rPr>
                        <a:t>bạn</a:t>
                      </a:r>
                      <a:r>
                        <a:rPr lang="en-US" sz="1400" dirty="0">
                          <a:effectLst/>
                          <a:latin typeface="Time new roman"/>
                        </a:rPr>
                        <a:t> </a:t>
                      </a:r>
                      <a:r>
                        <a:rPr lang="en-US" sz="1400" dirty="0" err="1">
                          <a:effectLst/>
                          <a:latin typeface="Time new roman"/>
                        </a:rPr>
                        <a:t>bè</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6" marR="57036" marT="0" marB="0"/>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F3922817-1987-8619-B88C-DDCC57ECBE0F}"/>
              </a:ext>
            </a:extLst>
          </p:cNvPr>
          <p:cNvGraphicFramePr>
            <a:graphicFrameLocks noGrp="1"/>
          </p:cNvGraphicFramePr>
          <p:nvPr/>
        </p:nvGraphicFramePr>
        <p:xfrm>
          <a:off x="76200" y="3003550"/>
          <a:ext cx="8766175" cy="1606550"/>
        </p:xfrm>
        <a:graphic>
          <a:graphicData uri="http://schemas.openxmlformats.org/drawingml/2006/table">
            <a:tbl>
              <a:tblPr firstRow="1" firstCol="1" bandRow="1">
                <a:tableStyleId>{5C22544A-7EE6-4342-B048-85BDC9FD1C3A}</a:tableStyleId>
              </a:tblPr>
              <a:tblGrid>
                <a:gridCol w="762275">
                  <a:extLst>
                    <a:ext uri="{9D8B030D-6E8A-4147-A177-3AD203B41FA5}">
                      <a16:colId xmlns:a16="http://schemas.microsoft.com/office/drawing/2014/main" val="20000"/>
                    </a:ext>
                  </a:extLst>
                </a:gridCol>
                <a:gridCol w="3201560">
                  <a:extLst>
                    <a:ext uri="{9D8B030D-6E8A-4147-A177-3AD203B41FA5}">
                      <a16:colId xmlns:a16="http://schemas.microsoft.com/office/drawing/2014/main" val="20001"/>
                    </a:ext>
                  </a:extLst>
                </a:gridCol>
                <a:gridCol w="1981918">
                  <a:extLst>
                    <a:ext uri="{9D8B030D-6E8A-4147-A177-3AD203B41FA5}">
                      <a16:colId xmlns:a16="http://schemas.microsoft.com/office/drawing/2014/main" val="20002"/>
                    </a:ext>
                  </a:extLst>
                </a:gridCol>
                <a:gridCol w="1448629">
                  <a:extLst>
                    <a:ext uri="{9D8B030D-6E8A-4147-A177-3AD203B41FA5}">
                      <a16:colId xmlns:a16="http://schemas.microsoft.com/office/drawing/2014/main" val="20003"/>
                    </a:ext>
                  </a:extLst>
                </a:gridCol>
                <a:gridCol w="1371793">
                  <a:extLst>
                    <a:ext uri="{9D8B030D-6E8A-4147-A177-3AD203B41FA5}">
                      <a16:colId xmlns:a16="http://schemas.microsoft.com/office/drawing/2014/main" val="20004"/>
                    </a:ext>
                  </a:extLst>
                </a:gridCol>
              </a:tblGrid>
              <a:tr h="638343">
                <a:tc rowSpan="3">
                  <a:txBody>
                    <a:bodyPr/>
                    <a:lstStyle/>
                    <a:p>
                      <a:pPr algn="l">
                        <a:lnSpc>
                          <a:spcPct val="100000"/>
                        </a:lnSpc>
                        <a:spcAft>
                          <a:spcPts val="0"/>
                        </a:spcAft>
                      </a:pPr>
                      <a:r>
                        <a:rPr lang="en-US" sz="1400">
                          <a:effectLst/>
                          <a:latin typeface="Time new roman"/>
                        </a:rPr>
                        <a:t>D</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a:effectLst/>
                          <a:latin typeface="Time new roman"/>
                        </a:rPr>
                        <a:t>13. </a:t>
                      </a:r>
                      <a:r>
                        <a:rPr lang="en-US" sz="1400" u="none" strike="noStrike" dirty="0" err="1">
                          <a:effectLst/>
                          <a:latin typeface="Time new roman"/>
                        </a:rPr>
                        <a:t>Muốn</a:t>
                      </a:r>
                      <a:r>
                        <a:rPr lang="en-US" sz="1400" u="none" strike="noStrike" dirty="0">
                          <a:effectLst/>
                          <a:latin typeface="Time new roman"/>
                        </a:rPr>
                        <a:t> </a:t>
                      </a:r>
                      <a:r>
                        <a:rPr lang="en-US" sz="1400" u="none" strike="noStrike" dirty="0" err="1">
                          <a:effectLst/>
                          <a:latin typeface="Time new roman"/>
                        </a:rPr>
                        <a:t>lành</a:t>
                      </a:r>
                      <a:r>
                        <a:rPr lang="en-US" sz="1400" u="none" strike="noStrike" dirty="0">
                          <a:effectLst/>
                          <a:latin typeface="Time new roman"/>
                        </a:rPr>
                        <a:t> </a:t>
                      </a:r>
                      <a:r>
                        <a:rPr lang="en-US" sz="1400" u="none" strike="noStrike" dirty="0" err="1">
                          <a:effectLst/>
                          <a:latin typeface="Time new roman"/>
                        </a:rPr>
                        <a:t>nghề</a:t>
                      </a:r>
                      <a:r>
                        <a:rPr lang="en-US" sz="1400" u="none" strike="noStrike" dirty="0">
                          <a:effectLst/>
                          <a:latin typeface="Time new roman"/>
                        </a:rPr>
                        <a:t> </a:t>
                      </a:r>
                      <a:r>
                        <a:rPr lang="en-US" sz="1400" u="none" strike="noStrike" dirty="0" err="1">
                          <a:effectLst/>
                          <a:latin typeface="Time new roman"/>
                        </a:rPr>
                        <a:t>chớ</a:t>
                      </a:r>
                      <a:r>
                        <a:rPr lang="en-US" sz="1400" u="none" strike="noStrike" dirty="0">
                          <a:effectLst/>
                          <a:latin typeface="Time new roman"/>
                        </a:rPr>
                        <a:t> </a:t>
                      </a:r>
                      <a:r>
                        <a:rPr lang="en-US" sz="1400" u="none" strike="noStrike" dirty="0" err="1">
                          <a:effectLst/>
                          <a:latin typeface="Time new roman"/>
                        </a:rPr>
                        <a:t>nề</a:t>
                      </a:r>
                      <a:r>
                        <a:rPr lang="en-US" sz="1400" u="none" strike="noStrike" dirty="0">
                          <a:effectLst/>
                          <a:latin typeface="Time new roman"/>
                        </a:rPr>
                        <a:t> </a:t>
                      </a:r>
                      <a:r>
                        <a:rPr lang="en-US" sz="1400" u="none" strike="noStrike" dirty="0" err="1">
                          <a:effectLst/>
                          <a:latin typeface="Time new roman"/>
                        </a:rPr>
                        <a:t>học</a:t>
                      </a:r>
                      <a:r>
                        <a:rPr lang="en-US" sz="1400" u="none" strike="noStrike" dirty="0">
                          <a:effectLst/>
                          <a:latin typeface="Time new roman"/>
                        </a:rPr>
                        <a:t> </a:t>
                      </a:r>
                      <a:r>
                        <a:rPr lang="en-US" sz="1400" u="none" strike="noStrike" dirty="0" err="1">
                          <a:effectLst/>
                          <a:latin typeface="Time new roman"/>
                        </a:rPr>
                        <a:t>hỏi</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trực tiếp</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Kinh nghiệm thành công</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0"/>
                  </a:ext>
                </a:extLst>
              </a:tr>
              <a:tr h="474522">
                <a:tc vMerge="1">
                  <a:txBody>
                    <a:bodyPr/>
                    <a:lstStyle/>
                    <a:p>
                      <a:endParaRPr lang="en-US"/>
                    </a:p>
                  </a:txBody>
                  <a:tcPr/>
                </a:tc>
                <a:tc>
                  <a:txBody>
                    <a:bodyPr/>
                    <a:lstStyle/>
                    <a:p>
                      <a:pPr algn="l">
                        <a:lnSpc>
                          <a:spcPct val="100000"/>
                        </a:lnSpc>
                        <a:spcAft>
                          <a:spcPts val="0"/>
                        </a:spcAft>
                      </a:pPr>
                      <a:r>
                        <a:rPr lang="en-US" sz="1400">
                          <a:effectLst/>
                          <a:latin typeface="Time new roman"/>
                        </a:rPr>
                        <a:t>14.</a:t>
                      </a:r>
                      <a:r>
                        <a:rPr lang="vi-VN" sz="1400">
                          <a:effectLst/>
                          <a:latin typeface="Time new roman"/>
                        </a:rPr>
                        <a:t>Ăn quả nhớ k</a:t>
                      </a:r>
                      <a:r>
                        <a:rPr lang="en-US" sz="1400">
                          <a:effectLst/>
                          <a:latin typeface="Time new roman"/>
                        </a:rPr>
                        <a:t>ẻ</a:t>
                      </a:r>
                      <a:r>
                        <a:rPr lang="vi-VN" sz="1400">
                          <a:effectLst/>
                          <a:latin typeface="Time new roman"/>
                        </a:rPr>
                        <a:t> trồng c</a:t>
                      </a:r>
                      <a:r>
                        <a:rPr lang="en-US" sz="1400">
                          <a:effectLst/>
                          <a:latin typeface="Time new roman"/>
                        </a:rPr>
                        <a:t>â</a:t>
                      </a:r>
                      <a:r>
                        <a:rPr lang="vi-VN" sz="1400">
                          <a:effectLst/>
                          <a:latin typeface="Time new roman"/>
                        </a:rPr>
                        <a:t>y.</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Đạo lý biết ơn </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1"/>
                  </a:ext>
                </a:extLst>
              </a:tr>
              <a:tr h="493685">
                <a:tc vMerge="1">
                  <a:txBody>
                    <a:bodyPr/>
                    <a:lstStyle/>
                    <a:p>
                      <a:endParaRPr lang="en-US"/>
                    </a:p>
                  </a:txBody>
                  <a:tcPr/>
                </a:tc>
                <a:tc>
                  <a:txBody>
                    <a:bodyPr/>
                    <a:lstStyle/>
                    <a:p>
                      <a:pPr algn="l">
                        <a:lnSpc>
                          <a:spcPct val="100000"/>
                        </a:lnSpc>
                        <a:spcAft>
                          <a:spcPts val="0"/>
                        </a:spcAft>
                      </a:pPr>
                      <a:r>
                        <a:rPr lang="en-US" sz="1400">
                          <a:effectLst/>
                          <a:latin typeface="Time new roman"/>
                        </a:rPr>
                        <a:t>15.</a:t>
                      </a:r>
                      <a:r>
                        <a:rPr lang="vi-VN" sz="1400">
                          <a:effectLst/>
                          <a:latin typeface="Time new roman"/>
                        </a:rPr>
                        <a:t>Một c</a:t>
                      </a:r>
                      <a:r>
                        <a:rPr lang="en-US" sz="1400">
                          <a:effectLst/>
                          <a:latin typeface="Time new roman"/>
                        </a:rPr>
                        <a:t>â</a:t>
                      </a:r>
                      <a:r>
                        <a:rPr lang="vi-VN" sz="1400">
                          <a:effectLst/>
                          <a:latin typeface="Time new roman"/>
                        </a:rPr>
                        <a:t>y làm chẳng nên non </a:t>
                      </a:r>
                      <a:endParaRPr lang="en-US" sz="1400">
                        <a:effectLst/>
                        <a:latin typeface="Time new roman"/>
                      </a:endParaRPr>
                    </a:p>
                    <a:p>
                      <a:pPr algn="l">
                        <a:lnSpc>
                          <a:spcPct val="100000"/>
                        </a:lnSpc>
                        <a:spcAft>
                          <a:spcPts val="0"/>
                        </a:spcAft>
                      </a:pPr>
                      <a:r>
                        <a:rPr lang="vi-VN" sz="1400">
                          <a:effectLst/>
                          <a:latin typeface="Time new roman"/>
                        </a:rPr>
                        <a:t>Ba c</a:t>
                      </a:r>
                      <a:r>
                        <a:rPr lang="en-US" sz="1400">
                          <a:effectLst/>
                          <a:latin typeface="Time new roman"/>
                        </a:rPr>
                        <a:t>â</a:t>
                      </a:r>
                      <a:r>
                        <a:rPr lang="vi-VN" sz="1400">
                          <a:effectLst/>
                          <a:latin typeface="Time new roman"/>
                        </a:rPr>
                        <a:t>y chụm lại n</a:t>
                      </a:r>
                      <a:r>
                        <a:rPr lang="en-US" sz="1400">
                          <a:effectLst/>
                          <a:latin typeface="Time new roman"/>
                        </a:rPr>
                        <a:t>ê</a:t>
                      </a:r>
                      <a:r>
                        <a:rPr lang="vi-VN" sz="1400">
                          <a:effectLst/>
                          <a:latin typeface="Time new roman"/>
                        </a:rPr>
                        <a:t>n hòn núi cao</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Con người-  xã hội</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a:effectLst/>
                          <a:latin typeface="Time new roman"/>
                        </a:rPr>
                        <a:t>Nghĩa ẩn dụ</a:t>
                      </a:r>
                      <a:endParaRPr lang="en-US" sz="1400">
                        <a:effectLst/>
                        <a:latin typeface="Time new roman"/>
                        <a:ea typeface="Calibri" panose="020F0502020204030204" pitchFamily="34" charset="0"/>
                        <a:cs typeface="Times New Roman" panose="02020603050405020304" pitchFamily="18" charset="0"/>
                      </a:endParaRPr>
                    </a:p>
                  </a:txBody>
                  <a:tcPr marL="57033" marR="57033" marT="0" marB="0"/>
                </a:tc>
                <a:tc>
                  <a:txBody>
                    <a:bodyPr/>
                    <a:lstStyle/>
                    <a:p>
                      <a:pPr algn="l">
                        <a:lnSpc>
                          <a:spcPct val="100000"/>
                        </a:lnSpc>
                        <a:spcAft>
                          <a:spcPts val="0"/>
                        </a:spcAft>
                      </a:pPr>
                      <a:r>
                        <a:rPr lang="en-US" sz="1400" dirty="0" err="1">
                          <a:effectLst/>
                          <a:latin typeface="Time new roman"/>
                        </a:rPr>
                        <a:t>Sức</a:t>
                      </a:r>
                      <a:r>
                        <a:rPr lang="en-US" sz="1400" dirty="0">
                          <a:effectLst/>
                          <a:latin typeface="Time new roman"/>
                        </a:rPr>
                        <a:t> </a:t>
                      </a:r>
                      <a:r>
                        <a:rPr lang="en-US" sz="1400" dirty="0" err="1">
                          <a:effectLst/>
                          <a:latin typeface="Time new roman"/>
                        </a:rPr>
                        <a:t>mạnh</a:t>
                      </a:r>
                      <a:r>
                        <a:rPr lang="en-US" sz="1400" dirty="0">
                          <a:effectLst/>
                          <a:latin typeface="Time new roman"/>
                        </a:rPr>
                        <a:t> </a:t>
                      </a:r>
                      <a:r>
                        <a:rPr lang="en-US" sz="1400" dirty="0" err="1">
                          <a:effectLst/>
                          <a:latin typeface="Time new roman"/>
                        </a:rPr>
                        <a:t>đoàn</a:t>
                      </a:r>
                      <a:r>
                        <a:rPr lang="en-US" sz="1400" dirty="0">
                          <a:effectLst/>
                          <a:latin typeface="Time new roman"/>
                        </a:rPr>
                        <a:t> </a:t>
                      </a:r>
                      <a:r>
                        <a:rPr lang="en-US" sz="1400" dirty="0" err="1">
                          <a:effectLst/>
                          <a:latin typeface="Time new roman"/>
                        </a:rPr>
                        <a:t>kết</a:t>
                      </a:r>
                      <a:r>
                        <a:rPr lang="en-US" sz="1400" dirty="0">
                          <a:effectLst/>
                          <a:latin typeface="Time new roman"/>
                        </a:rPr>
                        <a:t> </a:t>
                      </a:r>
                      <a:endParaRPr lang="en-US" sz="1400" dirty="0">
                        <a:effectLst/>
                        <a:latin typeface="Time new roman"/>
                        <a:ea typeface="Calibri" panose="020F0502020204030204" pitchFamily="34" charset="0"/>
                        <a:cs typeface="Times New Roman" panose="02020603050405020304" pitchFamily="18" charset="0"/>
                      </a:endParaRPr>
                    </a:p>
                  </a:txBody>
                  <a:tcPr marL="57033" marR="57033" marT="0" marB="0"/>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a:extLst>
              <a:ext uri="{FF2B5EF4-FFF2-40B4-BE49-F238E27FC236}">
                <a16:creationId xmlns:a16="http://schemas.microsoft.com/office/drawing/2014/main" id="{3B18C891-D1CF-D7AF-BFBA-62167E23C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extLst>
              <a:ext uri="{FF2B5EF4-FFF2-40B4-BE49-F238E27FC236}">
                <a16:creationId xmlns:a16="http://schemas.microsoft.com/office/drawing/2014/main" id="{0877DF7B-3BD4-3250-F245-CE8B4E7CC8D8}"/>
              </a:ext>
            </a:extLst>
          </p:cNvPr>
          <p:cNvGraphicFramePr>
            <a:graphicFrameLocks noGrp="1"/>
          </p:cNvGraphicFramePr>
          <p:nvPr>
            <p:ph idx="1"/>
            <p:extLst>
              <p:ext uri="{D42A27DB-BD31-4B8C-83A1-F6EECF244321}">
                <p14:modId xmlns:p14="http://schemas.microsoft.com/office/powerpoint/2010/main" val="2917737920"/>
              </p:ext>
            </p:extLst>
          </p:nvPr>
        </p:nvGraphicFramePr>
        <p:xfrm>
          <a:off x="41275" y="19050"/>
          <a:ext cx="9102725" cy="5124450"/>
        </p:xfrm>
        <a:graphic>
          <a:graphicData uri="http://schemas.openxmlformats.org/drawingml/2006/table">
            <a:tbl>
              <a:tblPr>
                <a:tableStyleId>{5C22544A-7EE6-4342-B048-85BDC9FD1C3A}</a:tableStyleId>
              </a:tblPr>
              <a:tblGrid>
                <a:gridCol w="9102725">
                  <a:extLst>
                    <a:ext uri="{9D8B030D-6E8A-4147-A177-3AD203B41FA5}">
                      <a16:colId xmlns:a16="http://schemas.microsoft.com/office/drawing/2014/main" val="20000"/>
                    </a:ext>
                  </a:extLst>
                </a:gridCol>
              </a:tblGrid>
              <a:tr h="5124450">
                <a:tc>
                  <a:txBody>
                    <a:bodyPr/>
                    <a:lstStyle/>
                    <a:p>
                      <a:pPr algn="ctr">
                        <a:lnSpc>
                          <a:spcPct val="100000"/>
                        </a:lnSpc>
                        <a:spcAft>
                          <a:spcPts val="0"/>
                        </a:spcAft>
                      </a:pPr>
                      <a:endParaRPr lang="en-US" sz="1400" b="1" dirty="0">
                        <a:effectLst/>
                        <a:latin typeface="Time new roman"/>
                      </a:endParaRPr>
                    </a:p>
                    <a:p>
                      <a:pPr algn="ctr">
                        <a:lnSpc>
                          <a:spcPct val="100000"/>
                        </a:lnSpc>
                        <a:spcAft>
                          <a:spcPts val="0"/>
                        </a:spcAft>
                      </a:pPr>
                      <a:r>
                        <a:rPr lang="en-US" sz="2400" b="1" dirty="0">
                          <a:effectLst/>
                          <a:latin typeface="Times New Roman" panose="02020603050405020304" pitchFamily="18" charset="0"/>
                          <a:cs typeface="Times New Roman" panose="02020603050405020304" pitchFamily="18" charset="0"/>
                        </a:rPr>
                        <a:t>NHẬN XÉT</a:t>
                      </a:r>
                    </a:p>
                    <a:p>
                      <a:pPr algn="just">
                        <a:lnSpc>
                          <a:spcPct val="100000"/>
                        </a:lnSpc>
                        <a:spcAft>
                          <a:spcPts val="0"/>
                        </a:spcAft>
                      </a:pP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Chủ</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cs typeface="Times New Roman" panose="02020603050405020304" pitchFamily="18" charset="0"/>
                        </a:rPr>
                        <a:t>: </a:t>
                      </a: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1 -&gt; 5 : </a:t>
                      </a:r>
                      <a:r>
                        <a:rPr lang="vi-VN" sz="2400" dirty="0">
                          <a:effectLst/>
                          <a:latin typeface="Times New Roman" panose="02020603050405020304" pitchFamily="18" charset="0"/>
                          <a:cs typeface="Times New Roman" panose="02020603050405020304" pitchFamily="18" charset="0"/>
                        </a:rPr>
                        <a:t>chủ đề kinh nghiệm về thời tiết; </a:t>
                      </a:r>
                      <a:endParaRPr lang="en-US" sz="2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câu 6 </a:t>
                      </a:r>
                      <a:r>
                        <a:rPr lang="en-GB" sz="2400" dirty="0">
                          <a:effectLst/>
                          <a:latin typeface="Times New Roman" panose="02020603050405020304" pitchFamily="18" charset="0"/>
                          <a:cs typeface="Times New Roman" panose="02020603050405020304" pitchFamily="18" charset="0"/>
                        </a:rPr>
                        <a:t>-&gt; </a:t>
                      </a:r>
                      <a:r>
                        <a:rPr lang="vi-VN" sz="2400" dirty="0">
                          <a:effectLst/>
                          <a:latin typeface="Times New Roman" panose="02020603050405020304" pitchFamily="18" charset="0"/>
                          <a:cs typeface="Times New Roman" panose="02020603050405020304" pitchFamily="18" charset="0"/>
                        </a:rPr>
                        <a:t>8: chủ đề kinh nghiệm về lao động sản xuất; </a:t>
                      </a:r>
                      <a:endParaRPr lang="en-US" sz="2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400" dirty="0">
                          <a:effectLst/>
                          <a:latin typeface="Times New Roman" panose="02020603050405020304" pitchFamily="18" charset="0"/>
                          <a:cs typeface="Times New Roman" panose="02020603050405020304" pitchFamily="18" charset="0"/>
                        </a:rPr>
                        <a:t>           - </a:t>
                      </a:r>
                      <a:r>
                        <a:rPr lang="vi-VN" sz="2400" dirty="0">
                          <a:effectLst/>
                          <a:latin typeface="Times New Roman" panose="02020603050405020304" pitchFamily="18" charset="0"/>
                          <a:cs typeface="Times New Roman" panose="02020603050405020304" pitchFamily="18" charset="0"/>
                        </a:rPr>
                        <a:t>c</a:t>
                      </a:r>
                      <a:r>
                        <a:rPr lang="en-GB" sz="2400" dirty="0">
                          <a:effectLst/>
                          <a:latin typeface="Times New Roman" panose="02020603050405020304" pitchFamily="18" charset="0"/>
                          <a:cs typeface="Times New Roman" panose="02020603050405020304" pitchFamily="18" charset="0"/>
                        </a:rPr>
                        <a:t>â</a:t>
                      </a:r>
                      <a:r>
                        <a:rPr lang="vi-VN" sz="2400" dirty="0">
                          <a:effectLst/>
                          <a:latin typeface="Times New Roman" panose="02020603050405020304" pitchFamily="18" charset="0"/>
                          <a:cs typeface="Times New Roman" panose="02020603050405020304" pitchFamily="18" charset="0"/>
                        </a:rPr>
                        <a:t>u 9 </a:t>
                      </a:r>
                      <a:r>
                        <a:rPr lang="en-GB" sz="2400" dirty="0">
                          <a:effectLst/>
                          <a:latin typeface="Times New Roman" panose="02020603050405020304" pitchFamily="18" charset="0"/>
                          <a:cs typeface="Times New Roman" panose="02020603050405020304" pitchFamily="18" charset="0"/>
                        </a:rPr>
                        <a:t>-&gt; </a:t>
                      </a:r>
                      <a:r>
                        <a:rPr lang="vi-VN" sz="2400" dirty="0">
                          <a:effectLst/>
                          <a:latin typeface="Times New Roman" panose="02020603050405020304" pitchFamily="18" charset="0"/>
                          <a:cs typeface="Times New Roman" panose="02020603050405020304" pitchFamily="18" charset="0"/>
                        </a:rPr>
                        <a:t>15: chủ đề kinh nghiệm v</a:t>
                      </a:r>
                      <a:r>
                        <a:rPr lang="en-GB" sz="2400" dirty="0">
                          <a:effectLst/>
                          <a:latin typeface="Times New Roman" panose="02020603050405020304" pitchFamily="18" charset="0"/>
                          <a:cs typeface="Times New Roman" panose="02020603050405020304" pitchFamily="18" charset="0"/>
                        </a:rPr>
                        <a:t>ề</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a:t>
                      </a:r>
                      <a:r>
                        <a:rPr lang="vi-VN" sz="2400" dirty="0">
                          <a:effectLst/>
                          <a:latin typeface="Times New Roman" panose="02020603050405020304" pitchFamily="18" charset="0"/>
                          <a:cs typeface="Times New Roman" panose="02020603050405020304" pitchFamily="18" charset="0"/>
                        </a:rPr>
                        <a:t> đời sống xã hội.</a:t>
                      </a:r>
                      <a:endParaRPr lang="en-US" sz="2400" dirty="0">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en-US" sz="2400" b="1" dirty="0" err="1">
                          <a:effectLst/>
                          <a:latin typeface="Times New Roman" panose="02020603050405020304" pitchFamily="18" charset="0"/>
                          <a:cs typeface="Times New Roman" panose="02020603050405020304" pitchFamily="18" charset="0"/>
                        </a:rPr>
                        <a:t>Nội</a:t>
                      </a:r>
                      <a:r>
                        <a:rPr lang="en-US" sz="2400" b="1"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cs typeface="Times New Roman" panose="02020603050405020304" pitchFamily="18" charset="0"/>
                        </a:rPr>
                        <a:t>, tri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a:t>
                      </a:r>
                    </a:p>
                    <a:p>
                      <a:pPr algn="just">
                        <a:lnSpc>
                          <a:spcPct val="100000"/>
                        </a:lnSpc>
                        <a:spcAft>
                          <a:spcPts val="0"/>
                        </a:spcAft>
                      </a:pPr>
                      <a:r>
                        <a:rPr lang="en-US" sz="2400" b="1" dirty="0" err="1">
                          <a:effectLst/>
                          <a:latin typeface="Times New Roman" panose="02020603050405020304" pitchFamily="18" charset="0"/>
                          <a:cs typeface="Times New Roman" panose="02020603050405020304" pitchFamily="18" charset="0"/>
                        </a:rPr>
                        <a:t>Giá</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trị</a:t>
                      </a:r>
                      <a:r>
                        <a:rPr lang="en-US" sz="2400" b="1"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Túi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trao</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phổ</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2665" marR="92665" marT="0" marB="0">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43017" name="Rectangle 2">
            <a:extLst>
              <a:ext uri="{FF2B5EF4-FFF2-40B4-BE49-F238E27FC236}">
                <a16:creationId xmlns:a16="http://schemas.microsoft.com/office/drawing/2014/main" id="{4CD5EFD6-8A4D-701F-CA32-B5ABE58E5649}"/>
              </a:ext>
            </a:extLst>
          </p:cNvPr>
          <p:cNvSpPr>
            <a:spLocks noChangeArrowheads="1"/>
          </p:cNvSpPr>
          <p:nvPr/>
        </p:nvSpPr>
        <p:spPr bwMode="auto">
          <a:xfrm>
            <a:off x="-1349375" y="-153988"/>
            <a:ext cx="10493375" cy="30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latin typeface="Times New Roman" panose="02020603050405020304" pitchFamily="18" charset="0"/>
                <a:ea typeface="Calibri" panose="020F0502020204030204" pitchFamily="34" charset="0"/>
                <a:cs typeface="Times New Roman" panose="02020603050405020304" pitchFamily="18" charset="0"/>
              </a:rPr>
              <a:t>-.</a:t>
            </a:r>
            <a:r>
              <a:rPr lang="en-US" altLang="en-US" sz="800">
                <a:ea typeface="Calibri" panose="020F0502020204030204" pitchFamily="34" charset="0"/>
                <a:cs typeface="Times New Roman" panose="02020603050405020304" pitchFamily="18" charset="0"/>
              </a:rPr>
              <a:t> </a:t>
            </a:r>
            <a:endParaRPr lang="en-US" altLang="en-US">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B031C922-1086-49B2-BAD6-87FE3A2F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DDF7373D-D1F6-B39E-95E4-9CC92BBA4F9F}"/>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69FF10F-F449-6112-C101-9C8CA8EAAFC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69FF10F-F449-6112-C101-9C8CA8EAAFC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C79EA64-48D5-298A-071A-6361A5FE6A6E}"/>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9C79EA64-48D5-298A-071A-6361A5FE6A6E}"/>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F03F8CC1-312A-4661-2E22-72C712A7BC31}"/>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94BDD7A-A417-81E2-EFB9-006436519F3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4043" name="TextBox 5">
            <a:extLst>
              <a:ext uri="{FF2B5EF4-FFF2-40B4-BE49-F238E27FC236}">
                <a16:creationId xmlns:a16="http://schemas.microsoft.com/office/drawing/2014/main" id="{C8C430FB-D650-E8A9-7487-95E77AFF620D}"/>
              </a:ext>
            </a:extLst>
          </p:cNvPr>
          <p:cNvSpPr txBox="1">
            <a:spLocks noChangeArrowheads="1"/>
          </p:cNvSpPr>
          <p:nvPr/>
        </p:nvSpPr>
        <p:spPr bwMode="auto">
          <a:xfrm>
            <a:off x="533400" y="2237705"/>
            <a:ext cx="8382000" cy="304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495300" algn="l"/>
              </a:tabLst>
              <a:defRPr sz="2000">
                <a:solidFill>
                  <a:schemeClr val="tx1"/>
                </a:solidFill>
                <a:latin typeface="Arial" panose="020B0604020202020204" pitchFamily="34" charset="0"/>
              </a:defRPr>
            </a:lvl1pPr>
            <a:lvl2pPr marL="742950" indent="-285750">
              <a:tabLst>
                <a:tab pos="495300" algn="l"/>
              </a:tabLst>
              <a:defRPr sz="2000">
                <a:solidFill>
                  <a:schemeClr val="tx1"/>
                </a:solidFill>
                <a:latin typeface="Arial" panose="020B0604020202020204" pitchFamily="34" charset="0"/>
              </a:defRPr>
            </a:lvl2pPr>
            <a:lvl3pPr marL="1143000" indent="-228600">
              <a:tabLst>
                <a:tab pos="495300" algn="l"/>
              </a:tabLst>
              <a:defRPr sz="2000">
                <a:solidFill>
                  <a:schemeClr val="tx1"/>
                </a:solidFill>
                <a:latin typeface="Arial" panose="020B0604020202020204" pitchFamily="34" charset="0"/>
              </a:defRPr>
            </a:lvl3pPr>
            <a:lvl4pPr marL="1600200" indent="-228600">
              <a:tabLst>
                <a:tab pos="495300" algn="l"/>
              </a:tabLst>
              <a:defRPr sz="2000">
                <a:solidFill>
                  <a:schemeClr val="tx1"/>
                </a:solidFill>
                <a:latin typeface="Arial" panose="020B0604020202020204" pitchFamily="34" charset="0"/>
              </a:defRPr>
            </a:lvl4pPr>
            <a:lvl5pPr marL="2057400" indent="-228600">
              <a:tabLst>
                <a:tab pos="4953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95300" algn="l"/>
              </a:tabLst>
              <a:defRPr sz="2000">
                <a:solidFill>
                  <a:schemeClr val="tx1"/>
                </a:solidFill>
                <a:latin typeface="Arial" panose="020B0604020202020204" pitchFamily="34" charset="0"/>
              </a:defRPr>
            </a:lvl9pPr>
          </a:lstStyle>
          <a:p>
            <a:pPr>
              <a:lnSpc>
                <a:spcPct val="107000"/>
              </a:lnSpc>
              <a:spcAft>
                <a:spcPts val="800"/>
              </a:spcAft>
            </a:pPr>
            <a:r>
              <a:rPr lang="en-GB" altLang="en-US" sz="2400" b="1" dirty="0">
                <a:solidFill>
                  <a:srgbClr val="FFFF00"/>
                </a:solidFill>
                <a:latin typeface="Times New Roman" panose="02020603050405020304" pitchFamily="18" charset="0"/>
                <a:cs typeface="Times New Roman" panose="02020603050405020304" pitchFamily="18" charset="0"/>
              </a:rPr>
              <a:t>- T</a:t>
            </a:r>
            <a:r>
              <a:rPr lang="vi-VN" altLang="en-US" sz="2400" b="1" dirty="0">
                <a:solidFill>
                  <a:srgbClr val="FFFF00"/>
                </a:solidFill>
                <a:latin typeface="Times New Roman" panose="02020603050405020304" pitchFamily="18" charset="0"/>
                <a:cs typeface="Times New Roman" panose="02020603050405020304" pitchFamily="18" charset="0"/>
              </a:rPr>
              <a:t>ục ngữ thường đúc kết kinh nghiệm về tự nhiên, về lao động sản xuất, về ứng xử trong cuộc sống.</a:t>
            </a:r>
            <a:endParaRPr lang="en-US"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2400" b="1" dirty="0">
                <a:solidFill>
                  <a:srgbClr val="FFFF00"/>
                </a:solidFill>
                <a:latin typeface="Times New Roman" panose="02020603050405020304" pitchFamily="18" charset="0"/>
                <a:cs typeface="Times New Roman" panose="02020603050405020304" pitchFamily="18" charset="0"/>
              </a:rPr>
              <a:t>- M</a:t>
            </a:r>
            <a:r>
              <a:rPr lang="vi-VN" altLang="en-US" sz="2400" b="1" dirty="0">
                <a:solidFill>
                  <a:srgbClr val="FFFF00"/>
                </a:solidFill>
                <a:latin typeface="Times New Roman" panose="02020603050405020304" pitchFamily="18" charset="0"/>
                <a:cs typeface="Times New Roman" panose="02020603050405020304" pitchFamily="18" charset="0"/>
              </a:rPr>
              <a:t>ặc dù có quy mô nhỏ, nhưng tục ngữ vẫn tồn tại với tư cách là một loại sáng tác ngôn từ dân gian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là</a:t>
            </a:r>
            <a:r>
              <a:rPr lang="vi-VN"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a:solidFill>
                  <a:srgbClr val="FFFF00"/>
                </a:solidFill>
                <a:latin typeface="Times New Roman" panose="02020603050405020304" pitchFamily="18" charset="0"/>
                <a:cs typeface="Times New Roman" panose="02020603050405020304" pitchFamily="18" charset="0"/>
              </a:rPr>
              <a:t>“</a:t>
            </a:r>
            <a:r>
              <a:rPr lang="en-US" altLang="en-US" sz="2400" b="1" dirty="0" err="1">
                <a:solidFill>
                  <a:srgbClr val="FFFF00"/>
                </a:solidFill>
                <a:latin typeface="Times New Roman" panose="02020603050405020304" pitchFamily="18" charset="0"/>
                <a:cs typeface="Times New Roman" panose="02020603050405020304" pitchFamily="18" charset="0"/>
              </a:rPr>
              <a:t>Túi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khôn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của</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nhân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dân</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là</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trí</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tuệ</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của</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xã</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Times New Roman" panose="02020603050405020304" pitchFamily="18" charset="0"/>
              </a:rPr>
              <a:t>hội</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b="1" dirty="0" err="1">
                <a:solidFill>
                  <a:srgbClr val="FFFF00"/>
                </a:solidFill>
                <a:latin typeface="Times New Roman" panose="02020603050405020304" pitchFamily="18" charset="0"/>
                <a:cs typeface="Calibri" panose="020F0502020204030204" pitchFamily="34" charset="0"/>
              </a:rPr>
              <a:t>được</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trao</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truyền</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và</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sử</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dụng</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phổ</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biến</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trong</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đời</a:t>
            </a:r>
            <a:r>
              <a:rPr lang="en-US" altLang="en-US" sz="2400" b="1" dirty="0">
                <a:solidFill>
                  <a:srgbClr val="FFFF00"/>
                </a:solidFill>
                <a:latin typeface="Times New Roman" panose="02020603050405020304" pitchFamily="18" charset="0"/>
                <a:cs typeface="Calibri" panose="020F0502020204030204" pitchFamily="34" charset="0"/>
              </a:rPr>
              <a:t> </a:t>
            </a:r>
            <a:r>
              <a:rPr lang="en-US" altLang="en-US" sz="2400" b="1" dirty="0" err="1">
                <a:solidFill>
                  <a:srgbClr val="FFFF00"/>
                </a:solidFill>
                <a:latin typeface="Times New Roman" panose="02020603050405020304" pitchFamily="18" charset="0"/>
                <a:cs typeface="Calibri" panose="020F0502020204030204" pitchFamily="34" charset="0"/>
              </a:rPr>
              <a:t>sống</a:t>
            </a:r>
            <a:r>
              <a:rPr lang="en-US" altLang="en-US" sz="2400" b="1" dirty="0">
                <a:solidFill>
                  <a:srgbClr val="FFFF00"/>
                </a:solidFill>
                <a:latin typeface="Times New Roman" panose="02020603050405020304" pitchFamily="18" charset="0"/>
                <a:cs typeface="Calibri" panose="020F0502020204030204" pitchFamily="34" charset="0"/>
              </a:rPr>
              <a:t>.</a:t>
            </a:r>
          </a:p>
          <a:p>
            <a:pPr algn="just">
              <a:lnSpc>
                <a:spcPct val="107000"/>
              </a:lnSpc>
              <a:spcAft>
                <a:spcPts val="800"/>
              </a:spcAft>
            </a:pPr>
            <a:r>
              <a:rPr lang="vi-VN" altLang="en-US" sz="2400" b="1" dirty="0">
                <a:solidFill>
                  <a:srgbClr val="FFFF00"/>
                </a:solidFill>
                <a:latin typeface="Times New Roman" panose="02020603050405020304" pitchFamily="18" charset="0"/>
                <a:cs typeface="Times New Roman" panose="02020603050405020304" pitchFamily="18" charset="0"/>
              </a:rPr>
              <a:t> </a:t>
            </a:r>
            <a:endParaRPr lang="en-US" altLang="en-US" sz="2400" b="1" dirty="0">
              <a:solidFill>
                <a:srgbClr val="FFFF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87E132E-AE8E-A831-E716-A1D0FDCB3632}"/>
              </a:ext>
            </a:extLst>
          </p:cNvPr>
          <p:cNvSpPr txBox="1">
            <a:spLocks noChangeArrowheads="1"/>
          </p:cNvSpPr>
          <p:nvPr/>
        </p:nvSpPr>
        <p:spPr bwMode="auto">
          <a:xfrm>
            <a:off x="533400" y="1473970"/>
            <a:ext cx="3124200"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b="1" i="1" dirty="0">
                <a:solidFill>
                  <a:srgbClr val="FFFF00"/>
                </a:solidFill>
                <a:latin typeface="Times New Roman" panose="02020603050405020304" pitchFamily="18" charset="0"/>
                <a:cs typeface="Times New Roman" panose="02020603050405020304" pitchFamily="18" charset="0"/>
              </a:rPr>
              <a:t>a. </a:t>
            </a:r>
            <a:r>
              <a:rPr lang="en-US" altLang="en-US" b="1" i="1" dirty="0" err="1">
                <a:solidFill>
                  <a:srgbClr val="FFFF00"/>
                </a:solidFill>
                <a:latin typeface="Times New Roman" panose="02020603050405020304" pitchFamily="18" charset="0"/>
                <a:cs typeface="Times New Roman" panose="02020603050405020304" pitchFamily="18" charset="0"/>
              </a:rPr>
              <a:t>Hình</a:t>
            </a:r>
            <a:r>
              <a:rPr lang="en-US" altLang="en-US" b="1" i="1" dirty="0">
                <a:solidFill>
                  <a:srgbClr val="FFFF00"/>
                </a:solidFill>
                <a:latin typeface="Times New Roman" panose="02020603050405020304" pitchFamily="18" charset="0"/>
                <a:cs typeface="Times New Roman" panose="02020603050405020304" pitchFamily="18" charset="0"/>
              </a:rPr>
              <a:t> </a:t>
            </a:r>
            <a:r>
              <a:rPr lang="en-US" altLang="en-US" b="1" i="1" dirty="0" err="1">
                <a:solidFill>
                  <a:srgbClr val="FFFF00"/>
                </a:solidFill>
                <a:latin typeface="Times New Roman" panose="02020603050405020304" pitchFamily="18" charset="0"/>
                <a:cs typeface="Times New Roman" panose="02020603050405020304" pitchFamily="18" charset="0"/>
              </a:rPr>
              <a:t>thức</a:t>
            </a:r>
            <a:r>
              <a:rPr lang="en-US" altLang="en-US" b="1" i="1" dirty="0">
                <a:solidFill>
                  <a:srgbClr val="FFFF00"/>
                </a:solidFill>
                <a:latin typeface="Times New Roman" panose="02020603050405020304" pitchFamily="18" charset="0"/>
                <a:cs typeface="Times New Roman" panose="02020603050405020304" pitchFamily="18" charset="0"/>
              </a:rPr>
              <a:t>.</a:t>
            </a:r>
            <a:endParaRPr lang="en-US" altLang="en-US" b="1"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b="1" i="1" dirty="0">
                <a:solidFill>
                  <a:srgbClr val="FFFF00"/>
                </a:solidFill>
                <a:latin typeface="Times New Roman" panose="02020603050405020304" pitchFamily="18" charset="0"/>
                <a:cs typeface="Times New Roman" panose="02020603050405020304" pitchFamily="18" charset="0"/>
              </a:rPr>
              <a:t>b. </a:t>
            </a:r>
            <a:r>
              <a:rPr lang="en-US" altLang="en-US" b="1" i="1" dirty="0" err="1">
                <a:solidFill>
                  <a:srgbClr val="FFFF00"/>
                </a:solidFill>
                <a:latin typeface="Times New Roman" panose="02020603050405020304" pitchFamily="18" charset="0"/>
                <a:cs typeface="Times New Roman" panose="02020603050405020304" pitchFamily="18" charset="0"/>
              </a:rPr>
              <a:t>Nội</a:t>
            </a:r>
            <a:r>
              <a:rPr lang="en-US" altLang="en-US" b="1" i="1" dirty="0">
                <a:solidFill>
                  <a:srgbClr val="FFFF00"/>
                </a:solidFill>
                <a:latin typeface="Times New Roman" panose="02020603050405020304" pitchFamily="18" charset="0"/>
                <a:cs typeface="Times New Roman" panose="02020603050405020304" pitchFamily="18" charset="0"/>
              </a:rPr>
              <a:t> dung:</a:t>
            </a:r>
            <a:endParaRPr lang="en-US" altLang="en-US" b="1" dirty="0">
              <a:solidFill>
                <a:srgbClr val="FFFF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3761DFB-C20A-11A3-69D9-2143918F7EDC}"/>
              </a:ext>
            </a:extLst>
          </p:cNvPr>
          <p:cNvSpPr txBox="1">
            <a:spLocks noChangeArrowheads="1"/>
          </p:cNvSpPr>
          <p:nvPr/>
        </p:nvSpPr>
        <p:spPr bwMode="auto">
          <a:xfrm>
            <a:off x="152400" y="1085850"/>
            <a:ext cx="3344185"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3.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Đặc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điểm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của</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tục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ACBB0A6C-5216-CCF1-2D1C-CF667AB96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541D04BD-A077-7082-0E43-8F810A9309E9}"/>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120FD0A-A341-0A0E-CCD5-0F1DBEBDF802}"/>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120FD0A-A341-0A0E-CCD5-0F1DBEBDF802}"/>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44A5435-9462-979B-9570-A3A2B0A6113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44A5435-9462-979B-9570-A3A2B0A6113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27B96620-72CD-9E60-4FBE-FB5F05726D2C}"/>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5AA4584-7035-BE74-A8D2-4F10F712027B}"/>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KHÁM PHÁ VĂN BẢN</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E69E252-9C9F-0212-32E8-65A46B685FB6}"/>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5065" name="TextBox 1">
            <a:extLst>
              <a:ext uri="{FF2B5EF4-FFF2-40B4-BE49-F238E27FC236}">
                <a16:creationId xmlns:a16="http://schemas.microsoft.com/office/drawing/2014/main" id="{E664EBA7-E954-6685-1F02-B0352633F2D3}"/>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1. </a:t>
            </a:r>
            <a:r>
              <a:rPr lang="en-US" altLang="en-US" sz="1800" b="1" i="1" dirty="0" err="1">
                <a:solidFill>
                  <a:srgbClr val="FFFF00"/>
                </a:solidFill>
                <a:latin typeface="Times New Roman" panose="02020603050405020304" pitchFamily="18" charset="0"/>
                <a:cs typeface="Times New Roman" panose="02020603050405020304" pitchFamily="18" charset="0"/>
              </a:rPr>
              <a:t>Đặc</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sắc</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nghệ</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thuật</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sz="18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45066" name="TextBox 2">
            <a:extLst>
              <a:ext uri="{FF2B5EF4-FFF2-40B4-BE49-F238E27FC236}">
                <a16:creationId xmlns:a16="http://schemas.microsoft.com/office/drawing/2014/main" id="{CA0BE9AE-417D-65D2-1058-5E53D9A47B11}"/>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dirty="0">
                <a:solidFill>
                  <a:srgbClr val="FFFF00"/>
                </a:solidFill>
                <a:latin typeface="Times New Roman" panose="02020603050405020304" pitchFamily="18" charset="0"/>
                <a:cs typeface="Times New Roman" panose="02020603050405020304" pitchFamily="18" charset="0"/>
              </a:rPr>
              <a:t>2. </a:t>
            </a:r>
            <a:r>
              <a:rPr lang="en-US" altLang="en-US" sz="1800" b="1" i="1" dirty="0" err="1">
                <a:solidFill>
                  <a:srgbClr val="FFFF00"/>
                </a:solidFill>
                <a:latin typeface="Times New Roman" panose="02020603050405020304" pitchFamily="18" charset="0"/>
                <a:cs typeface="Times New Roman" panose="02020603050405020304" pitchFamily="18" charset="0"/>
              </a:rPr>
              <a:t>Nội</a:t>
            </a:r>
            <a:r>
              <a:rPr lang="en-US" altLang="en-US" sz="1800" b="1" i="1" dirty="0">
                <a:solidFill>
                  <a:srgbClr val="FFFF00"/>
                </a:solidFill>
                <a:latin typeface="Times New Roman" panose="02020603050405020304" pitchFamily="18" charset="0"/>
                <a:cs typeface="Times New Roman" panose="02020603050405020304" pitchFamily="18" charset="0"/>
              </a:rPr>
              <a:t> dung, </a:t>
            </a:r>
            <a:r>
              <a:rPr lang="en-US" altLang="en-US" sz="1800" b="1" i="1" dirty="0" err="1">
                <a:solidFill>
                  <a:srgbClr val="FFFF00"/>
                </a:solidFill>
                <a:latin typeface="Times New Roman" panose="02020603050405020304" pitchFamily="18" charset="0"/>
                <a:cs typeface="Times New Roman" panose="02020603050405020304" pitchFamily="18" charset="0"/>
              </a:rPr>
              <a:t>giá</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trị</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của</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tục</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ngữ</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endParaRPr>
          </a:p>
        </p:txBody>
      </p:sp>
      <p:sp>
        <p:nvSpPr>
          <p:cNvPr id="45067" name="TextBox 6">
            <a:extLst>
              <a:ext uri="{FF2B5EF4-FFF2-40B4-BE49-F238E27FC236}">
                <a16:creationId xmlns:a16="http://schemas.microsoft.com/office/drawing/2014/main" id="{938A4C8E-BC9A-8323-C4F7-720AE42E9B1B}"/>
              </a:ext>
            </a:extLst>
          </p:cNvPr>
          <p:cNvSpPr txBox="1">
            <a:spLocks noChangeArrowheads="1"/>
          </p:cNvSpPr>
          <p:nvPr/>
        </p:nvSpPr>
        <p:spPr bwMode="auto">
          <a:xfrm>
            <a:off x="50800" y="22621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3. Sử dụng tục ngữ </a:t>
            </a:r>
          </a:p>
        </p:txBody>
      </p:sp>
      <p:sp>
        <p:nvSpPr>
          <p:cNvPr id="15" name="Thought Bubble: Cloud 14">
            <a:extLst>
              <a:ext uri="{FF2B5EF4-FFF2-40B4-BE49-F238E27FC236}">
                <a16:creationId xmlns:a16="http://schemas.microsoft.com/office/drawing/2014/main" id="{E216B7F9-D605-7E00-0D83-D004B96CFCB6}"/>
              </a:ext>
            </a:extLst>
          </p:cNvPr>
          <p:cNvSpPr/>
          <p:nvPr/>
        </p:nvSpPr>
        <p:spPr>
          <a:xfrm>
            <a:off x="3000375" y="771525"/>
            <a:ext cx="6029325" cy="32480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07000"/>
              </a:lnSpc>
              <a:spcAft>
                <a:spcPts val="800"/>
              </a:spcAft>
              <a:tabLst>
                <a:tab pos="90170" algn="l"/>
                <a:tab pos="180340" algn="l"/>
              </a:tabLst>
              <a:defRPr/>
            </a:pPr>
            <a:endParaRPr lang="en-US" sz="16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BDEC83E-50F8-BF17-D2A8-31722759FAB7}"/>
              </a:ext>
            </a:extLst>
          </p:cNvPr>
          <p:cNvSpPr txBox="1">
            <a:spLocks noChangeArrowheads="1"/>
          </p:cNvSpPr>
          <p:nvPr/>
        </p:nvSpPr>
        <p:spPr bwMode="auto">
          <a:xfrm>
            <a:off x="3505200" y="1792288"/>
            <a:ext cx="4876800" cy="155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07000"/>
              </a:lnSpc>
              <a:spcAft>
                <a:spcPts val="800"/>
              </a:spcAft>
            </a:pPr>
            <a:r>
              <a:rPr lang="vi-VN" altLang="en-US" sz="1800" b="1" dirty="0">
                <a:solidFill>
                  <a:schemeClr val="bg1"/>
                </a:solidFill>
                <a:latin typeface="Times New Roman" panose="02020603050405020304" pitchFamily="18" charset="0"/>
                <a:cs typeface="Arial" panose="020B0604020202020204" pitchFamily="34" charset="0"/>
              </a:rPr>
              <a:t>Ý nghĩa của câu tục ngữ số 11 và 12 có loại trừ nhau không</a:t>
            </a:r>
            <a:r>
              <a:rPr lang="en-US" altLang="en-US" sz="1800" b="1" baseline="30000" dirty="0">
                <a:solidFill>
                  <a:schemeClr val="bg1"/>
                </a:solidFill>
                <a:latin typeface="Times New Roman" panose="02020603050405020304" pitchFamily="18" charset="0"/>
                <a:cs typeface="Arial" panose="020B0604020202020204" pitchFamily="34" charset="0"/>
              </a:rPr>
              <a:t>? </a:t>
            </a:r>
            <a:r>
              <a:rPr lang="vi-VN" altLang="en-US" sz="1800" b="1" dirty="0">
                <a:solidFill>
                  <a:schemeClr val="bg1"/>
                </a:solidFill>
                <a:latin typeface="Times New Roman" panose="02020603050405020304" pitchFamily="18" charset="0"/>
                <a:cs typeface="Arial" panose="020B0604020202020204" pitchFamily="34" charset="0"/>
              </a:rPr>
              <a:t> Em rút ra được bài học gì t</a:t>
            </a:r>
            <a:r>
              <a:rPr lang="en-GB" altLang="en-US" sz="1800" b="1" dirty="0">
                <a:solidFill>
                  <a:schemeClr val="bg1"/>
                </a:solidFill>
                <a:latin typeface="Times New Roman" panose="02020603050405020304" pitchFamily="18" charset="0"/>
                <a:cs typeface="Arial" panose="020B0604020202020204" pitchFamily="34" charset="0"/>
              </a:rPr>
              <a:t>ừ </a:t>
            </a:r>
            <a:r>
              <a:rPr lang="vi-VN" altLang="en-US" sz="1800" b="1" dirty="0">
                <a:solidFill>
                  <a:schemeClr val="bg1"/>
                </a:solidFill>
                <a:latin typeface="Times New Roman" panose="02020603050405020304" pitchFamily="18" charset="0"/>
                <a:cs typeface="Arial" panose="020B0604020202020204" pitchFamily="34" charset="0"/>
              </a:rPr>
              <a:t>hai câu tục ngữ đó?</a:t>
            </a:r>
            <a:r>
              <a:rPr lang="en-US" altLang="en-US" sz="1800" b="1" dirty="0">
                <a:solidFill>
                  <a:schemeClr val="bg1"/>
                </a:solidFill>
                <a:latin typeface="Times New Roman" panose="02020603050405020304" pitchFamily="18" charset="0"/>
                <a:cs typeface="Arial" panose="020B0604020202020204" pitchFamily="34" charset="0"/>
              </a:rPr>
              <a:t> Theo </a:t>
            </a:r>
            <a:r>
              <a:rPr lang="en-US" altLang="en-US" sz="1800" b="1" dirty="0" err="1">
                <a:solidFill>
                  <a:schemeClr val="bg1"/>
                </a:solidFill>
                <a:latin typeface="Times New Roman" panose="02020603050405020304" pitchFamily="18" charset="0"/>
                <a:cs typeface="Arial" panose="020B0604020202020204" pitchFamily="34" charset="0"/>
              </a:rPr>
              <a:t>em</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tại</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sao</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câu</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tục</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ngữ</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đã</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có</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từ</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rất</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lâu</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rồi</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mà</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đến</a:t>
            </a:r>
            <a:r>
              <a:rPr lang="en-US" altLang="en-US" sz="1800" b="1" dirty="0">
                <a:solidFill>
                  <a:schemeClr val="bg1"/>
                </a:solidFill>
                <a:latin typeface="Times New Roman" panose="02020603050405020304" pitchFamily="18" charset="0"/>
                <a:cs typeface="Arial" panose="020B0604020202020204" pitchFamily="34" charset="0"/>
              </a:rPr>
              <a:t> nay </a:t>
            </a:r>
            <a:r>
              <a:rPr lang="en-US" altLang="en-US" sz="1800" b="1" dirty="0" err="1">
                <a:solidFill>
                  <a:schemeClr val="bg1"/>
                </a:solidFill>
                <a:latin typeface="Times New Roman" panose="02020603050405020304" pitchFamily="18" charset="0"/>
                <a:cs typeface="Arial" panose="020B0604020202020204" pitchFamily="34" charset="0"/>
              </a:rPr>
              <a:t>vẫn</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đúng</a:t>
            </a:r>
            <a:r>
              <a:rPr lang="en-US" altLang="en-US" sz="1800" b="1" dirty="0">
                <a:solidFill>
                  <a:schemeClr val="bg1"/>
                </a:solidFill>
                <a:latin typeface="Times New Roman" panose="02020603050405020304" pitchFamily="18" charset="0"/>
                <a:cs typeface="Arial" panose="020B0604020202020204" pitchFamily="34" charset="0"/>
              </a:rPr>
              <a:t>. </a:t>
            </a:r>
            <a:r>
              <a:rPr lang="en-US" altLang="en-US" sz="1800" b="1" dirty="0" err="1">
                <a:solidFill>
                  <a:schemeClr val="bg1"/>
                </a:solidFill>
                <a:latin typeface="Times New Roman" panose="02020603050405020304" pitchFamily="18" charset="0"/>
                <a:cs typeface="Arial" panose="020B0604020202020204" pitchFamily="34" charset="0"/>
              </a:rPr>
              <a:t>Chúng</a:t>
            </a:r>
            <a:r>
              <a:rPr lang="en-US" altLang="en-US" sz="1800" b="1" dirty="0">
                <a:solidFill>
                  <a:schemeClr val="bg1"/>
                </a:solidFill>
                <a:latin typeface="Times New Roman" panose="02020603050405020304" pitchFamily="18" charset="0"/>
                <a:cs typeface="Arial" panose="020B0604020202020204" pitchFamily="34" charset="0"/>
              </a:rPr>
              <a:t> ta </a:t>
            </a:r>
            <a:r>
              <a:rPr lang="en-US" altLang="en-US" sz="1800" b="1" dirty="0" err="1">
                <a:solidFill>
                  <a:schemeClr val="bg1"/>
                </a:solidFill>
                <a:latin typeface="Times New Roman" panose="02020603050405020304" pitchFamily="18" charset="0"/>
                <a:cs typeface="Arial" panose="020B0604020202020204" pitchFamily="34" charset="0"/>
              </a:rPr>
              <a:t>vẫn</a:t>
            </a:r>
            <a:r>
              <a:rPr lang="en-US" altLang="en-US" sz="1800" b="1" dirty="0">
                <a:solidFill>
                  <a:schemeClr val="bg1"/>
                </a:solidFill>
                <a:latin typeface="Times New Roman" panose="02020603050405020304" pitchFamily="18" charset="0"/>
                <a:cs typeface="Arial" panose="020B0604020202020204" pitchFamily="34" charset="0"/>
              </a:rPr>
              <a:t> dung.</a:t>
            </a:r>
            <a:endParaRPr lang="en-US" altLang="en-US" sz="1800" b="1"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DC99C19-4C15-C2B4-2302-2D6D3DC3993D}"/>
              </a:ext>
            </a:extLst>
          </p:cNvPr>
          <p:cNvSpPr txBox="1"/>
          <p:nvPr/>
        </p:nvSpPr>
        <p:spPr>
          <a:xfrm>
            <a:off x="3866356" y="1171575"/>
            <a:ext cx="4535487" cy="646113"/>
          </a:xfrm>
          <a:prstGeom prst="rect">
            <a:avLst/>
          </a:prstGeom>
          <a:noFill/>
          <a:ln>
            <a:solidFill>
              <a:schemeClr val="bg1"/>
            </a:solidFill>
          </a:ln>
        </p:spPr>
        <p:txBody>
          <a:bodyPr wrap="square">
            <a:spAutoFit/>
          </a:bodyPr>
          <a:lstStyle/>
          <a:p>
            <a:pPr algn="ctr">
              <a:defRPr/>
            </a:pPr>
            <a:r>
              <a:rPr lang="en-US" sz="1800" b="1" dirty="0" err="1">
                <a:solidFill>
                  <a:schemeClr val="bg1"/>
                </a:solidFill>
                <a:latin typeface="Times New Roman" panose="02020603050405020304" pitchFamily="18" charset="0"/>
                <a:cs typeface="Times New Roman" panose="02020603050405020304" pitchFamily="18" charset="0"/>
              </a:rPr>
              <a:t>Thảo</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luận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theo</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bàn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trong</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thời</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gian</a:t>
            </a:r>
            <a:r>
              <a:rPr lang="en-US" sz="1800" b="1" dirty="0">
                <a:solidFill>
                  <a:schemeClr val="bg1"/>
                </a:solidFill>
                <a:latin typeface="Times New Roman" panose="02020603050405020304" pitchFamily="18" charset="0"/>
                <a:cs typeface="Times New Roman" panose="02020603050405020304" pitchFamily="18" charset="0"/>
              </a:rPr>
              <a:t> 5 </a:t>
            </a:r>
            <a:r>
              <a:rPr lang="en-US" sz="1800" b="1" dirty="0" err="1">
                <a:solidFill>
                  <a:schemeClr val="bg1"/>
                </a:solidFill>
                <a:latin typeface="Times New Roman" panose="02020603050405020304" pitchFamily="18" charset="0"/>
                <a:cs typeface="Times New Roman" panose="02020603050405020304" pitchFamily="18" charset="0"/>
              </a:rPr>
              <a:t>phút</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trả</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lời</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câu</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hỏi</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sau</a:t>
            </a:r>
            <a:r>
              <a:rPr lang="en-US" sz="1800" b="1" dirty="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B4FA2261-CE98-A480-D011-0FC16541C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0"/>
            <a:ext cx="9061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1">
            <a:extLst>
              <a:ext uri="{FF2B5EF4-FFF2-40B4-BE49-F238E27FC236}">
                <a16:creationId xmlns:a16="http://schemas.microsoft.com/office/drawing/2014/main" id="{047C3F17-840A-C1F0-B3D9-6E5A7D347E94}"/>
              </a:ext>
            </a:extLst>
          </p:cNvPr>
          <p:cNvSpPr>
            <a:spLocks noGrp="1"/>
          </p:cNvSpPr>
          <p:nvPr>
            <p:ph idx="1"/>
          </p:nvPr>
        </p:nvSpPr>
        <p:spPr>
          <a:xfrm>
            <a:off x="533400" y="1962150"/>
            <a:ext cx="8077200" cy="1905000"/>
          </a:xfrm>
        </p:spPr>
        <p:txBody>
          <a:bodyPr/>
          <a:lstStyle/>
          <a:p>
            <a:pPr algn="just"/>
            <a:r>
              <a:rPr lang="vi-VN" altLang="en-US" b="1" i="1" dirty="0">
                <a:solidFill>
                  <a:srgbClr val="000000"/>
                </a:solidFill>
                <a:latin typeface="Times New Roman" panose="02020603050405020304" pitchFamily="18" charset="0"/>
                <a:cs typeface="Times New Roman" panose="02020603050405020304" pitchFamily="18" charset="0"/>
              </a:rPr>
              <a:t>C</a:t>
            </a:r>
            <a:r>
              <a:rPr lang="en-US" altLang="en-US" b="1" i="1" dirty="0">
                <a:solidFill>
                  <a:srgbClr val="000000"/>
                </a:solidFill>
                <a:latin typeface="Times New Roman" panose="02020603050405020304" pitchFamily="18" charset="0"/>
                <a:cs typeface="Times New Roman" panose="02020603050405020304" pitchFamily="18" charset="0"/>
              </a:rPr>
              <a:t>â</a:t>
            </a:r>
            <a:r>
              <a:rPr lang="vi-VN" altLang="en-US" b="1" i="1" dirty="0">
                <a:solidFill>
                  <a:srgbClr val="000000"/>
                </a:solidFill>
                <a:latin typeface="Times New Roman" panose="02020603050405020304" pitchFamily="18" charset="0"/>
                <a:cs typeface="Times New Roman" panose="02020603050405020304" pitchFamily="18" charset="0"/>
              </a:rPr>
              <a:t>u 11 và 12 trong bài đặt cạnh nhau cũng là một cặp có vẻ mâu thuẫn, loại trừ nhau: Nếu câu này đúng thì câu kia sai, và ngược lại. Tuy nhiên, thực tế, hai câu này vẫn được dân gian sử dụng và chúng vẫn song song tồn tại. Sở dĩ như vậy là vì các cầu tục ngữ luôn gắn với những hoàn cảnh sống khác nhau. Nhờ đó, mỗi câu mới thể hiện những bài học riêng và được vận dụng có hiệu quả trong hoàn cảnh giao tiếp cụ thể</a:t>
            </a:r>
            <a:r>
              <a:rPr lang="en-GB" altLang="en-US" b="1" i="1" dirty="0">
                <a:solidFill>
                  <a:srgbClr val="000000"/>
                </a:solidFill>
                <a:latin typeface="Times New Roman" panose="02020603050405020304" pitchFamily="18" charset="0"/>
                <a:cs typeface="Times New Roman" panose="02020603050405020304" pitchFamily="18" charset="0"/>
              </a:rPr>
              <a:t>.</a:t>
            </a:r>
            <a:endParaRPr lang="en-US" altLang="en-US" b="1" dirty="0"/>
          </a:p>
        </p:txBody>
      </p:sp>
      <p:sp>
        <p:nvSpPr>
          <p:cNvPr id="46084" name="TextBox 3">
            <a:extLst>
              <a:ext uri="{FF2B5EF4-FFF2-40B4-BE49-F238E27FC236}">
                <a16:creationId xmlns:a16="http://schemas.microsoft.com/office/drawing/2014/main" id="{A2E87A42-D796-942F-443E-F441452AFF96}"/>
              </a:ext>
            </a:extLst>
          </p:cNvPr>
          <p:cNvSpPr txBox="1">
            <a:spLocks noChangeArrowheads="1"/>
          </p:cNvSpPr>
          <p:nvPr/>
        </p:nvSpPr>
        <p:spPr bwMode="auto">
          <a:xfrm>
            <a:off x="2590800" y="165735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800" b="1" dirty="0">
                <a:latin typeface="Times New Roman" panose="02020603050405020304" pitchFamily="18" charset="0"/>
                <a:cs typeface="Times New Roman" panose="02020603050405020304" pitchFamily="18" charset="0"/>
              </a:rPr>
              <a:t>TRẢ LỜI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Gợi ý 21 mẫu tranh phòng khách đẹp mang chủ đề Quê hương">
            <a:extLst>
              <a:ext uri="{FF2B5EF4-FFF2-40B4-BE49-F238E27FC236}">
                <a16:creationId xmlns:a16="http://schemas.microsoft.com/office/drawing/2014/main" id="{4BAFD215-5F2D-FCE1-F1CC-77BB22EF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AutoShape 49">
            <a:extLst>
              <a:ext uri="{FF2B5EF4-FFF2-40B4-BE49-F238E27FC236}">
                <a16:creationId xmlns:a16="http://schemas.microsoft.com/office/drawing/2014/main" id="{00723C7C-29D2-7B22-8160-7904EA52911B}"/>
              </a:ext>
            </a:extLst>
          </p:cNvPr>
          <p:cNvSpPr>
            <a:spLocks noChangeArrowheads="1"/>
          </p:cNvSpPr>
          <p:nvPr/>
        </p:nvSpPr>
        <p:spPr bwMode="auto">
          <a:xfrm>
            <a:off x="1714500" y="6350"/>
            <a:ext cx="5715000" cy="889000"/>
          </a:xfrm>
          <a:prstGeom prst="cloudCallout">
            <a:avLst>
              <a:gd name="adj1" fmla="val 23250"/>
              <a:gd name="adj2" fmla="val 82380"/>
            </a:avLst>
          </a:prstGeom>
          <a:solidFill>
            <a:srgbClr val="FF0000"/>
          </a:soli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gn="ctr" eaLnBrk="1" hangingPunct="1">
              <a:spcBef>
                <a:spcPct val="0"/>
              </a:spcBef>
              <a:buClrTx/>
              <a:buSzTx/>
              <a:buFontTx/>
              <a:buNone/>
              <a:defRPr/>
            </a:pPr>
            <a:r>
              <a:rPr lang="en-US" altLang="en-US" sz="1600" b="1" dirty="0">
                <a:solidFill>
                  <a:schemeClr val="bg1"/>
                </a:solidFill>
                <a:effectLst>
                  <a:outerShdw blurRad="38100" dist="38100" dir="2700000" algn="tl">
                    <a:srgbClr val="000000"/>
                  </a:outerShdw>
                </a:effectLst>
                <a:latin typeface="Broadway" panose="04040905080002020502" pitchFamily="82" charset="0"/>
                <a:cs typeface="Times New Roman" panose="02020603050405020304" pitchFamily="18" charset="0"/>
              </a:rPr>
              <a:t>VĂN BẢN 4</a:t>
            </a:r>
          </a:p>
          <a:p>
            <a:pPr algn="ctr" eaLnBrk="1" hangingPunct="1">
              <a:spcBef>
                <a:spcPct val="0"/>
              </a:spcBef>
              <a:buClrTx/>
              <a:buSzTx/>
              <a:buFontTx/>
              <a:buNone/>
              <a:defRPr/>
            </a:pPr>
            <a:r>
              <a:rPr lang="en-US" altLang="en-US" sz="1600" b="1" dirty="0">
                <a:solidFill>
                  <a:srgbClr val="FFFF00"/>
                </a:solidFill>
                <a:latin typeface="Times New Roman" panose="02020603050405020304" pitchFamily="18" charset="0"/>
                <a:cs typeface="Times New Roman" panose="02020603050405020304" pitchFamily="18" charset="0"/>
              </a:rPr>
              <a:t>MỘT SỐ CÂU TỤC NGỮ VIỆT NAM</a:t>
            </a:r>
            <a:endParaRPr lang="en-US" altLang="en-US" sz="1600" b="1" dirty="0">
              <a:solidFill>
                <a:srgbClr val="FFFF00"/>
              </a:solidFill>
              <a:effectLst>
                <a:outerShdw blurRad="38100" dist="38100" dir="2700000" algn="tl">
                  <a:srgbClr val="000000"/>
                </a:outerShdw>
              </a:effectLst>
              <a:latin typeface="Broadway" panose="04040905080002020502" pitchFamily="82" charset="0"/>
              <a:cs typeface="Times New Roman" panose="02020603050405020304" pitchFamily="18" charset="0"/>
            </a:endParaRPr>
          </a:p>
        </p:txBody>
      </p:sp>
      <p:sp>
        <p:nvSpPr>
          <p:cNvPr id="25604" name="TextBox 1">
            <a:extLst>
              <a:ext uri="{FF2B5EF4-FFF2-40B4-BE49-F238E27FC236}">
                <a16:creationId xmlns:a16="http://schemas.microsoft.com/office/drawing/2014/main" id="{F7618075-21C5-1D0C-D607-0435F8B20F23}"/>
              </a:ext>
            </a:extLst>
          </p:cNvPr>
          <p:cNvSpPr txBox="1">
            <a:spLocks noChangeArrowheads="1"/>
          </p:cNvSpPr>
          <p:nvPr/>
        </p:nvSpPr>
        <p:spPr bwMode="auto">
          <a:xfrm>
            <a:off x="0" y="3908425"/>
            <a:ext cx="9144000" cy="12001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buFontTx/>
              <a:buAutoNum type="arabicPeriod"/>
            </a:pPr>
            <a:r>
              <a:rPr lang="vi-VN" altLang="en-US" sz="1800" i="1">
                <a:solidFill>
                  <a:srgbClr val="002060"/>
                </a:solidFill>
                <a:latin typeface="Microsoft Sans Serif" panose="020B0604020202020204" pitchFamily="34" charset="0"/>
                <a:cs typeface="Microsoft Sans Serif" panose="020B0604020202020204" pitchFamily="34" charset="0"/>
              </a:rPr>
              <a:t>Khi trò chuyện với người khác, đã bao giờ em dùng tục ngữ chưa? Em hãy lí giải về thực tế đó của bản thân.</a:t>
            </a:r>
            <a:endParaRPr lang="en-US" altLang="en-US" sz="1800" i="1">
              <a:solidFill>
                <a:srgbClr val="002060"/>
              </a:solidFill>
              <a:latin typeface="Microsoft Sans Serif" panose="020B0604020202020204" pitchFamily="34" charset="0"/>
              <a:cs typeface="Microsoft Sans Serif" panose="020B0604020202020204" pitchFamily="34" charset="0"/>
            </a:endParaRPr>
          </a:p>
          <a:p>
            <a:r>
              <a:rPr lang="vi-VN" altLang="en-US" sz="1800" i="1">
                <a:solidFill>
                  <a:srgbClr val="002060"/>
                </a:solidFill>
                <a:latin typeface="Microsoft Sans Serif" panose="020B0604020202020204" pitchFamily="34" charset="0"/>
                <a:cs typeface="Microsoft Sans Serif" panose="020B0604020202020204" pitchFamily="34" charset="0"/>
              </a:rPr>
              <a:t>2. Theo em, vì sao người ta lại dùng tục ngữ trong một số tình huống giao tiếp thường ngày?</a:t>
            </a:r>
            <a:r>
              <a:rPr lang="vi-VN" altLang="en-US" sz="1800">
                <a:solidFill>
                  <a:srgbClr val="002060"/>
                </a:solidFill>
                <a:latin typeface="Microsoft Sans Serif" panose="020B0604020202020204" pitchFamily="34" charset="0"/>
                <a:cs typeface="Microsoft Sans Serif" panose="020B0604020202020204" pitchFamily="34" charset="0"/>
              </a:rPr>
              <a:t> </a:t>
            </a:r>
            <a:endParaRPr lang="en-US" altLang="en-US">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AF24AF2B-B7F0-BAA8-933F-0E0E3FCD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47C4F85C-FDBE-6440-461A-8384C0C662BC}"/>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C7E7770-9377-D1F6-E130-29F3C2BA222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C7E7770-9377-D1F6-E130-29F3C2BA222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1A28AAB-513D-D1B3-E263-F02D04F46DD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51A28AAB-513D-D1B3-E263-F02D04F46DD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4A4404B4-41F0-3474-E926-CE0D2C8AA512}"/>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EB7BFCF-0C5E-F1B9-97F2-F2A26D8CBB7A}"/>
              </a:ext>
            </a:extLst>
          </p:cNvPr>
          <p:cNvSpPr txBox="1">
            <a:spLocks noChangeArrowheads="1"/>
          </p:cNvSpPr>
          <p:nvPr/>
        </p:nvSpPr>
        <p:spPr bwMode="auto">
          <a:xfrm>
            <a:off x="0" y="1171575"/>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A3E0E1D-C75A-17F2-4981-E4C2A049817A}"/>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47113" name="TextBox 1">
            <a:extLst>
              <a:ext uri="{FF2B5EF4-FFF2-40B4-BE49-F238E27FC236}">
                <a16:creationId xmlns:a16="http://schemas.microsoft.com/office/drawing/2014/main" id="{47C979C2-0E74-4624-A0AA-2E53CB16D2E7}"/>
              </a:ext>
            </a:extLst>
          </p:cNvPr>
          <p:cNvSpPr txBox="1">
            <a:spLocks noChangeArrowheads="1"/>
          </p:cNvSpPr>
          <p:nvPr/>
        </p:nvSpPr>
        <p:spPr bwMode="auto">
          <a:xfrm>
            <a:off x="114300" y="1585913"/>
            <a:ext cx="31242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1. Hình thức của tục ngữ.</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Calibri" panose="020F0502020204030204" pitchFamily="34" charset="0"/>
              <a:cs typeface="Calibri" panose="020F0502020204030204" pitchFamily="34" charset="0"/>
            </a:endParaRPr>
          </a:p>
        </p:txBody>
      </p:sp>
      <p:sp>
        <p:nvSpPr>
          <p:cNvPr id="47114" name="TextBox 2">
            <a:extLst>
              <a:ext uri="{FF2B5EF4-FFF2-40B4-BE49-F238E27FC236}">
                <a16:creationId xmlns:a16="http://schemas.microsoft.com/office/drawing/2014/main" id="{18C2D238-43CC-28B0-6F30-9C2054178495}"/>
              </a:ext>
            </a:extLst>
          </p:cNvPr>
          <p:cNvSpPr txBox="1">
            <a:spLocks noChangeArrowheads="1"/>
          </p:cNvSpPr>
          <p:nvPr/>
        </p:nvSpPr>
        <p:spPr bwMode="auto">
          <a:xfrm>
            <a:off x="42863" y="1901825"/>
            <a:ext cx="358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2. Nội dung, giá trị của tục ngữ.</a:t>
            </a:r>
            <a:endParaRPr lang="en-US" altLang="en-US">
              <a:solidFill>
                <a:srgbClr val="FFFF00"/>
              </a:solidFill>
            </a:endParaRPr>
          </a:p>
        </p:txBody>
      </p:sp>
      <p:sp>
        <p:nvSpPr>
          <p:cNvPr id="47115" name="TextBox 6">
            <a:extLst>
              <a:ext uri="{FF2B5EF4-FFF2-40B4-BE49-F238E27FC236}">
                <a16:creationId xmlns:a16="http://schemas.microsoft.com/office/drawing/2014/main" id="{101E31A4-A132-5EC7-693C-D6E2848C3053}"/>
              </a:ext>
            </a:extLst>
          </p:cNvPr>
          <p:cNvSpPr txBox="1">
            <a:spLocks noChangeArrowheads="1"/>
          </p:cNvSpPr>
          <p:nvPr/>
        </p:nvSpPr>
        <p:spPr bwMode="auto">
          <a:xfrm>
            <a:off x="50800" y="2262188"/>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800" b="1" i="1">
                <a:solidFill>
                  <a:srgbClr val="FFFF00"/>
                </a:solidFill>
                <a:latin typeface="Times New Roman" panose="02020603050405020304" pitchFamily="18" charset="0"/>
                <a:cs typeface="Times New Roman" panose="02020603050405020304" pitchFamily="18" charset="0"/>
              </a:rPr>
              <a:t>3. Sử dụng tục ngữ </a:t>
            </a:r>
          </a:p>
        </p:txBody>
      </p:sp>
      <p:sp>
        <p:nvSpPr>
          <p:cNvPr id="47116" name="TextBox 10">
            <a:extLst>
              <a:ext uri="{FF2B5EF4-FFF2-40B4-BE49-F238E27FC236}">
                <a16:creationId xmlns:a16="http://schemas.microsoft.com/office/drawing/2014/main" id="{EA9D10F9-439D-DC0F-D232-9E607690EF68}"/>
              </a:ext>
            </a:extLst>
          </p:cNvPr>
          <p:cNvSpPr txBox="1">
            <a:spLocks noChangeArrowheads="1"/>
          </p:cNvSpPr>
          <p:nvPr/>
        </p:nvSpPr>
        <p:spPr bwMode="auto">
          <a:xfrm>
            <a:off x="1635125" y="2687638"/>
            <a:ext cx="62484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1800">
                <a:solidFill>
                  <a:srgbClr val="FFFF00"/>
                </a:solidFill>
                <a:latin typeface="Times New Roman" panose="02020603050405020304" pitchFamily="18" charset="0"/>
                <a:cs typeface="Times New Roman" panose="02020603050405020304" pitchFamily="18" charset="0"/>
              </a:rPr>
              <a:t>- Khi sử dụng, c</a:t>
            </a:r>
            <a:r>
              <a:rPr lang="vi-VN" altLang="en-US" sz="1800">
                <a:solidFill>
                  <a:srgbClr val="FFFF00"/>
                </a:solidFill>
                <a:latin typeface="Times New Roman" panose="02020603050405020304" pitchFamily="18" charset="0"/>
                <a:cs typeface="Times New Roman" panose="02020603050405020304" pitchFamily="18" charset="0"/>
              </a:rPr>
              <a:t>ác c</a:t>
            </a:r>
            <a:r>
              <a:rPr lang="en-US" altLang="en-US" sz="1800">
                <a:solidFill>
                  <a:srgbClr val="FFFF00"/>
                </a:solidFill>
                <a:latin typeface="Times New Roman" panose="02020603050405020304" pitchFamily="18" charset="0"/>
                <a:cs typeface="Times New Roman" panose="02020603050405020304" pitchFamily="18" charset="0"/>
              </a:rPr>
              <a:t>â</a:t>
            </a:r>
            <a:r>
              <a:rPr lang="vi-VN" altLang="en-US" sz="1800">
                <a:solidFill>
                  <a:srgbClr val="FFFF00"/>
                </a:solidFill>
                <a:latin typeface="Times New Roman" panose="02020603050405020304" pitchFamily="18" charset="0"/>
                <a:cs typeface="Times New Roman" panose="02020603050405020304" pitchFamily="18" charset="0"/>
              </a:rPr>
              <a:t>u tục ngữ luôn gắn với những hoàn cảnh </a:t>
            </a:r>
            <a:r>
              <a:rPr lang="en-US" altLang="en-US" sz="1800">
                <a:solidFill>
                  <a:srgbClr val="FFFF00"/>
                </a:solidFill>
                <a:latin typeface="Times New Roman" panose="02020603050405020304" pitchFamily="18" charset="0"/>
                <a:cs typeface="Times New Roman" panose="02020603050405020304" pitchFamily="18" charset="0"/>
              </a:rPr>
              <a:t>cụ thể,</a:t>
            </a:r>
            <a:r>
              <a:rPr lang="vi-VN" altLang="en-US" sz="1800">
                <a:solidFill>
                  <a:srgbClr val="FFFF00"/>
                </a:solidFill>
                <a:latin typeface="Times New Roman" panose="02020603050405020304" pitchFamily="18" charset="0"/>
                <a:cs typeface="Times New Roman" panose="02020603050405020304" pitchFamily="18" charset="0"/>
              </a:rPr>
              <a:t> khác nhau. Nhờ đó, mỗi câu mới thể hiện những bài học riêng và được vận dụng có hiệu quả trong hoàn cảnh giao tiếp cụ thể</a:t>
            </a:r>
            <a:r>
              <a:rPr lang="en-US" altLang="en-US" sz="1800">
                <a:solidFill>
                  <a:srgbClr val="FFFF00"/>
                </a:solidFill>
                <a:latin typeface="Times New Roman" panose="02020603050405020304" pitchFamily="18" charset="0"/>
                <a:cs typeface="Times New Roman" panose="02020603050405020304" pitchFamily="18" charset="0"/>
              </a:rPr>
              <a:t>. Vì thế sử dụng tục ngữ cần phù hợp với hoàn cảnh giao tiếp .</a:t>
            </a:r>
            <a:endParaRPr lang="en-US" altLang="en-US" sz="1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F8393C9A-88AC-5063-6E24-829C1FB99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04046E49-695E-EFA5-0FA9-55CBBC31088F}"/>
              </a:ext>
            </a:extLst>
          </p:cNvPr>
          <p:cNvSpPr/>
          <p:nvPr/>
        </p:nvSpPr>
        <p:spPr>
          <a:xfrm>
            <a:off x="0" y="333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prstClr val="white"/>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AC5C31E-EAD0-6A44-3483-8C65B30C00A0}"/>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EAC5C31E-EAD0-6A44-3483-8C65B30C00A0}"/>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FE0DB3F-A9A2-FF20-429A-AFB234894FF4}"/>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1FE0DB3F-A9A2-FF20-429A-AFB234894FF4}"/>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8D546A46-C969-5193-1B72-F982BF9A0546}"/>
              </a:ext>
            </a:extLst>
          </p:cNvPr>
          <p:cNvSpPr txBox="1">
            <a:spLocks noChangeArrowheads="1"/>
          </p:cNvSpPr>
          <p:nvPr/>
        </p:nvSpPr>
        <p:spPr bwMode="auto">
          <a:xfrm>
            <a:off x="0" y="700012"/>
            <a:ext cx="40386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EF75EE-A7C3-4210-2D13-5A20A9D26ACE}"/>
              </a:ext>
            </a:extLst>
          </p:cNvPr>
          <p:cNvSpPr txBox="1">
            <a:spLocks noChangeArrowheads="1"/>
          </p:cNvSpPr>
          <p:nvPr/>
        </p:nvSpPr>
        <p:spPr bwMode="auto">
          <a:xfrm>
            <a:off x="-43927" y="1008505"/>
            <a:ext cx="4114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 TÌM HIỂU CHI TIẾT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BEAF7FB-2575-26B0-8DA9-82957D70596B}"/>
              </a:ext>
            </a:extLst>
          </p:cNvPr>
          <p:cNvSpPr txBox="1">
            <a:spLocks noChangeArrowheads="1"/>
          </p:cNvSpPr>
          <p:nvPr/>
        </p:nvSpPr>
        <p:spPr bwMode="auto">
          <a:xfrm>
            <a:off x="-57673" y="1337266"/>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rPr>
              <a:t>III. TỔNG KẾT</a:t>
            </a:r>
            <a:endParaRPr lang="x-none" altLang="x-none" sz="2000" b="1" dirty="0">
              <a:ln>
                <a:solidFill>
                  <a:srgbClr val="FFFF00"/>
                </a:solidFill>
              </a:ln>
              <a:solidFill>
                <a:prstClr val="white"/>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B8318C5-1BB2-95A9-35FC-A52775FDF5F8}"/>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Scroll: Horizontal 1">
            <a:extLst>
              <a:ext uri="{FF2B5EF4-FFF2-40B4-BE49-F238E27FC236}">
                <a16:creationId xmlns:a16="http://schemas.microsoft.com/office/drawing/2014/main" id="{4E42F5D9-F81B-53E2-3486-6678672BC56A}"/>
              </a:ext>
            </a:extLst>
          </p:cNvPr>
          <p:cNvSpPr/>
          <p:nvPr/>
        </p:nvSpPr>
        <p:spPr>
          <a:xfrm>
            <a:off x="190500" y="1284288"/>
            <a:ext cx="8763000" cy="4114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defRPr/>
            </a:pPr>
            <a:r>
              <a:rPr lang="en-US" altLang="en-US" b="1">
                <a:solidFill>
                  <a:srgbClr val="FFFFFF"/>
                </a:solidFill>
                <a:latin typeface="Times New Roman" panose="02020603050405020304" pitchFamily="18" charset="0"/>
                <a:cs typeface="Times New Roman" panose="02020603050405020304" pitchFamily="18" charset="0"/>
              </a:rPr>
              <a:t>1. Hình thức</a:t>
            </a:r>
            <a:endParaRPr lang="en-US" altLang="en-US">
              <a:solidFill>
                <a:srgbClr val="FFFFFF"/>
              </a:solidFill>
              <a:latin typeface="Calibri" panose="020F0502020204030204" pitchFamily="34" charset="0"/>
              <a:cs typeface="Calibri" panose="020F0502020204030204" pitchFamily="34" charset="0"/>
            </a:endParaRPr>
          </a:p>
          <a:p>
            <a:pPr algn="just">
              <a:defRPr/>
            </a:pPr>
            <a:r>
              <a:rPr lang="en-US" altLang="en-US">
                <a:solidFill>
                  <a:srgbClr val="FFFF00"/>
                </a:solidFill>
                <a:latin typeface="Times New Roman" panose="02020603050405020304" pitchFamily="18" charset="0"/>
                <a:cs typeface="Calibri" panose="020F0502020204030204" pitchFamily="34" charset="0"/>
              </a:rPr>
              <a:t>- T</a:t>
            </a:r>
            <a:r>
              <a:rPr lang="vi-VN" altLang="en-US">
                <a:solidFill>
                  <a:srgbClr val="FFFF00"/>
                </a:solidFill>
                <a:latin typeface="Times New Roman" panose="02020603050405020304" pitchFamily="18" charset="0"/>
                <a:cs typeface="Calibri" panose="020F0502020204030204" pitchFamily="34" charset="0"/>
              </a:rPr>
              <a:t>ục ngữ là một phát ngôn (câu) hoàn chỉnh, chứa đựng mội thông báo trọn vẹn, có khả năng tồn tại độc lập. Tục ngữ thường ngắn gọn, đa s</a:t>
            </a:r>
            <a:r>
              <a:rPr lang="en-US" altLang="en-US">
                <a:solidFill>
                  <a:srgbClr val="FFFF00"/>
                </a:solidFill>
                <a:latin typeface="Times New Roman" panose="02020603050405020304" pitchFamily="18" charset="0"/>
                <a:cs typeface="Calibri" panose="020F0502020204030204" pitchFamily="34" charset="0"/>
              </a:rPr>
              <a:t>ố</a:t>
            </a:r>
            <a:r>
              <a:rPr lang="vi-VN" altLang="en-US">
                <a:solidFill>
                  <a:srgbClr val="FFFF00"/>
                </a:solidFill>
                <a:latin typeface="Times New Roman" panose="02020603050405020304" pitchFamily="18" charset="0"/>
                <a:cs typeface="Calibri" panose="020F0502020204030204" pitchFamily="34" charset="0"/>
              </a:rPr>
              <a:t> chỉ một đến hai dòng, có thể có vần hoặc không vần, nhưng bao giờ cũng nhịp nhàng, cần đối, dễ thuộc</a:t>
            </a:r>
            <a:r>
              <a:rPr lang="en-US" altLang="en-US">
                <a:solidFill>
                  <a:srgbClr val="FFFF00"/>
                </a:solidFill>
                <a:latin typeface="Times New Roman" panose="02020603050405020304" pitchFamily="18" charset="0"/>
                <a:cs typeface="Calibri" panose="020F0502020204030204" pitchFamily="34" charset="0"/>
              </a:rPr>
              <a:t>.</a:t>
            </a:r>
            <a:endParaRPr lang="en-US" altLang="en-US">
              <a:solidFill>
                <a:srgbClr val="FFFF00"/>
              </a:solidFill>
              <a:latin typeface="Calibri" panose="020F0502020204030204" pitchFamily="34" charset="0"/>
              <a:cs typeface="Calibri" panose="020F0502020204030204" pitchFamily="34" charset="0"/>
            </a:endParaRPr>
          </a:p>
          <a:p>
            <a:pPr algn="just">
              <a:defRPr/>
            </a:pPr>
            <a:r>
              <a:rPr lang="vi-VN" altLang="en-US" b="1">
                <a:solidFill>
                  <a:srgbClr val="FFFFFF"/>
                </a:solidFill>
                <a:latin typeface="Times New Roman" panose="02020603050405020304" pitchFamily="18" charset="0"/>
                <a:cs typeface="Times New Roman" panose="02020603050405020304" pitchFamily="18" charset="0"/>
              </a:rPr>
              <a:t>2. Nội dung</a:t>
            </a:r>
            <a:r>
              <a:rPr lang="vi-VN" altLang="en-US">
                <a:solidFill>
                  <a:srgbClr val="000000"/>
                </a:solidFill>
                <a:latin typeface="Times New Roman" panose="02020603050405020304" pitchFamily="18" charset="0"/>
                <a:cs typeface="Times New Roman" panose="02020603050405020304" pitchFamily="18" charset="0"/>
              </a:rPr>
              <a:t> </a:t>
            </a:r>
            <a:endParaRPr lang="en-US" altLang="en-US">
              <a:solidFill>
                <a:srgbClr val="FFFFFF"/>
              </a:solidFill>
              <a:latin typeface="Calibri" panose="020F0502020204030204" pitchFamily="34" charset="0"/>
              <a:cs typeface="Calibri" panose="020F0502020204030204" pitchFamily="34" charset="0"/>
            </a:endParaRPr>
          </a:p>
          <a:p>
            <a:pPr>
              <a:defRPr/>
            </a:pPr>
            <a:r>
              <a:rPr lang="en-US" altLang="en-US">
                <a:solidFill>
                  <a:srgbClr val="FFFF00"/>
                </a:solidFill>
                <a:latin typeface="Times New Roman" panose="02020603050405020304" pitchFamily="18" charset="0"/>
                <a:cs typeface="Times New Roman" panose="02020603050405020304" pitchFamily="18" charset="0"/>
              </a:rPr>
              <a:t>-</a:t>
            </a:r>
            <a:r>
              <a:rPr lang="vi-VN" altLang="en-US">
                <a:solidFill>
                  <a:srgbClr val="FFFF00"/>
                </a:solidFill>
                <a:latin typeface="Times New Roman" panose="02020603050405020304" pitchFamily="18" charset="0"/>
                <a:cs typeface="Times New Roman" panose="02020603050405020304" pitchFamily="18" charset="0"/>
              </a:rPr>
              <a:t>Về nội dung, tục ngữ thường đúc kết kinh nghiệm về tự nhiên, về lao động sản xuất, về ứng xử trong cuộc sống.</a:t>
            </a:r>
            <a:r>
              <a:rPr lang="vi-VN" altLang="en-US">
                <a:solidFill>
                  <a:srgbClr val="FFFF00"/>
                </a:solidFill>
                <a:latin typeface="Times New Roman" panose="02020603050405020304" pitchFamily="18" charset="0"/>
                <a:cs typeface="Calibri" panose="020F0502020204030204" pitchFamily="34" charset="0"/>
              </a:rPr>
              <a:t> Tục ngữ thực sự là kho tàng trí tuệ của nh</a:t>
            </a:r>
            <a:r>
              <a:rPr lang="en-US" altLang="en-US">
                <a:solidFill>
                  <a:srgbClr val="FFFF00"/>
                </a:solidFill>
                <a:latin typeface="Times New Roman" panose="02020603050405020304" pitchFamily="18" charset="0"/>
                <a:cs typeface="Calibri" panose="020F0502020204030204" pitchFamily="34" charset="0"/>
              </a:rPr>
              <a:t>â</a:t>
            </a:r>
            <a:r>
              <a:rPr lang="vi-VN" altLang="en-US">
                <a:solidFill>
                  <a:srgbClr val="FFFF00"/>
                </a:solidFill>
                <a:latin typeface="Times New Roman" panose="02020603050405020304" pitchFamily="18" charset="0"/>
                <a:cs typeface="Calibri" panose="020F0502020204030204" pitchFamily="34" charset="0"/>
              </a:rPr>
              <a:t>n dân</a:t>
            </a:r>
            <a:r>
              <a:rPr lang="en-US" altLang="en-US">
                <a:solidFill>
                  <a:srgbClr val="FFFF00"/>
                </a:solidFill>
                <a:latin typeface="Times New Roman" panose="02020603050405020304" pitchFamily="18" charset="0"/>
                <a:cs typeface="Calibri" panose="020F0502020204030204" pitchFamily="34" charset="0"/>
              </a:rPr>
              <a:t>,</a:t>
            </a:r>
            <a:r>
              <a:rPr lang="vi-VN" altLang="en-US">
                <a:solidFill>
                  <a:srgbClr val="FFFF00"/>
                </a:solidFill>
                <a:latin typeface="Times New Roman" panose="02020603050405020304" pitchFamily="18" charset="0"/>
                <a:cs typeface="Calibri" panose="020F0502020204030204" pitchFamily="34" charset="0"/>
              </a:rPr>
              <a:t> được sử dụng nhi</a:t>
            </a:r>
            <a:r>
              <a:rPr lang="en-US" altLang="en-US">
                <a:solidFill>
                  <a:srgbClr val="FFFF00"/>
                </a:solidFill>
                <a:latin typeface="Times New Roman" panose="02020603050405020304" pitchFamily="18" charset="0"/>
                <a:cs typeface="Calibri" panose="020F0502020204030204" pitchFamily="34" charset="0"/>
              </a:rPr>
              <a:t>ề</a:t>
            </a:r>
            <a:r>
              <a:rPr lang="vi-VN" altLang="en-US">
                <a:solidFill>
                  <a:srgbClr val="FFFF00"/>
                </a:solidFill>
                <a:latin typeface="Times New Roman" panose="02020603050405020304" pitchFamily="18" charset="0"/>
                <a:cs typeface="Calibri" panose="020F0502020204030204" pitchFamily="34" charset="0"/>
              </a:rPr>
              <a:t>u trong ngôn ngữ giao tiếp hằng ngày</a:t>
            </a:r>
            <a:r>
              <a:rPr lang="en-US" altLang="en-US">
                <a:solidFill>
                  <a:srgbClr val="FFFF00"/>
                </a:solidFill>
                <a:latin typeface="Times New Roman" panose="02020603050405020304" pitchFamily="18" charset="0"/>
                <a:cs typeface="Calibri" panose="020F0502020204030204" pitchFamily="34" charset="0"/>
              </a:rPr>
              <a:t>.</a:t>
            </a:r>
            <a:endParaRPr lang="en-US" altLang="en-US">
              <a:solidFill>
                <a:srgbClr val="FFFF00"/>
              </a:solidFill>
              <a:latin typeface="Candara" panose="020E0502030303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Ảnh Nền Powerpoint Đẹp ❤️ Background PPT Chuyên Nghiệp – SCR.VN">
            <a:extLst>
              <a:ext uri="{FF2B5EF4-FFF2-40B4-BE49-F238E27FC236}">
                <a16:creationId xmlns:a16="http://schemas.microsoft.com/office/drawing/2014/main" id="{1033ABB6-9BF3-27FC-7686-9F522F18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D2E0A1C-8474-C78C-BA8E-97490147D6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CD2E0A1C-8474-C78C-BA8E-97490147D66E}"/>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5BB826A-98C7-9BA1-DD43-96A443F03EB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B5BB826A-98C7-9BA1-DD43-96A443F03EB2}"/>
                  </a:ext>
                </a:extLst>
              </p:cNvPr>
              <p:cNvPicPr/>
              <p:nvPr/>
            </p:nvPicPr>
            <p:blipFill>
              <a:blip r:embed="rId4"/>
              <a:stretch>
                <a:fillRect/>
              </a:stretch>
            </p:blipFill>
            <p:spPr>
              <a:xfrm>
                <a:off x="2723824" y="3379765"/>
                <a:ext cx="18000" cy="13500"/>
              </a:xfrm>
              <a:prstGeom prst="rect">
                <a:avLst/>
              </a:prstGeom>
            </p:spPr>
          </p:pic>
        </mc:Fallback>
      </mc:AlternateContent>
      <p:sp>
        <p:nvSpPr>
          <p:cNvPr id="16" name="TextBox 15">
            <a:extLst>
              <a:ext uri="{FF2B5EF4-FFF2-40B4-BE49-F238E27FC236}">
                <a16:creationId xmlns:a16="http://schemas.microsoft.com/office/drawing/2014/main" id="{ECA7CF75-6DDB-D549-9E81-421866EA0757}"/>
              </a:ext>
            </a:extLst>
          </p:cNvPr>
          <p:cNvSpPr txBox="1">
            <a:spLocks noChangeArrowheads="1"/>
          </p:cNvSpPr>
          <p:nvPr/>
        </p:nvSpPr>
        <p:spPr bwMode="auto">
          <a:xfrm>
            <a:off x="2732824" y="595930"/>
            <a:ext cx="3352800"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rPr>
              <a:t>IV. LUYỆN TẬP</a:t>
            </a:r>
            <a:endParaRPr lang="x-none" altLang="x-none" sz="2000" b="1" dirty="0">
              <a:ln>
                <a:solidFill>
                  <a:srgbClr val="FFFF00"/>
                </a:solidFill>
              </a:ln>
              <a:solidFill>
                <a:srgbClr val="FF0000"/>
              </a:solidFill>
              <a:latin typeface="Times New Roman" panose="02020603050405020304" pitchFamily="18" charset="0"/>
              <a:cs typeface="Times New Roman" panose="02020603050405020304" pitchFamily="18" charset="0"/>
            </a:endParaRPr>
          </a:p>
        </p:txBody>
      </p:sp>
      <p:sp>
        <p:nvSpPr>
          <p:cNvPr id="6" name="Scroll: Horizontal 5">
            <a:extLst>
              <a:ext uri="{FF2B5EF4-FFF2-40B4-BE49-F238E27FC236}">
                <a16:creationId xmlns:a16="http://schemas.microsoft.com/office/drawing/2014/main" id="{6BC0626C-21E0-3A90-B61E-827578DD33F2}"/>
              </a:ext>
            </a:extLst>
          </p:cNvPr>
          <p:cNvSpPr/>
          <p:nvPr/>
        </p:nvSpPr>
        <p:spPr>
          <a:xfrm>
            <a:off x="457200" y="1123950"/>
            <a:ext cx="6781800" cy="2590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tabLst>
                <a:tab pos="136525" algn="l"/>
              </a:tabLst>
              <a:defRPr sz="2000">
                <a:solidFill>
                  <a:schemeClr val="tx1"/>
                </a:solidFill>
                <a:latin typeface="Arial" panose="020B0604020202020204" pitchFamily="34" charset="0"/>
              </a:defRPr>
            </a:lvl1pPr>
            <a:lvl2pPr marL="742950" indent="-285750">
              <a:tabLst>
                <a:tab pos="136525" algn="l"/>
              </a:tabLst>
              <a:defRPr sz="2000">
                <a:solidFill>
                  <a:schemeClr val="tx1"/>
                </a:solidFill>
                <a:latin typeface="Arial" panose="020B0604020202020204" pitchFamily="34" charset="0"/>
              </a:defRPr>
            </a:lvl2pPr>
            <a:lvl3pPr marL="1143000" indent="-228600">
              <a:tabLst>
                <a:tab pos="136525" algn="l"/>
              </a:tabLst>
              <a:defRPr sz="2000">
                <a:solidFill>
                  <a:schemeClr val="tx1"/>
                </a:solidFill>
                <a:latin typeface="Arial" panose="020B0604020202020204" pitchFamily="34" charset="0"/>
              </a:defRPr>
            </a:lvl3pPr>
            <a:lvl4pPr marL="1600200" indent="-228600">
              <a:tabLst>
                <a:tab pos="136525" algn="l"/>
              </a:tabLst>
              <a:defRPr sz="2000">
                <a:solidFill>
                  <a:schemeClr val="tx1"/>
                </a:solidFill>
                <a:latin typeface="Arial" panose="020B0604020202020204" pitchFamily="34" charset="0"/>
              </a:defRPr>
            </a:lvl4pPr>
            <a:lvl5pPr marL="2057400" indent="-228600">
              <a:tabLst>
                <a:tab pos="13652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136525" algn="l"/>
              </a:tabLst>
              <a:defRPr sz="2000">
                <a:solidFill>
                  <a:schemeClr val="tx1"/>
                </a:solidFill>
                <a:latin typeface="Arial" panose="020B0604020202020204" pitchFamily="34" charset="0"/>
              </a:defRPr>
            </a:lvl9pPr>
          </a:lstStyle>
          <a:p>
            <a:pPr algn="just">
              <a:lnSpc>
                <a:spcPct val="135000"/>
              </a:lnSpc>
              <a:buClr>
                <a:srgbClr val="4F5050"/>
              </a:buClr>
              <a:buSzPts val="500"/>
              <a:buFont typeface="Candara" panose="020E0502030303020204" pitchFamily="34" charset="0"/>
              <a:buAutoNum type="arabicPeriod"/>
              <a:defRPr/>
            </a:pPr>
            <a:r>
              <a:rPr lang="en-US" altLang="en-US" sz="1800" b="1" u="sng" dirty="0">
                <a:solidFill>
                  <a:srgbClr val="FFFFFF"/>
                </a:solidFill>
                <a:cs typeface="Arial" panose="020B0604020202020204" pitchFamily="34" charset="0"/>
              </a:rPr>
              <a:t>BT1</a:t>
            </a:r>
            <a:r>
              <a:rPr lang="en-US" altLang="en-US" sz="1800" b="1"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Câu</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tục</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ngữ</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nào</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trong</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bài</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học</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này</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có</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hình</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thức</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của</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một</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thể</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thơ</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quen</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thuộc</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được</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dùng</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rất</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nhiều</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trong</a:t>
            </a:r>
            <a:r>
              <a:rPr lang="en-US" altLang="en-US" sz="1800" dirty="0">
                <a:solidFill>
                  <a:srgbClr val="FFFFFF"/>
                </a:solidFill>
                <a:cs typeface="Arial" panose="020B0604020202020204" pitchFamily="34" charset="0"/>
              </a:rPr>
              <a:t> ca </a:t>
            </a:r>
            <a:r>
              <a:rPr lang="en-US" altLang="en-US" sz="1800" dirty="0" err="1">
                <a:solidFill>
                  <a:srgbClr val="FFFFFF"/>
                </a:solidFill>
                <a:cs typeface="Arial" panose="020B0604020202020204" pitchFamily="34" charset="0"/>
              </a:rPr>
              <a:t>dao</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của</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người</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Việt</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Nêu</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thêm</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hai</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câu</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tục</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ngữ</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có</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hình</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thức</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tương</a:t>
            </a:r>
            <a:r>
              <a:rPr lang="en-US" altLang="en-US" sz="1800" dirty="0">
                <a:solidFill>
                  <a:srgbClr val="FFFFFF"/>
                </a:solidFill>
                <a:cs typeface="Arial" panose="020B0604020202020204" pitchFamily="34" charset="0"/>
              </a:rPr>
              <a:t> </a:t>
            </a:r>
            <a:r>
              <a:rPr lang="en-US" altLang="en-US" sz="1800" dirty="0" err="1">
                <a:solidFill>
                  <a:srgbClr val="FFFFFF"/>
                </a:solidFill>
                <a:cs typeface="Arial" panose="020B0604020202020204" pitchFamily="34" charset="0"/>
              </a:rPr>
              <a:t>tự</a:t>
            </a:r>
            <a:r>
              <a:rPr lang="en-US" altLang="en-US" sz="1800" dirty="0">
                <a:solidFill>
                  <a:srgbClr val="FFFFFF"/>
                </a:solidFill>
                <a:cs typeface="Arial" panose="020B060402020202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Ảnh Nền Powerpoint Đẹp ❤️ Background PPT Chuyên Nghiệp – SCR.VN">
            <a:extLst>
              <a:ext uri="{FF2B5EF4-FFF2-40B4-BE49-F238E27FC236}">
                <a16:creationId xmlns:a16="http://schemas.microsoft.com/office/drawing/2014/main" id="{0635741B-5B0B-F5D4-D979-33B572820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图片 66">
            <a:extLst>
              <a:ext uri="{FF2B5EF4-FFF2-40B4-BE49-F238E27FC236}">
                <a16:creationId xmlns:a16="http://schemas.microsoft.com/office/drawing/2014/main" id="{49207D66-1067-BBDC-F1CA-48045BA9B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3350"/>
            <a:ext cx="3263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a:extLst>
              <a:ext uri="{FF2B5EF4-FFF2-40B4-BE49-F238E27FC236}">
                <a16:creationId xmlns:a16="http://schemas.microsoft.com/office/drawing/2014/main" id="{DC21D131-E912-8C6A-5151-21E3EA47BFEC}"/>
              </a:ext>
            </a:extLst>
          </p:cNvPr>
          <p:cNvSpPr txBox="1">
            <a:spLocks noChangeArrowheads="1"/>
          </p:cNvSpPr>
          <p:nvPr/>
        </p:nvSpPr>
        <p:spPr bwMode="auto">
          <a:xfrm>
            <a:off x="3429000" y="51435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1600">
                <a:solidFill>
                  <a:srgbClr val="002060"/>
                </a:solidFill>
                <a:latin typeface="Times New Roman" panose="02020603050405020304" pitchFamily="18" charset="0"/>
                <a:cs typeface="Times New Roman" panose="02020603050405020304" pitchFamily="18" charset="0"/>
              </a:rPr>
              <a:t>TRẢ LỜI </a:t>
            </a:r>
          </a:p>
        </p:txBody>
      </p:sp>
      <p:sp>
        <p:nvSpPr>
          <p:cNvPr id="50181" name="TextBox 2">
            <a:extLst>
              <a:ext uri="{FF2B5EF4-FFF2-40B4-BE49-F238E27FC236}">
                <a16:creationId xmlns:a16="http://schemas.microsoft.com/office/drawing/2014/main" id="{13F6F8B8-3007-1D94-7F9C-BB805CB9B212}"/>
              </a:ext>
            </a:extLst>
          </p:cNvPr>
          <p:cNvSpPr txBox="1">
            <a:spLocks noChangeArrowheads="1"/>
          </p:cNvSpPr>
          <p:nvPr/>
        </p:nvSpPr>
        <p:spPr bwMode="auto">
          <a:xfrm>
            <a:off x="1630363" y="842963"/>
            <a:ext cx="59436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921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35000"/>
              </a:lnSpc>
            </a:pPr>
            <a:r>
              <a:rPr lang="en-US" altLang="en-US" sz="1800">
                <a:solidFill>
                  <a:srgbClr val="002060"/>
                </a:solidFill>
                <a:latin typeface="Times New Roman" panose="02020603050405020304" pitchFamily="18" charset="0"/>
                <a:cs typeface="Times New Roman" panose="02020603050405020304" pitchFamily="18" charset="0"/>
              </a:rPr>
              <a:t>Thể thơ lục bát được dùng trong câu tục ngữ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“Một cây làm chẳng nên non</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Ba cây chụm lại nên hòn núi cao.”.</a:t>
            </a:r>
            <a:endParaRPr lang="en-US" altLang="en-US" sz="1800">
              <a:solidFill>
                <a:srgbClr val="002060"/>
              </a:solidFill>
              <a:latin typeface="Times New Roman" panose="02020603050405020304" pitchFamily="18" charset="0"/>
              <a:cs typeface="Times New Roman" panose="02020603050405020304" pitchFamily="18" charset="0"/>
            </a:endParaRPr>
          </a:p>
          <a:p>
            <a:pPr algn="just">
              <a:lnSpc>
                <a:spcPct val="135000"/>
              </a:lnSpc>
            </a:pPr>
            <a:r>
              <a:rPr lang="en-US" altLang="en-US" sz="1800">
                <a:solidFill>
                  <a:srgbClr val="002060"/>
                </a:solidFill>
                <a:latin typeface="Times New Roman" panose="02020603050405020304" pitchFamily="18" charset="0"/>
                <a:cs typeface="Times New Roman" panose="02020603050405020304" pitchFamily="18" charset="0"/>
              </a:rPr>
              <a:t>Một số câu có hình thức tương tự: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1. Lúa chiêm lấp ló đấu bờ</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Hễ nghe tiếng sâm phất cờ mà lên. </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2. Trăm năm bia đá thì mòn</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 Ngàn năm bia miệng vẫn còn trơ trơ.</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3.  Cười người chớ vội cười lâu</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 Cười người hôm trước, hôm sau người cười.</a:t>
            </a:r>
          </a:p>
          <a:p>
            <a:pPr algn="ctr">
              <a:lnSpc>
                <a:spcPct val="135000"/>
              </a:lnSpc>
            </a:pPr>
            <a:r>
              <a:rPr lang="en-US" altLang="en-US" sz="1800" i="1">
                <a:solidFill>
                  <a:srgbClr val="002060"/>
                </a:solidFill>
                <a:latin typeface="Times New Roman" panose="02020603050405020304" pitchFamily="18" charset="0"/>
                <a:cs typeface="Times New Roman" panose="02020603050405020304" pitchFamily="18" charset="0"/>
              </a:rPr>
              <a:t>……………………………………</a:t>
            </a:r>
            <a:endParaRPr lang="en-US" altLang="en-US" sz="18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C6C8BF-A624-906F-9C71-473B5CF4AF07}"/>
              </a:ext>
            </a:extLst>
          </p:cNvPr>
          <p:cNvSpPr>
            <a:spLocks noGrp="1"/>
          </p:cNvSpPr>
          <p:nvPr>
            <p:ph idx="1"/>
          </p:nvPr>
        </p:nvSpPr>
        <p:spPr>
          <a:xfrm>
            <a:off x="866775" y="2012950"/>
            <a:ext cx="7408863" cy="2587625"/>
          </a:xfrm>
          <a:solidFill>
            <a:schemeClr val="accent6">
              <a:lumMod val="20000"/>
              <a:lumOff val="80000"/>
            </a:schemeClr>
          </a:solidFill>
        </p:spPr>
        <p:txBody>
          <a:bodyPr/>
          <a:lstStyle/>
          <a:p>
            <a:pPr algn="just">
              <a:lnSpc>
                <a:spcPct val="107000"/>
              </a:lnSpc>
              <a:spcAft>
                <a:spcPts val="800"/>
              </a:spcAft>
              <a:tabLst>
                <a:tab pos="452438" algn="l"/>
              </a:tabLst>
              <a:defRPr/>
            </a:pPr>
            <a:r>
              <a:rPr lang="en-US" altLang="en-US" sz="1800">
                <a:solidFill>
                  <a:srgbClr val="000000"/>
                </a:solidFill>
                <a:latin typeface="Times New Roman" panose="02020603050405020304" pitchFamily="18" charset="0"/>
                <a:cs typeface="Times New Roman" panose="02020603050405020304" pitchFamily="18" charset="0"/>
              </a:rPr>
              <a:t>*Hướng dẫn </a:t>
            </a:r>
            <a:endParaRPr lang="en-US" altLang="en-US" sz="1800">
              <a:latin typeface="Calibri" panose="020F0502020204030204" pitchFamily="34" charset="0"/>
              <a:cs typeface="Calibri" panose="020F0502020204030204" pitchFamily="34"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1800">
                <a:solidFill>
                  <a:srgbClr val="000000"/>
                </a:solidFill>
                <a:latin typeface="Times New Roman" panose="02020603050405020304" pitchFamily="18" charset="0"/>
                <a:cs typeface="Times New Roman" panose="02020603050405020304" pitchFamily="18" charset="0"/>
              </a:rPr>
              <a:t>Nhân vật trò chuyện với nhau</a:t>
            </a:r>
            <a:r>
              <a:rPr lang="en-US" altLang="en-US" sz="1800">
                <a:solidFill>
                  <a:srgbClr val="000000"/>
                </a:solidFill>
                <a:latin typeface="Times New Roman" panose="02020603050405020304" pitchFamily="18" charset="0"/>
                <a:cs typeface="Times New Roman" panose="02020603050405020304" pitchFamily="18" charset="0"/>
              </a:rPr>
              <a:t> là những ai?(mẹ-con; bố-con; thầy -trò; anh chị- em, bạn bè, ..)</a:t>
            </a:r>
            <a:endParaRPr lang="en-US" altLang="en-US" sz="1800">
              <a:latin typeface="Times New Roman" panose="02020603050405020304" pitchFamily="18" charset="0"/>
              <a:cs typeface="Times New Roman" panose="02020603050405020304" pitchFamily="18" charset="0"/>
            </a:endParaRPr>
          </a:p>
          <a:p>
            <a:pPr algn="just">
              <a:lnSpc>
                <a:spcPct val="107000"/>
              </a:lnSpc>
              <a:spcAft>
                <a:spcPts val="800"/>
              </a:spcAft>
              <a:buClr>
                <a:srgbClr val="000000"/>
              </a:buClr>
              <a:buSzPts val="1100"/>
              <a:buFont typeface="Symbol" panose="05050102010706020507" pitchFamily="18" charset="2"/>
              <a:buChar char="-"/>
              <a:tabLst>
                <a:tab pos="452438" algn="l"/>
              </a:tabLst>
              <a:defRPr/>
            </a:pPr>
            <a:r>
              <a:rPr lang="vi-VN" altLang="en-US" sz="1800">
                <a:solidFill>
                  <a:srgbClr val="000000"/>
                </a:solidFill>
                <a:latin typeface="Times New Roman" panose="02020603050405020304" pitchFamily="18" charset="0"/>
                <a:cs typeface="Times New Roman" panose="02020603050405020304" pitchFamily="18" charset="0"/>
              </a:rPr>
              <a:t>Hoàn cảnh cuộc trò chuyện</a:t>
            </a:r>
            <a:r>
              <a:rPr lang="en-US" altLang="en-US" sz="1800">
                <a:solidFill>
                  <a:srgbClr val="000000"/>
                </a:solidFill>
                <a:latin typeface="Times New Roman" panose="02020603050405020304" pitchFamily="18" charset="0"/>
                <a:cs typeface="Times New Roman" panose="02020603050405020304" pitchFamily="18" charset="0"/>
              </a:rPr>
              <a:t> là gì? ( bàn về học nghề, bàn về thành công,.. )</a:t>
            </a:r>
            <a:endParaRPr lang="en-US" altLang="en-US" sz="1800">
              <a:latin typeface="Times New Roman" panose="02020603050405020304" pitchFamily="18" charset="0"/>
              <a:cs typeface="Times New Roman" panose="02020603050405020304" pitchFamily="18" charset="0"/>
            </a:endParaRPr>
          </a:p>
          <a:p>
            <a:pPr algn="just">
              <a:lnSpc>
                <a:spcPct val="135000"/>
              </a:lnSpc>
              <a:tabLst>
                <a:tab pos="452438" algn="l"/>
              </a:tabLst>
              <a:defRPr/>
            </a:pPr>
            <a:r>
              <a:rPr lang="vi-VN" altLang="en-US" sz="1800">
                <a:solidFill>
                  <a:srgbClr val="000000"/>
                </a:solidFill>
                <a:latin typeface="Times New Roman" panose="02020603050405020304" pitchFamily="18" charset="0"/>
                <a:cs typeface="Microsoft Sans Serif" panose="020B0604020202020204" pitchFamily="34" charset="0"/>
              </a:rPr>
              <a:t>Nội dung trò chuyện: </a:t>
            </a:r>
            <a:r>
              <a:rPr lang="en-US" altLang="en-US" sz="1800">
                <a:solidFill>
                  <a:srgbClr val="000000"/>
                </a:solidFill>
                <a:latin typeface="Times New Roman" panose="02020603050405020304" pitchFamily="18" charset="0"/>
                <a:cs typeface="Microsoft Sans Serif" panose="020B0604020202020204" pitchFamily="34" charset="0"/>
              </a:rPr>
              <a:t>liên hệ gì tới</a:t>
            </a:r>
            <a:r>
              <a:rPr lang="vi-VN" altLang="en-US" sz="1800">
                <a:solidFill>
                  <a:srgbClr val="000000"/>
                </a:solidFill>
                <a:latin typeface="Times New Roman" panose="02020603050405020304" pitchFamily="18" charset="0"/>
                <a:cs typeface="Microsoft Sans Serif" panose="020B0604020202020204" pitchFamily="34" charset="0"/>
              </a:rPr>
              <a:t> chuyện học nghề </a:t>
            </a:r>
            <a:r>
              <a:rPr lang="en-US" altLang="en-US" sz="1800">
                <a:solidFill>
                  <a:srgbClr val="000000"/>
                </a:solidFill>
                <a:latin typeface="Times New Roman" panose="02020603050405020304" pitchFamily="18" charset="0"/>
                <a:cs typeface="Microsoft Sans Serif" panose="020B0604020202020204" pitchFamily="34" charset="0"/>
              </a:rPr>
              <a:t>( khuyên nhủ, động viên, giải thích,..)</a:t>
            </a:r>
            <a:endParaRPr lang="en-US" altLang="en-US" sz="1800">
              <a:latin typeface="Times New Roman" panose="02020603050405020304" pitchFamily="18" charset="0"/>
              <a:cs typeface="Times New Roman" panose="02020603050405020304" pitchFamily="18" charset="0"/>
            </a:endParaRPr>
          </a:p>
          <a:p>
            <a:pPr>
              <a:tabLst>
                <a:tab pos="452438" algn="l"/>
              </a:tabLst>
              <a:defRPr/>
            </a:pPr>
            <a:endParaRPr lang="en-US" altLang="en-US"/>
          </a:p>
        </p:txBody>
      </p:sp>
      <p:sp>
        <p:nvSpPr>
          <p:cNvPr id="4" name="TextBox 3">
            <a:extLst>
              <a:ext uri="{FF2B5EF4-FFF2-40B4-BE49-F238E27FC236}">
                <a16:creationId xmlns:a16="http://schemas.microsoft.com/office/drawing/2014/main" id="{BB977914-5547-D882-C8BE-0A249ED8E436}"/>
              </a:ext>
            </a:extLst>
          </p:cNvPr>
          <p:cNvSpPr txBox="1"/>
          <p:nvPr/>
        </p:nvSpPr>
        <p:spPr>
          <a:xfrm>
            <a:off x="280988" y="342900"/>
            <a:ext cx="8582025" cy="1663700"/>
          </a:xfrm>
          <a:prstGeom prst="rect">
            <a:avLst/>
          </a:prstGeom>
          <a:solidFill>
            <a:schemeClr val="accent5">
              <a:lumMod val="20000"/>
              <a:lumOff val="80000"/>
            </a:schemeClr>
          </a:solidFill>
        </p:spPr>
        <p:txBody>
          <a:bodyPr>
            <a:spAutoFit/>
          </a:bodyPr>
          <a:lstStyle>
            <a:lvl1pPr>
              <a:tabLst>
                <a:tab pos="88900" algn="l"/>
                <a:tab pos="179388" algn="l"/>
                <a:tab pos="269875" algn="l"/>
              </a:tabLst>
              <a:defRPr sz="2000">
                <a:solidFill>
                  <a:schemeClr val="tx1"/>
                </a:solidFill>
                <a:latin typeface="Arial" panose="020B0604020202020204" pitchFamily="34" charset="0"/>
              </a:defRPr>
            </a:lvl1pPr>
            <a:lvl2pPr marL="742950" indent="-285750">
              <a:tabLst>
                <a:tab pos="88900" algn="l"/>
                <a:tab pos="179388" algn="l"/>
                <a:tab pos="269875" algn="l"/>
              </a:tabLst>
              <a:defRPr sz="2000">
                <a:solidFill>
                  <a:schemeClr val="tx1"/>
                </a:solidFill>
                <a:latin typeface="Arial" panose="020B0604020202020204" pitchFamily="34" charset="0"/>
              </a:defRPr>
            </a:lvl2pPr>
            <a:lvl3pPr marL="1143000" indent="-228600">
              <a:tabLst>
                <a:tab pos="88900" algn="l"/>
                <a:tab pos="179388" algn="l"/>
                <a:tab pos="269875" algn="l"/>
              </a:tabLst>
              <a:defRPr sz="2000">
                <a:solidFill>
                  <a:schemeClr val="tx1"/>
                </a:solidFill>
                <a:latin typeface="Arial" panose="020B0604020202020204" pitchFamily="34" charset="0"/>
              </a:defRPr>
            </a:lvl3pPr>
            <a:lvl4pPr marL="1600200" indent="-228600">
              <a:tabLst>
                <a:tab pos="88900" algn="l"/>
                <a:tab pos="179388" algn="l"/>
                <a:tab pos="269875" algn="l"/>
              </a:tabLst>
              <a:defRPr sz="2000">
                <a:solidFill>
                  <a:schemeClr val="tx1"/>
                </a:solidFill>
                <a:latin typeface="Arial" panose="020B0604020202020204" pitchFamily="34" charset="0"/>
              </a:defRPr>
            </a:lvl4pPr>
            <a:lvl5pPr marL="2057400" indent="-228600">
              <a:tabLst>
                <a:tab pos="88900" algn="l"/>
                <a:tab pos="179388" algn="l"/>
                <a:tab pos="269875"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 pos="269875"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b="1" u="sng">
                <a:latin typeface="Times New Roman" panose="02020603050405020304" pitchFamily="18" charset="0"/>
                <a:cs typeface="Times New Roman" panose="02020603050405020304" pitchFamily="18" charset="0"/>
              </a:rPr>
              <a:t>BT2</a:t>
            </a:r>
            <a:endParaRPr lang="en-US" altLang="en-US">
              <a:latin typeface="Calibri" panose="020F0502020204030204" pitchFamily="34" charset="0"/>
              <a:cs typeface="Calibri" panose="020F0502020204030204" pitchFamily="34" charset="0"/>
            </a:endParaRPr>
          </a:p>
          <a:p>
            <a:pPr algn="just">
              <a:lnSpc>
                <a:spcPct val="135000"/>
              </a:lnSpc>
              <a:defRPr/>
            </a:pP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Arial" panose="020B0604020202020204" pitchFamily="34" charset="0"/>
              </a:rPr>
              <a:t>Hãy ghi lại một cuộc đối thoại (giả định) giữa hai người (khoảng 5-7 câu), trong đó, một người có dùng câu tục ngữ: </a:t>
            </a:r>
            <a:r>
              <a:rPr lang="en-US" altLang="en-US" i="1">
                <a:latin typeface="Times New Roman" panose="02020603050405020304" pitchFamily="18" charset="0"/>
                <a:cs typeface="Arial" panose="020B0604020202020204" pitchFamily="34" charset="0"/>
              </a:rPr>
              <a:t>Muốn lành nghề, chớ nề học hỏi.</a:t>
            </a:r>
            <a:endParaRPr lang="en-US" altLang="en-US">
              <a:latin typeface="Times New Roman" panose="02020603050405020304" pitchFamily="18" charset="0"/>
              <a:cs typeface="Times New Roman" panose="02020603050405020304" pitchFamily="18" charset="0"/>
            </a:endParaRPr>
          </a:p>
          <a:p>
            <a:pPr>
              <a:defRPr/>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6">
            <a:extLst>
              <a:ext uri="{FF2B5EF4-FFF2-40B4-BE49-F238E27FC236}">
                <a16:creationId xmlns:a16="http://schemas.microsoft.com/office/drawing/2014/main" id="{406ACE56-96C2-6369-FE3A-23E1FEB27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5143500"/>
          </a:xfrm>
          <a:solidFill>
            <a:srgbClr val="00B050"/>
          </a:solidFill>
        </p:spPr>
      </p:pic>
      <p:sp>
        <p:nvSpPr>
          <p:cNvPr id="5" name="TextBox 4">
            <a:extLst>
              <a:ext uri="{FF2B5EF4-FFF2-40B4-BE49-F238E27FC236}">
                <a16:creationId xmlns:a16="http://schemas.microsoft.com/office/drawing/2014/main" id="{83A73D77-9477-89FC-F9F4-4EA084CD6FA0}"/>
              </a:ext>
            </a:extLst>
          </p:cNvPr>
          <p:cNvSpPr txBox="1"/>
          <p:nvPr/>
        </p:nvSpPr>
        <p:spPr>
          <a:xfrm>
            <a:off x="1752600" y="2038350"/>
            <a:ext cx="6019800" cy="1784350"/>
          </a:xfrm>
          <a:prstGeom prst="rect">
            <a:avLst/>
          </a:prstGeom>
          <a:noFill/>
        </p:spPr>
        <p:txBody>
          <a:bodyPr>
            <a:spAutoFit/>
          </a:bodyPr>
          <a:lstStyle/>
          <a:p>
            <a:pPr algn="ctr">
              <a:defRPr/>
            </a:pPr>
            <a:r>
              <a:rPr lang="en-US" sz="1800" b="1" dirty="0">
                <a:latin typeface="Times New Roman" panose="02020603050405020304" pitchFamily="18" charset="0"/>
                <a:cs typeface="Times New Roman" panose="02020603050405020304" pitchFamily="18" charset="0"/>
              </a:rPr>
              <a:t>HƯỚNG DẪN VỀ NHÀ</a:t>
            </a:r>
          </a:p>
          <a:p>
            <a:pPr algn="ctr">
              <a:defRPr/>
            </a:pPr>
            <a:endParaRPr lang="en-US" dirty="0"/>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Sưu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tầm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sz="1800" dirty="0">
                <a:solidFill>
                  <a:schemeClr val="accent1">
                    <a:lumMod val="75000"/>
                  </a:schemeClr>
                </a:solidFill>
                <a:latin typeface="Times New Roman" panose="02020603050405020304" pitchFamily="18" charset="0"/>
                <a:cs typeface="Times New Roman" panose="02020603050405020304" pitchFamily="18" charset="0"/>
              </a:rPr>
              <a:t> Nam</a:t>
            </a:r>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tục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ngữ</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tâm</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đắc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nhất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Vì</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sao</a:t>
            </a:r>
            <a:r>
              <a:rPr lang="en-US" sz="1800" dirty="0">
                <a:solidFill>
                  <a:schemeClr val="accent1">
                    <a:lumMod val="75000"/>
                  </a:schemeClr>
                </a:solidFill>
                <a:latin typeface="Times New Roman" panose="02020603050405020304" pitchFamily="18" charset="0"/>
                <a:cs typeface="Times New Roman" panose="02020603050405020304" pitchFamily="18" charset="0"/>
              </a:rPr>
              <a:t>?</a:t>
            </a:r>
          </a:p>
          <a:p>
            <a:pPr marL="457200" indent="-457200">
              <a:buFontTx/>
              <a:buAutoNum type="arabicPeriod"/>
              <a:defRPr/>
            </a:pPr>
            <a:r>
              <a:rPr lang="en-US" sz="1800"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tốt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tiết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học</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sau</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134191-7769-77B5-C77F-894D3326AB60}"/>
              </a:ext>
            </a:extLst>
          </p:cNvPr>
          <p:cNvPicPr>
            <a:picLocks noChangeAspect="1"/>
          </p:cNvPicPr>
          <p:nvPr/>
        </p:nvPicPr>
        <p:blipFill>
          <a:blip r:embed="rId3">
            <a:extLst>
              <a:ext uri="{28A0092B-C50C-407E-A947-70E740481C1C}">
                <a14:useLocalDpi xmlns:a14="http://schemas.microsoft.com/office/drawing/2010/main" val="0"/>
              </a:ext>
            </a:extLst>
          </a:blip>
          <a:srcRect r="1773"/>
          <a:stretch>
            <a:fillRect/>
          </a:stretch>
        </p:blipFill>
        <p:spPr bwMode="auto">
          <a:xfrm>
            <a:off x="1588" y="2889250"/>
            <a:ext cx="91519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6E94ABE0-09B0-F34F-52AD-38D34E1119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9677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a:extLst>
              <a:ext uri="{FF2B5EF4-FFF2-40B4-BE49-F238E27FC236}">
                <a16:creationId xmlns:a16="http://schemas.microsoft.com/office/drawing/2014/main" id="{4D6D0F73-8952-58EA-0A6C-1BAA170CB026}"/>
              </a:ext>
            </a:extLst>
          </p:cNvPr>
          <p:cNvPicPr>
            <a:picLocks noChangeAspect="1"/>
          </p:cNvPicPr>
          <p:nvPr/>
        </p:nvPicPr>
        <p:blipFill>
          <a:blip r:embed="rId5">
            <a:extLst>
              <a:ext uri="{28A0092B-C50C-407E-A947-70E740481C1C}">
                <a14:useLocalDpi xmlns:a14="http://schemas.microsoft.com/office/drawing/2010/main" val="0"/>
              </a:ext>
            </a:extLst>
          </a:blip>
          <a:srcRect l="1019" b="5827"/>
          <a:stretch>
            <a:fillRect/>
          </a:stretch>
        </p:blipFill>
        <p:spPr bwMode="auto">
          <a:xfrm>
            <a:off x="1588" y="3532188"/>
            <a:ext cx="91408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a:extLst>
              <a:ext uri="{FF2B5EF4-FFF2-40B4-BE49-F238E27FC236}">
                <a16:creationId xmlns:a16="http://schemas.microsoft.com/office/drawing/2014/main" id="{D7B7B2ED-A8CA-6AEB-8E33-A0A805D7E1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8" y="2133600"/>
            <a:ext cx="6080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6738C45C-F11F-9D3B-23C5-ABEBA638F4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75" y="374650"/>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718CAFC5-33B1-528B-220C-75200EE674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0025" y="3059113"/>
            <a:ext cx="89519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5">
            <a:extLst>
              <a:ext uri="{FF2B5EF4-FFF2-40B4-BE49-F238E27FC236}">
                <a16:creationId xmlns:a16="http://schemas.microsoft.com/office/drawing/2014/main" id="{B216E58B-D35C-6321-DC35-5261273704DA}"/>
              </a:ext>
            </a:extLst>
          </p:cNvPr>
          <p:cNvPicPr>
            <a:picLocks noChangeAspect="1"/>
          </p:cNvPicPr>
          <p:nvPr/>
        </p:nvPicPr>
        <p:blipFill>
          <a:blip r:embed="rId9">
            <a:extLst>
              <a:ext uri="{28A0092B-C50C-407E-A947-70E740481C1C}">
                <a14:useLocalDpi xmlns:a14="http://schemas.microsoft.com/office/drawing/2010/main" val="0"/>
              </a:ext>
            </a:extLst>
          </a:blip>
          <a:srcRect l="3465" r="34399" b="5898"/>
          <a:stretch>
            <a:fillRect/>
          </a:stretch>
        </p:blipFill>
        <p:spPr bwMode="auto">
          <a:xfrm>
            <a:off x="1447800" y="-171450"/>
            <a:ext cx="6478588"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5">
            <a:extLst>
              <a:ext uri="{FF2B5EF4-FFF2-40B4-BE49-F238E27FC236}">
                <a16:creationId xmlns:a16="http://schemas.microsoft.com/office/drawing/2014/main" id="{482059F9-87CD-2282-4C5A-CA06EA9576E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6688" y="576263"/>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a:extLst>
              <a:ext uri="{FF2B5EF4-FFF2-40B4-BE49-F238E27FC236}">
                <a16:creationId xmlns:a16="http://schemas.microsoft.com/office/drawing/2014/main" id="{E4533B15-8752-B4D1-FECA-8341C52123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97825" y="325438"/>
            <a:ext cx="1143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nodeType="afterGroup">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800" decel="100000"/>
                                        <p:tgtEl>
                                          <p:spTgt spid="18"/>
                                        </p:tgtEl>
                                      </p:cBhvr>
                                    </p:animEffect>
                                    <p:anim calcmode="lin" valueType="num">
                                      <p:cBhvr>
                                        <p:cTn id="41" dur="800" decel="100000" fill="hold"/>
                                        <p:tgtEl>
                                          <p:spTgt spid="18"/>
                                        </p:tgtEl>
                                        <p:attrNameLst>
                                          <p:attrName>style.rotation</p:attrName>
                                        </p:attrNameLst>
                                      </p:cBhvr>
                                      <p:tavLst>
                                        <p:tav tm="0">
                                          <p:val>
                                            <p:fltVal val="-90"/>
                                          </p:val>
                                        </p:tav>
                                        <p:tav tm="100000">
                                          <p:val>
                                            <p:fltVal val="0"/>
                                          </p:val>
                                        </p:tav>
                                      </p:tavLst>
                                    </p:anim>
                                    <p:anim calcmode="lin" valueType="num">
                                      <p:cBhvr>
                                        <p:cTn id="42" dur="800" decel="100000" fill="hold"/>
                                        <p:tgtEl>
                                          <p:spTgt spid="18"/>
                                        </p:tgtEl>
                                        <p:attrNameLst>
                                          <p:attrName>ppt_x</p:attrName>
                                        </p:attrNameLst>
                                      </p:cBhvr>
                                      <p:tavLst>
                                        <p:tav tm="0">
                                          <p:val>
                                            <p:strVal val="#ppt_x+0.4"/>
                                          </p:val>
                                        </p:tav>
                                        <p:tav tm="100000">
                                          <p:val>
                                            <p:strVal val="#ppt_x-0.05"/>
                                          </p:val>
                                        </p:tav>
                                      </p:tavLst>
                                    </p:anim>
                                    <p:anim calcmode="lin" valueType="num">
                                      <p:cBhvr>
                                        <p:cTn id="43" dur="800" decel="100000" fill="hold"/>
                                        <p:tgtEl>
                                          <p:spTgt spid="1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46" fill="hold" nodeType="afterGroup">
                            <p:stCondLst>
                              <p:cond delay="4750"/>
                            </p:stCondLst>
                            <p:childTnLst>
                              <p:par>
                                <p:cTn id="47" presetID="2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750"/>
                                        <p:tgtEl>
                                          <p:spTgt spid="10"/>
                                        </p:tgtEl>
                                      </p:cBhvr>
                                    </p:animEffect>
                                  </p:childTnLst>
                                </p:cTn>
                              </p:par>
                            </p:childTnLst>
                          </p:cTn>
                        </p:par>
                        <p:par>
                          <p:cTn id="50" fill="hold" nodeType="afterGroup">
                            <p:stCondLst>
                              <p:cond delay="5500"/>
                            </p:stCondLst>
                            <p:childTnLst>
                              <p:par>
                                <p:cTn id="51" presetID="22" presetClass="entr" presetSubtype="4"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EE4DB164-1249-0AF3-8D40-4182AD9BDB5F}"/>
              </a:ext>
            </a:extLst>
          </p:cNvPr>
          <p:cNvSpPr>
            <a:spLocks noGrp="1"/>
          </p:cNvSpPr>
          <p:nvPr>
            <p:ph idx="1"/>
          </p:nvPr>
        </p:nvSpPr>
        <p:spPr/>
        <p:txBody>
          <a:bodyPr/>
          <a:lstStyle/>
          <a:p>
            <a:pPr eaLnBrk="1" hangingPunct="1"/>
            <a:endParaRPr lang="en-GB" altLang="en-US"/>
          </a:p>
        </p:txBody>
      </p:sp>
      <p:sp>
        <p:nvSpPr>
          <p:cNvPr id="26627" name="Title 1">
            <a:extLst>
              <a:ext uri="{FF2B5EF4-FFF2-40B4-BE49-F238E27FC236}">
                <a16:creationId xmlns:a16="http://schemas.microsoft.com/office/drawing/2014/main" id="{09026D41-5A5D-C4B3-2D1D-1B378E27A5FE}"/>
              </a:ext>
            </a:extLst>
          </p:cNvPr>
          <p:cNvSpPr>
            <a:spLocks noGrp="1"/>
          </p:cNvSpPr>
          <p:nvPr>
            <p:ph type="title"/>
          </p:nvPr>
        </p:nvSpPr>
        <p:spPr/>
        <p:txBody>
          <a:bodyPr/>
          <a:lstStyle/>
          <a:p>
            <a:pPr eaLnBrk="1" hangingPunct="1"/>
            <a:endParaRPr lang="en-GB" altLang="en-US"/>
          </a:p>
        </p:txBody>
      </p:sp>
      <p:pic>
        <p:nvPicPr>
          <p:cNvPr id="20483" name="Picture 3">
            <a:extLst>
              <a:ext uri="{FF2B5EF4-FFF2-40B4-BE49-F238E27FC236}">
                <a16:creationId xmlns:a16="http://schemas.microsoft.com/office/drawing/2014/main" id="{640B4182-FF07-A356-8C50-7845ECA5C417}"/>
              </a:ext>
            </a:extLst>
          </p:cNvPr>
          <p:cNvPicPr>
            <a:picLocks noChangeAspect="1" noChangeArrowheads="1"/>
          </p:cNvPicPr>
          <p:nvPr/>
        </p:nvPicPr>
        <p:blipFill>
          <a:blip r:embed="rId2"/>
          <a:srcRect/>
          <a:stretch>
            <a:fillRect/>
          </a:stretch>
        </p:blipFill>
        <p:spPr bwMode="auto">
          <a:xfrm>
            <a:off x="-762000" y="-323850"/>
            <a:ext cx="10972800" cy="6019800"/>
          </a:xfrm>
          <a:prstGeom prst="rect">
            <a:avLst/>
          </a:prstGeom>
          <a:solidFill>
            <a:srgbClr val="FFFF00"/>
          </a:solidFill>
          <a:ln/>
        </p:spPr>
        <p:style>
          <a:lnRef idx="2">
            <a:schemeClr val="accent5">
              <a:shade val="50000"/>
            </a:schemeClr>
          </a:lnRef>
          <a:fillRef idx="1">
            <a:schemeClr val="accent5"/>
          </a:fillRef>
          <a:effectRef idx="0">
            <a:schemeClr val="accent5"/>
          </a:effectRef>
          <a:fontRef idx="minor">
            <a:schemeClr val="lt1"/>
          </a:fontRef>
        </p:style>
      </p:pic>
      <p:sp>
        <p:nvSpPr>
          <p:cNvPr id="5" name="TextBox 4">
            <a:extLst>
              <a:ext uri="{FF2B5EF4-FFF2-40B4-BE49-F238E27FC236}">
                <a16:creationId xmlns:a16="http://schemas.microsoft.com/office/drawing/2014/main" id="{2BB8B6A1-BCE6-F9F9-DAE8-3481F528CA2F}"/>
              </a:ext>
            </a:extLst>
          </p:cNvPr>
          <p:cNvSpPr txBox="1">
            <a:spLocks noChangeArrowheads="1"/>
          </p:cNvSpPr>
          <p:nvPr/>
        </p:nvSpPr>
        <p:spPr bwMode="auto">
          <a:xfrm>
            <a:off x="3044133" y="1200150"/>
            <a:ext cx="2979534" cy="461665"/>
          </a:xfrm>
          <a:prstGeom prst="rect">
            <a:avLst/>
          </a:prstGeom>
          <a:noFill/>
          <a:ln>
            <a:solidFill>
              <a:srgbClr val="FF00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x-none" altLang="x-none" sz="2400" b="1" dirty="0">
                <a:ln>
                  <a:solidFill>
                    <a:srgbClr val="7030A0"/>
                  </a:solidFill>
                </a:ln>
                <a:solidFill>
                  <a:srgbClr val="FF0000"/>
                </a:solidFill>
                <a:latin typeface="Times New Roman" panose="02020603050405020304" pitchFamily="18" charset="0"/>
                <a:cs typeface="Times New Roman" panose="02020603050405020304" pitchFamily="18" charset="0"/>
              </a:rPr>
              <a:t>XÁC ĐỊNH VẤN ĐỀ</a:t>
            </a:r>
          </a:p>
        </p:txBody>
      </p:sp>
      <p:sp>
        <p:nvSpPr>
          <p:cNvPr id="6" name="TextBox 5">
            <a:extLst>
              <a:ext uri="{FF2B5EF4-FFF2-40B4-BE49-F238E27FC236}">
                <a16:creationId xmlns:a16="http://schemas.microsoft.com/office/drawing/2014/main" id="{94616F1A-C5AD-2E23-6049-D90CCA54D595}"/>
              </a:ext>
            </a:extLst>
          </p:cNvPr>
          <p:cNvSpPr txBox="1">
            <a:spLocks noChangeArrowheads="1"/>
          </p:cNvSpPr>
          <p:nvPr/>
        </p:nvSpPr>
        <p:spPr bwMode="auto">
          <a:xfrm>
            <a:off x="2358524" y="1774934"/>
            <a:ext cx="4586304" cy="224676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n-US" sz="1800" dirty="0">
                <a:solidFill>
                  <a:schemeClr val="tx2">
                    <a:lumMod val="75000"/>
                  </a:schemeClr>
                </a:solidFill>
                <a:latin typeface="Time new roman"/>
              </a:rPr>
              <a:t>      </a:t>
            </a:r>
            <a:r>
              <a:rPr lang="vi-VN" sz="1800" b="1" dirty="0">
                <a:solidFill>
                  <a:schemeClr val="tx2">
                    <a:lumMod val="75000"/>
                  </a:schemeClr>
                </a:solidFill>
                <a:latin typeface="Time new roman"/>
              </a:rPr>
              <a:t>Tục ngữ có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u</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 </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Đi một ngày đàng học một sàng khôn</a:t>
            </a:r>
            <a:r>
              <a:rPr lang="en-US" sz="1800" b="1" dirty="0">
                <a:solidFill>
                  <a:schemeClr val="tx2">
                    <a:lumMod val="75000"/>
                  </a:schemeClr>
                </a:solidFill>
                <a:latin typeface="Time new roman"/>
              </a:rPr>
              <a:t>”</a:t>
            </a:r>
            <a:r>
              <a:rPr lang="vi-VN" sz="1800" b="1" dirty="0">
                <a:solidFill>
                  <a:schemeClr val="tx2">
                    <a:lumMod val="75000"/>
                  </a:schemeClr>
                </a:solidFill>
                <a:latin typeface="Time new roman"/>
              </a:rPr>
              <a:t>.</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Hôm</a:t>
            </a:r>
            <a:r>
              <a:rPr lang="en-US" sz="1800" b="1" dirty="0">
                <a:solidFill>
                  <a:schemeClr val="tx2">
                    <a:lumMod val="75000"/>
                  </a:schemeClr>
                </a:solidFill>
                <a:latin typeface="Time new roman"/>
              </a:rPr>
              <a:t> nay </a:t>
            </a:r>
            <a:r>
              <a:rPr lang="en-US" sz="1800" b="1" dirty="0" err="1">
                <a:solidFill>
                  <a:schemeClr val="tx2">
                    <a:lumMod val="75000"/>
                  </a:schemeClr>
                </a:solidFill>
                <a:latin typeface="Time new roman"/>
              </a:rPr>
              <a:t>chúng</a:t>
            </a:r>
            <a:r>
              <a:rPr lang="en-US" sz="1800" b="1" dirty="0">
                <a:solidFill>
                  <a:schemeClr val="tx2">
                    <a:lumMod val="75000"/>
                  </a:schemeClr>
                </a:solidFill>
                <a:latin typeface="Time new roman"/>
              </a:rPr>
              <a:t> ta </a:t>
            </a:r>
            <a:r>
              <a:rPr lang="en-US" sz="1800" b="1" dirty="0" err="1">
                <a:solidFill>
                  <a:schemeClr val="tx2">
                    <a:lumMod val="75000"/>
                  </a:schemeClr>
                </a:solidFill>
                <a:latin typeface="Time new roman"/>
              </a:rPr>
              <a:t>sẽ</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học</a:t>
            </a:r>
            <a:r>
              <a:rPr lang="en-US" sz="1800" b="1" dirty="0">
                <a:solidFill>
                  <a:schemeClr val="tx2">
                    <a:lumMod val="75000"/>
                  </a:schemeClr>
                </a:solidFill>
                <a:latin typeface="Time new roman"/>
              </a:rPr>
              <a:t> </a:t>
            </a:r>
            <a:r>
              <a:rPr lang="en-US" sz="1800" b="1" dirty="0" err="1">
                <a:solidFill>
                  <a:schemeClr val="tx2">
                    <a:lumMod val="75000"/>
                  </a:schemeClr>
                </a:solidFill>
                <a:latin typeface="Time new roman"/>
              </a:rPr>
              <a:t>hỏi</a:t>
            </a:r>
            <a:r>
              <a:rPr lang="en-US" sz="1800" b="1" dirty="0">
                <a:solidFill>
                  <a:schemeClr val="tx2">
                    <a:lumMod val="75000"/>
                  </a:schemeClr>
                </a:solidFill>
                <a:latin typeface="Time new roman"/>
              </a:rPr>
              <a:t> </a:t>
            </a:r>
            <a:r>
              <a:rPr lang="vi-VN" sz="1800" b="1" dirty="0">
                <a:solidFill>
                  <a:schemeClr val="tx2">
                    <a:lumMod val="75000"/>
                  </a:schemeClr>
                </a:solidFill>
                <a:latin typeface="Time new roman"/>
              </a:rPr>
              <a:t>bao nhiêu tri thức về mọi mặt của đời sống</a:t>
            </a:r>
            <a:r>
              <a:rPr lang="en-US" sz="1800" b="1" dirty="0">
                <a:solidFill>
                  <a:schemeClr val="tx2">
                    <a:lumMod val="75000"/>
                  </a:schemeClr>
                </a:solidFill>
                <a:latin typeface="Time new roman"/>
              </a:rPr>
              <a:t> qua </a:t>
            </a:r>
            <a:r>
              <a:rPr lang="vi-VN" sz="1800" b="1" dirty="0">
                <a:solidFill>
                  <a:schemeClr val="tx2">
                    <a:lumMod val="75000"/>
                  </a:schemeClr>
                </a:solidFill>
                <a:latin typeface="Time new roman"/>
              </a:rPr>
              <a:t>những lời nói thường có v</a:t>
            </a:r>
            <a:r>
              <a:rPr lang="en-US" sz="1800" b="1" dirty="0">
                <a:solidFill>
                  <a:schemeClr val="tx2">
                    <a:lumMod val="75000"/>
                  </a:schemeClr>
                </a:solidFill>
                <a:latin typeface="Time new roman"/>
              </a:rPr>
              <a:t>ầ</a:t>
            </a:r>
            <a:r>
              <a:rPr lang="vi-VN" sz="1800" b="1" dirty="0">
                <a:solidFill>
                  <a:schemeClr val="tx2">
                    <a:lumMod val="75000"/>
                  </a:schemeClr>
                </a:solidFill>
                <a:latin typeface="Time new roman"/>
              </a:rPr>
              <a:t>n, nhịp nhàng, c</a:t>
            </a:r>
            <a:r>
              <a:rPr lang="en-US" sz="1800" b="1" dirty="0">
                <a:solidFill>
                  <a:schemeClr val="tx2">
                    <a:lumMod val="75000"/>
                  </a:schemeClr>
                </a:solidFill>
                <a:latin typeface="Time new roman"/>
              </a:rPr>
              <a:t>â</a:t>
            </a:r>
            <a:r>
              <a:rPr lang="vi-VN" sz="1800" b="1" dirty="0">
                <a:solidFill>
                  <a:schemeClr val="tx2">
                    <a:lumMod val="75000"/>
                  </a:schemeClr>
                </a:solidFill>
                <a:latin typeface="Time new roman"/>
              </a:rPr>
              <a:t>n đ</a:t>
            </a:r>
            <a:r>
              <a:rPr lang="en-US" sz="1800" b="1" dirty="0">
                <a:solidFill>
                  <a:schemeClr val="tx2">
                    <a:lumMod val="75000"/>
                  </a:schemeClr>
                </a:solidFill>
                <a:latin typeface="Time new roman"/>
              </a:rPr>
              <a:t>ố</a:t>
            </a:r>
            <a:r>
              <a:rPr lang="vi-VN" sz="1800" b="1" dirty="0">
                <a:solidFill>
                  <a:schemeClr val="tx2">
                    <a:lumMod val="75000"/>
                  </a:schemeClr>
                </a:solidFill>
                <a:latin typeface="Time new roman"/>
              </a:rPr>
              <a:t>i, </a:t>
            </a:r>
            <a:r>
              <a:rPr lang="en-US" sz="1800" b="1" dirty="0">
                <a:solidFill>
                  <a:schemeClr val="tx2">
                    <a:lumMod val="75000"/>
                  </a:schemeClr>
                </a:solidFill>
                <a:latin typeface="Time new roman"/>
              </a:rPr>
              <a:t>E</a:t>
            </a:r>
            <a:r>
              <a:rPr lang="vi-VN" sz="1800" b="1" dirty="0">
                <a:solidFill>
                  <a:schemeClr val="tx2">
                    <a:lumMod val="75000"/>
                  </a:schemeClr>
                </a:solidFill>
                <a:latin typeface="Time new roman"/>
              </a:rPr>
              <a:t>m sẽ th</a:t>
            </a:r>
            <a:r>
              <a:rPr lang="en-US" sz="1800" b="1" dirty="0">
                <a:solidFill>
                  <a:schemeClr val="tx2">
                    <a:lumMod val="75000"/>
                  </a:schemeClr>
                </a:solidFill>
                <a:latin typeface="Time new roman"/>
              </a:rPr>
              <a:t>ấ</a:t>
            </a:r>
            <a:r>
              <a:rPr lang="vi-VN" sz="1800" b="1" dirty="0">
                <a:solidFill>
                  <a:schemeClr val="tx2">
                    <a:lumMod val="75000"/>
                  </a:schemeClr>
                </a:solidFill>
                <a:latin typeface="Time new roman"/>
              </a:rPr>
              <a:t>y c</a:t>
            </a:r>
            <a:r>
              <a:rPr lang="en-US" sz="1800" b="1" dirty="0">
                <a:solidFill>
                  <a:schemeClr val="tx2">
                    <a:lumMod val="75000"/>
                  </a:schemeClr>
                </a:solidFill>
                <a:latin typeface="Time new roman"/>
              </a:rPr>
              <a:t>ó</a:t>
            </a:r>
            <a:r>
              <a:rPr lang="vi-VN" sz="1800" b="1" dirty="0">
                <a:solidFill>
                  <a:schemeClr val="tx2">
                    <a:lumMod val="75000"/>
                  </a:schemeClr>
                </a:solidFill>
                <a:latin typeface="Time new roman"/>
              </a:rPr>
              <a:t> những đi</a:t>
            </a:r>
            <a:r>
              <a:rPr lang="en-US" sz="1800" b="1" dirty="0">
                <a:solidFill>
                  <a:schemeClr val="tx2">
                    <a:lumMod val="75000"/>
                  </a:schemeClr>
                </a:solidFill>
                <a:latin typeface="Time new roman"/>
              </a:rPr>
              <a:t>ề</a:t>
            </a:r>
            <a:r>
              <a:rPr lang="vi-VN" sz="1800" b="1" dirty="0">
                <a:solidFill>
                  <a:schemeClr val="tx2">
                    <a:lumMod val="75000"/>
                  </a:schemeClr>
                </a:solidFill>
                <a:latin typeface="Time new roman"/>
              </a:rPr>
              <a:t>u thật mới mẻ, bổ ích.</a:t>
            </a:r>
            <a:endParaRPr lang="en-US" sz="1800" b="1" dirty="0">
              <a:solidFill>
                <a:schemeClr val="tx2">
                  <a:lumMod val="75000"/>
                </a:schemeClr>
              </a:solidFill>
              <a:latin typeface="Time new roman"/>
            </a:endParaRPr>
          </a:p>
          <a:p>
            <a:pPr algn="ctr">
              <a:spcBef>
                <a:spcPct val="0"/>
              </a:spcBef>
              <a:buFontTx/>
              <a:buNone/>
              <a:defRPr/>
            </a:pPr>
            <a:endParaRPr lang="x-none" altLang="x-none" b="1" dirty="0">
              <a:ln>
                <a:solidFill>
                  <a:srgbClr val="0070C0"/>
                </a:solidFill>
              </a:ln>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86364799-1677-E24A-6BF3-1ABFF9CF125E}"/>
              </a:ext>
            </a:extLst>
          </p:cNvPr>
          <p:cNvSpPr/>
          <p:nvPr/>
        </p:nvSpPr>
        <p:spPr>
          <a:xfrm>
            <a:off x="10591800" y="37719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6">
            <a:extLst>
              <a:ext uri="{FF2B5EF4-FFF2-40B4-BE49-F238E27FC236}">
                <a16:creationId xmlns:a16="http://schemas.microsoft.com/office/drawing/2014/main" id="{F0867D72-A57E-BD20-83A1-AEB0127B5D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9067800" cy="5143500"/>
          </a:xfrm>
          <a:solidFill>
            <a:srgbClr val="00B050"/>
          </a:solidFill>
        </p:spPr>
      </p:pic>
      <p:pic>
        <p:nvPicPr>
          <p:cNvPr id="27651" name="图片 66">
            <a:extLst>
              <a:ext uri="{FF2B5EF4-FFF2-40B4-BE49-F238E27FC236}">
                <a16:creationId xmlns:a16="http://schemas.microsoft.com/office/drawing/2014/main" id="{115D1D1C-B3C9-3050-F2C6-49BDE9505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371600"/>
            <a:ext cx="34813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8">
            <a:extLst>
              <a:ext uri="{FF2B5EF4-FFF2-40B4-BE49-F238E27FC236}">
                <a16:creationId xmlns:a16="http://schemas.microsoft.com/office/drawing/2014/main" id="{1D14D88E-5007-495E-B004-B67D806C8056}"/>
              </a:ext>
            </a:extLst>
          </p:cNvPr>
          <p:cNvSpPr txBox="1">
            <a:spLocks noChangeArrowheads="1"/>
          </p:cNvSpPr>
          <p:nvPr/>
        </p:nvSpPr>
        <p:spPr bwMode="auto">
          <a:xfrm>
            <a:off x="3086100" y="1863725"/>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r>
              <a:rPr lang="en-GB" altLang="en-US" b="1">
                <a:solidFill>
                  <a:srgbClr val="0070C0"/>
                </a:solidFill>
                <a:latin typeface="Cambria Math" panose="02040503050406030204" pitchFamily="18" charset="0"/>
                <a:ea typeface="Cambria Math" panose="02040503050406030204" pitchFamily="18" charset="0"/>
                <a:cs typeface="Cambria Math" panose="02040503050406030204" pitchFamily="18" charset="0"/>
              </a:rPr>
              <a:t>TRI THỨC NGỮ VĂN</a:t>
            </a:r>
          </a:p>
        </p:txBody>
      </p:sp>
      <p:sp>
        <p:nvSpPr>
          <p:cNvPr id="13" name="TextBox 12">
            <a:extLst>
              <a:ext uri="{FF2B5EF4-FFF2-40B4-BE49-F238E27FC236}">
                <a16:creationId xmlns:a16="http://schemas.microsoft.com/office/drawing/2014/main" id="{D95BA244-B8AD-EB14-A575-FBADA57859E7}"/>
              </a:ext>
            </a:extLst>
          </p:cNvPr>
          <p:cNvSpPr txBox="1">
            <a:spLocks noChangeArrowheads="1"/>
          </p:cNvSpPr>
          <p:nvPr/>
        </p:nvSpPr>
        <p:spPr bwMode="auto">
          <a:xfrm>
            <a:off x="136013" y="2153655"/>
            <a:ext cx="1298293" cy="461665"/>
          </a:xfrm>
          <a:prstGeom prst="rect">
            <a:avLst/>
          </a:prstGeom>
          <a:noFill/>
          <a:ln>
            <a:solidFill>
              <a:srgbClr val="0070C0"/>
            </a:solid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err="1">
                <a:ln>
                  <a:solidFill>
                    <a:srgbClr val="7030A0"/>
                  </a:solidFill>
                </a:ln>
                <a:latin typeface="Times New Roman" panose="02020603050405020304" pitchFamily="18" charset="0"/>
                <a:cs typeface="Times New Roman" panose="02020603050405020304" pitchFamily="18" charset="0"/>
              </a:rPr>
              <a:t>Tục</a:t>
            </a:r>
            <a:r>
              <a:rPr lang="en-US" altLang="x-none" sz="2400" b="1" dirty="0">
                <a:ln>
                  <a:solidFill>
                    <a:srgbClr val="7030A0"/>
                  </a:solidFill>
                </a:ln>
                <a:latin typeface="Times New Roman" panose="02020603050405020304" pitchFamily="18" charset="0"/>
                <a:cs typeface="Times New Roman" panose="02020603050405020304" pitchFamily="18" charset="0"/>
              </a:rPr>
              <a:t> </a:t>
            </a:r>
            <a:r>
              <a:rPr lang="en-US" altLang="x-none" sz="2400" b="1" dirty="0" err="1">
                <a:ln>
                  <a:solidFill>
                    <a:srgbClr val="7030A0"/>
                  </a:solidFill>
                </a:ln>
                <a:latin typeface="Times New Roman" panose="02020603050405020304" pitchFamily="18" charset="0"/>
                <a:cs typeface="Times New Roman" panose="02020603050405020304" pitchFamily="18" charset="0"/>
              </a:rPr>
              <a:t>ngữ</a:t>
            </a:r>
            <a:r>
              <a:rPr lang="en-US" altLang="x-none" sz="2400" b="1" dirty="0">
                <a:ln>
                  <a:solidFill>
                    <a:srgbClr val="7030A0"/>
                  </a:solidFill>
                </a:ln>
                <a:latin typeface="Times New Roman" panose="02020603050405020304" pitchFamily="18" charset="0"/>
                <a:cs typeface="Times New Roman" panose="02020603050405020304" pitchFamily="18" charset="0"/>
              </a:rPr>
              <a:t> </a:t>
            </a:r>
            <a:endParaRPr lang="x-none" altLang="x-none" sz="2400" b="1" dirty="0">
              <a:ln>
                <a:solidFill>
                  <a:srgbClr val="7030A0"/>
                </a:solidFill>
              </a:ln>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108B4C7-51DD-8BB3-E9ED-89EE03C60FC7}"/>
              </a:ext>
            </a:extLst>
          </p:cNvPr>
          <p:cNvSpPr txBox="1">
            <a:spLocks noChangeArrowheads="1"/>
          </p:cNvSpPr>
          <p:nvPr/>
        </p:nvSpPr>
        <p:spPr bwMode="auto">
          <a:xfrm>
            <a:off x="400050" y="2787650"/>
            <a:ext cx="8266113" cy="1570038"/>
          </a:xfrm>
          <a:prstGeom prst="rect">
            <a:avLst/>
          </a:prstGeom>
          <a:solidFill>
            <a:schemeClr val="accent5">
              <a:lumMod val="40000"/>
              <a:lumOff val="60000"/>
            </a:schemeClr>
          </a:solidFill>
          <a:ln>
            <a:solidFill>
              <a:schemeClr val="tx1"/>
            </a:solidFill>
          </a:ln>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defRPr/>
            </a:pPr>
            <a:r>
              <a:rPr lang="vi-VN" dirty="0">
                <a:solidFill>
                  <a:schemeClr val="tx2">
                    <a:lumMod val="75000"/>
                  </a:schemeClr>
                </a:solidFill>
              </a:rPr>
              <a:t>Tục ngữ thuộc loại sáng tác ngôn từ dân gian, là những câu ngắn gọn, nhịp nhàng, cân đối</a:t>
            </a:r>
            <a:r>
              <a:rPr lang="en-US" dirty="0">
                <a:solidFill>
                  <a:schemeClr val="tx2">
                    <a:lumMod val="75000"/>
                  </a:schemeClr>
                </a:solidFill>
              </a:rPr>
              <a:t>,</a:t>
            </a:r>
            <a:r>
              <a:rPr lang="vi-VN" dirty="0">
                <a:solidFill>
                  <a:schemeClr val="tx2">
                    <a:lumMod val="75000"/>
                  </a:schemeClr>
                </a:solidFill>
              </a:rPr>
              <a:t> thường có vần điệu, đúc k</a:t>
            </a:r>
            <a:r>
              <a:rPr lang="en-US" dirty="0">
                <a:solidFill>
                  <a:schemeClr val="tx2">
                    <a:lumMod val="75000"/>
                  </a:schemeClr>
                </a:solidFill>
              </a:rPr>
              <a:t>ế</a:t>
            </a:r>
            <a:r>
              <a:rPr lang="vi-VN" dirty="0">
                <a:solidFill>
                  <a:schemeClr val="tx2">
                    <a:lumMod val="75000"/>
                  </a:schemeClr>
                </a:solidFill>
              </a:rPr>
              <a:t>t nhận thức v</a:t>
            </a:r>
            <a:r>
              <a:rPr lang="en-US" dirty="0">
                <a:solidFill>
                  <a:schemeClr val="tx2">
                    <a:lumMod val="75000"/>
                  </a:schemeClr>
                </a:solidFill>
              </a:rPr>
              <a:t>ề</a:t>
            </a:r>
            <a:r>
              <a:rPr lang="vi-VN" dirty="0">
                <a:solidFill>
                  <a:schemeClr val="tx2">
                    <a:lumMod val="75000"/>
                  </a:schemeClr>
                </a:solidFill>
              </a:rPr>
              <a:t> tự nhi</a:t>
            </a:r>
            <a:r>
              <a:rPr lang="en-US" dirty="0">
                <a:solidFill>
                  <a:schemeClr val="tx2">
                    <a:lumMod val="75000"/>
                  </a:schemeClr>
                </a:solidFill>
              </a:rPr>
              <a:t>ê</a:t>
            </a:r>
            <a:r>
              <a:rPr lang="vi-VN" dirty="0">
                <a:solidFill>
                  <a:schemeClr val="tx2">
                    <a:lumMod val="75000"/>
                  </a:schemeClr>
                </a:solidFill>
              </a:rPr>
              <a:t>n và xã hội, kinh nghiệm về </a:t>
            </a:r>
            <a:r>
              <a:rPr lang="en-US" dirty="0">
                <a:solidFill>
                  <a:schemeClr val="tx2">
                    <a:lumMod val="75000"/>
                  </a:schemeClr>
                </a:solidFill>
              </a:rPr>
              <a:t>đ</a:t>
            </a:r>
            <a:r>
              <a:rPr lang="vi-VN" dirty="0">
                <a:solidFill>
                  <a:schemeClr val="tx2">
                    <a:lumMod val="75000"/>
                  </a:schemeClr>
                </a:solidFill>
              </a:rPr>
              <a:t>ạo </a:t>
            </a:r>
            <a:r>
              <a:rPr lang="en-US" dirty="0">
                <a:solidFill>
                  <a:schemeClr val="tx2">
                    <a:lumMod val="75000"/>
                  </a:schemeClr>
                </a:solidFill>
              </a:rPr>
              <a:t>đ</a:t>
            </a:r>
            <a:r>
              <a:rPr lang="vi-VN" dirty="0">
                <a:solidFill>
                  <a:schemeClr val="tx2">
                    <a:lumMod val="75000"/>
                  </a:schemeClr>
                </a:solidFill>
              </a:rPr>
              <a:t>ức và ứng xử trong đời sống.</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Ảnh Nền Powerpoint Đẹp ❤️ Background PPT Chuyên Nghiệp – SCR.VN">
            <a:extLst>
              <a:ext uri="{FF2B5EF4-FFF2-40B4-BE49-F238E27FC236}">
                <a16:creationId xmlns:a16="http://schemas.microsoft.com/office/drawing/2014/main" id="{7AE69837-072A-18D0-F759-ED41046A5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9DD3C76-5410-C42D-F085-6B5F4F637990}"/>
              </a:ext>
            </a:extLst>
          </p:cNvPr>
          <p:cNvSpPr txBox="1">
            <a:spLocks noChangeArrowheads="1"/>
          </p:cNvSpPr>
          <p:nvPr/>
        </p:nvSpPr>
        <p:spPr bwMode="auto">
          <a:xfrm>
            <a:off x="1981200" y="48280"/>
            <a:ext cx="6128344" cy="523220"/>
          </a:xfrm>
          <a:prstGeom prst="rect">
            <a:avLst/>
          </a:prstGeom>
          <a:solidFill>
            <a:schemeClr val="accent1">
              <a:lumMod val="40000"/>
              <a:lumOff val="60000"/>
            </a:schemeClr>
          </a:solid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C000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1E2FAC3-ACEB-8F66-586B-77A345E10A5D}"/>
              </a:ext>
            </a:extLst>
          </p:cNvPr>
          <p:cNvSpPr txBox="1">
            <a:spLocks noChangeArrowheads="1"/>
          </p:cNvSpPr>
          <p:nvPr/>
        </p:nvSpPr>
        <p:spPr bwMode="auto">
          <a:xfrm>
            <a:off x="298831" y="1018028"/>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latin typeface="Times New Roman" panose="02020603050405020304" pitchFamily="18" charset="0"/>
                <a:cs typeface="Times New Roman" panose="02020603050405020304" pitchFamily="18" charset="0"/>
              </a:rPr>
              <a:t>1. </a:t>
            </a:r>
            <a:r>
              <a:rPr lang="en-US" altLang="x-none" sz="2400" b="1" dirty="0" err="1">
                <a:ln>
                  <a:solidFill>
                    <a:srgbClr val="FFFF00"/>
                  </a:solidFill>
                </a:ln>
                <a:latin typeface="Times New Roman" panose="02020603050405020304" pitchFamily="18" charset="0"/>
                <a:cs typeface="Times New Roman" panose="02020603050405020304" pitchFamily="18" charset="0"/>
              </a:rPr>
              <a:t>Đọc</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văn</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BC91F5-AAA3-A829-9D2A-C14C5507476E}"/>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DCBC91F5-AAA3-A829-9D2A-C14C5507476E}"/>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12D0BD9-5422-7ABC-4228-5D5EF3CC16D2}"/>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F12D0BD9-5422-7ABC-4228-5D5EF3CC16D2}"/>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id="{49E08C5E-65DE-A7DF-DA42-8A8A2325ECC4}"/>
              </a:ext>
            </a:extLst>
          </p:cNvPr>
          <p:cNvSpPr txBox="1">
            <a:spLocks noChangeArrowheads="1"/>
          </p:cNvSpPr>
          <p:nvPr/>
        </p:nvSpPr>
        <p:spPr bwMode="auto">
          <a:xfrm>
            <a:off x="-360" y="661918"/>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680" name="TextBox 2">
            <a:extLst>
              <a:ext uri="{FF2B5EF4-FFF2-40B4-BE49-F238E27FC236}">
                <a16:creationId xmlns:a16="http://schemas.microsoft.com/office/drawing/2014/main" id="{A459EA3A-BBDC-BDCC-4A35-64C2EF39A6A6}"/>
              </a:ext>
            </a:extLst>
          </p:cNvPr>
          <p:cNvSpPr txBox="1">
            <a:spLocks noChangeArrowheads="1"/>
          </p:cNvSpPr>
          <p:nvPr/>
        </p:nvSpPr>
        <p:spPr bwMode="auto">
          <a:xfrm>
            <a:off x="1219200" y="1739900"/>
            <a:ext cx="58674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52450" algn="l"/>
              </a:tabLst>
              <a:defRPr sz="2000">
                <a:solidFill>
                  <a:schemeClr val="tx1"/>
                </a:solidFill>
                <a:latin typeface="Arial" panose="020B0604020202020204" pitchFamily="34" charset="0"/>
              </a:defRPr>
            </a:lvl1pPr>
            <a:lvl2pPr marL="742950" indent="-285750">
              <a:tabLst>
                <a:tab pos="552450" algn="l"/>
              </a:tabLst>
              <a:defRPr sz="2000">
                <a:solidFill>
                  <a:schemeClr val="tx1"/>
                </a:solidFill>
                <a:latin typeface="Arial" panose="020B0604020202020204" pitchFamily="34" charset="0"/>
              </a:defRPr>
            </a:lvl2pPr>
            <a:lvl3pPr marL="1143000" indent="-228600">
              <a:tabLst>
                <a:tab pos="552450" algn="l"/>
              </a:tabLst>
              <a:defRPr sz="2000">
                <a:solidFill>
                  <a:schemeClr val="tx1"/>
                </a:solidFill>
                <a:latin typeface="Arial" panose="020B0604020202020204" pitchFamily="34" charset="0"/>
              </a:defRPr>
            </a:lvl3pPr>
            <a:lvl4pPr marL="1600200" indent="-228600">
              <a:tabLst>
                <a:tab pos="552450" algn="l"/>
              </a:tabLst>
              <a:defRPr sz="2000">
                <a:solidFill>
                  <a:schemeClr val="tx1"/>
                </a:solidFill>
                <a:latin typeface="Arial" panose="020B0604020202020204" pitchFamily="34" charset="0"/>
              </a:defRPr>
            </a:lvl4pPr>
            <a:lvl5pPr marL="2057400" indent="-228600">
              <a:tabLst>
                <a:tab pos="55245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52450"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Chú ý đọc tách bạch từng cầu, ơ mỗi cầu, nhịp điệu phải rành mạch, âm lượng vừa phải, dễ nghe.</a:t>
            </a:r>
            <a:endParaRPr lang="en-US" altLang="en-US" sz="1800">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Trong quá trình đọc</a:t>
            </a:r>
            <a:r>
              <a:rPr lang="en-US" altLang="en-US" sz="1800">
                <a:latin typeface="Times New Roman" panose="02020603050405020304" pitchFamily="18" charset="0"/>
                <a:cs typeface="Times New Roman" panose="02020603050405020304" pitchFamily="18" charset="0"/>
              </a:rPr>
              <a:t> cầng </a:t>
            </a:r>
            <a:r>
              <a:rPr lang="vi-VN" altLang="en-US" sz="1800">
                <a:latin typeface="Times New Roman" panose="02020603050405020304" pitchFamily="18" charset="0"/>
                <a:cs typeface="Times New Roman" panose="02020603050405020304" pitchFamily="18" charset="0"/>
              </a:rPr>
              <a:t>chú </a:t>
            </a:r>
            <a:r>
              <a:rPr lang="en-US" altLang="en-US" sz="1800">
                <a:latin typeface="Times New Roman" panose="02020603050405020304" pitchFamily="18" charset="0"/>
                <a:cs typeface="Times New Roman" panose="02020603050405020304" pitchFamily="18" charset="0"/>
              </a:rPr>
              <a:t>y </a:t>
            </a:r>
            <a:r>
              <a:rPr lang="vi-VN" altLang="en-US" sz="1800">
                <a:latin typeface="Times New Roman" panose="02020603050405020304" pitchFamily="18" charset="0"/>
                <a:cs typeface="Times New Roman" panose="02020603050405020304" pitchFamily="18" charset="0"/>
              </a:rPr>
              <a:t>các th</a:t>
            </a:r>
            <a:r>
              <a:rPr lang="en-US" altLang="en-US" sz="1800">
                <a:latin typeface="Times New Roman" panose="02020603050405020304" pitchFamily="18" charset="0"/>
                <a:cs typeface="Times New Roman" panose="02020603050405020304" pitchFamily="18" charset="0"/>
              </a:rPr>
              <a:t>ẻ </a:t>
            </a:r>
            <a:r>
              <a:rPr lang="vi-VN" altLang="en-US" sz="1800">
                <a:latin typeface="Times New Roman" panose="02020603050405020304" pitchFamily="18" charset="0"/>
                <a:cs typeface="Times New Roman" panose="02020603050405020304" pitchFamily="18" charset="0"/>
              </a:rPr>
              <a:t>chi</a:t>
            </a:r>
            <a:r>
              <a:rPr lang="en-US" altLang="en-US" sz="1800">
                <a:latin typeface="Times New Roman" panose="02020603050405020304" pitchFamily="18" charset="0"/>
                <a:cs typeface="Times New Roman" panose="02020603050405020304" pitchFamily="18" charset="0"/>
              </a:rPr>
              <a:t>ế</a:t>
            </a:r>
            <a:r>
              <a:rPr lang="vi-VN" altLang="en-US" sz="1800">
                <a:latin typeface="Times New Roman" panose="02020603050405020304" pitchFamily="18" charset="0"/>
                <a:cs typeface="Times New Roman" panose="02020603050405020304" pitchFamily="18" charset="0"/>
              </a:rPr>
              <a:t>n lược đọc bên phải để nhận diện nhanh các chủ đề và đặc điểm chung vế hình thức (số dòng, sô tiếng, nhịp, vẩn) của các câu tục </a:t>
            </a:r>
            <a:r>
              <a:rPr lang="vi-VN" altLang="en-US" sz="1800">
                <a:solidFill>
                  <a:schemeClr val="bg1"/>
                </a:solidFill>
                <a:latin typeface="Times New Roman" panose="02020603050405020304" pitchFamily="18" charset="0"/>
                <a:cs typeface="Times New Roman" panose="02020603050405020304" pitchFamily="18" charset="0"/>
              </a:rPr>
              <a:t>ngữ. </a:t>
            </a:r>
            <a:endParaRPr lang="en-US" altLang="en-US" sz="180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DEFB81D6-B9EC-784A-078B-38A7805D3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9E7521F9-0BF4-C0D1-0918-46351FAE42D2}"/>
              </a:ext>
            </a:extLst>
          </p:cNvPr>
          <p:cNvSpPr/>
          <p:nvPr/>
        </p:nvSpPr>
        <p:spPr>
          <a:xfrm>
            <a:off x="0" y="57150"/>
            <a:ext cx="9093200" cy="5119688"/>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sp>
        <p:nvSpPr>
          <p:cNvPr id="7" name="TextBox 6">
            <a:extLst>
              <a:ext uri="{FF2B5EF4-FFF2-40B4-BE49-F238E27FC236}">
                <a16:creationId xmlns:a16="http://schemas.microsoft.com/office/drawing/2014/main" id="{8EFD261E-D928-A84C-9300-46A6754F9091}"/>
              </a:ext>
            </a:extLst>
          </p:cNvPr>
          <p:cNvSpPr txBox="1">
            <a:spLocks noChangeArrowheads="1"/>
          </p:cNvSpPr>
          <p:nvPr/>
        </p:nvSpPr>
        <p:spPr bwMode="auto">
          <a:xfrm>
            <a:off x="1981200" y="48280"/>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F662C18-5168-7FA9-B3D4-9366E7C4C18E}"/>
              </a:ext>
            </a:extLst>
          </p:cNvPr>
          <p:cNvSpPr txBox="1">
            <a:spLocks noChangeArrowheads="1"/>
          </p:cNvSpPr>
          <p:nvPr/>
        </p:nvSpPr>
        <p:spPr bwMode="auto">
          <a:xfrm>
            <a:off x="152401" y="742950"/>
            <a:ext cx="2135521"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1.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Đọc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văn</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bản</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A82A80-B0CB-C4A3-3ADF-BCB90173067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68A82A80-B0CB-C4A3-3ADF-BCB90173067C}"/>
                  </a:ext>
                </a:extLst>
              </p:cNvPr>
              <p:cNvPicPr/>
              <p:nvPr/>
            </p:nvPicPr>
            <p:blipFill>
              <a:blip r:embed="rId5"/>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CA9D909-CCCF-CB3A-5EB7-B4BC1916FF8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8CA9D909-CCCF-CB3A-5EB7-B4BC1916FF8C}"/>
                  </a:ext>
                </a:extLst>
              </p:cNvPr>
              <p:cNvPicPr/>
              <p:nvPr/>
            </p:nvPicPr>
            <p:blipFill>
              <a:blip r:embed="rId5"/>
              <a:stretch>
                <a:fillRect/>
              </a:stretch>
            </p:blipFill>
            <p:spPr>
              <a:xfrm>
                <a:off x="2723824" y="3379765"/>
                <a:ext cx="18000" cy="13500"/>
              </a:xfrm>
              <a:prstGeom prst="rect">
                <a:avLst/>
              </a:prstGeom>
            </p:spPr>
          </p:pic>
        </mc:Fallback>
      </mc:AlternateContent>
      <p:sp>
        <p:nvSpPr>
          <p:cNvPr id="18" name="TextBox 17">
            <a:extLst>
              <a:ext uri="{FF2B5EF4-FFF2-40B4-BE49-F238E27FC236}">
                <a16:creationId xmlns:a16="http://schemas.microsoft.com/office/drawing/2014/main" id="{1A16CC9D-598F-9EAF-AA02-E42A1F514AA1}"/>
              </a:ext>
            </a:extLst>
          </p:cNvPr>
          <p:cNvSpPr txBox="1">
            <a:spLocks noChangeArrowheads="1"/>
          </p:cNvSpPr>
          <p:nvPr/>
        </p:nvSpPr>
        <p:spPr bwMode="auto">
          <a:xfrm>
            <a:off x="0" y="514350"/>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5530CAF-D09C-76F9-1526-391DE4B35D1E}"/>
              </a:ext>
            </a:extLst>
          </p:cNvPr>
          <p:cNvSpPr txBox="1">
            <a:spLocks noChangeArrowheads="1"/>
          </p:cNvSpPr>
          <p:nvPr/>
        </p:nvSpPr>
        <p:spPr bwMode="auto">
          <a:xfrm>
            <a:off x="152400" y="1085850"/>
            <a:ext cx="3199146"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2.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Tìm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hiểu</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từ</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khó</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EFCF9F0-821C-4FC9-B624-C65DB2F43659}"/>
              </a:ext>
            </a:extLst>
          </p:cNvPr>
          <p:cNvSpPr txBox="1">
            <a:spLocks noChangeArrowheads="1"/>
          </p:cNvSpPr>
          <p:nvPr/>
        </p:nvSpPr>
        <p:spPr bwMode="auto">
          <a:xfrm>
            <a:off x="762000" y="1581150"/>
            <a:ext cx="35052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Cần: siêng năng</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Tày: bằng</a:t>
            </a:r>
            <a:endParaRPr lang="en-US" altLang="en-US" sz="180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a:solidFill>
                  <a:srgbClr val="FFFF00"/>
                </a:solidFill>
                <a:latin typeface="Times New Roman" panose="02020603050405020304" pitchFamily="18" charset="0"/>
                <a:ea typeface="Cambria" panose="02040503050406030204" pitchFamily="18" charset="0"/>
                <a:cs typeface="Cambria" panose="02040503050406030204" pitchFamily="18" charset="0"/>
              </a:rPr>
              <a:t>- Nề : ngại (nghĩa trong văn bản)</a:t>
            </a:r>
            <a:endParaRPr lang="en-US" altLang="en-US" sz="180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Left)">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0B350677-17FB-CE6A-B3BF-F1743946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0932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8A8AC25E-5C96-9F9C-2FE3-6AE0465AF172}"/>
              </a:ext>
            </a:extLst>
          </p:cNvPr>
          <p:cNvSpPr/>
          <p:nvPr/>
        </p:nvSpPr>
        <p:spPr>
          <a:xfrm>
            <a:off x="0" y="71438"/>
            <a:ext cx="9093200" cy="5119687"/>
          </a:xfrm>
          <a:prstGeom prst="round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84897CE-E589-9C3D-1BA9-4EFF9EBC7C6C}"/>
                  </a:ext>
                </a:extLst>
              </p14:cNvPr>
              <p14:cNvContentPartPr/>
              <p14:nvPr/>
            </p14:nvContentPartPr>
            <p14:xfrm>
              <a:off x="2239984" y="2950735"/>
              <a:ext cx="360" cy="270"/>
            </p14:xfrm>
          </p:contentPart>
        </mc:Choice>
        <mc:Fallback xmlns="">
          <p:pic>
            <p:nvPicPr>
              <p:cNvPr id="4" name="Ink 3">
                <a:extLst>
                  <a:ext uri="{FF2B5EF4-FFF2-40B4-BE49-F238E27FC236}">
                    <a16:creationId xmlns:a16="http://schemas.microsoft.com/office/drawing/2014/main" id="{484897CE-E589-9C3D-1BA9-4EFF9EBC7C6C}"/>
                  </a:ext>
                </a:extLst>
              </p:cNvPr>
              <p:cNvPicPr/>
              <p:nvPr/>
            </p:nvPicPr>
            <p:blipFill>
              <a:blip r:embed="rId4"/>
              <a:stretch>
                <a:fillRect/>
              </a:stretch>
            </p:blipFill>
            <p:spPr>
              <a:xfrm>
                <a:off x="2230984" y="2943985"/>
                <a:ext cx="180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D34961E-DCF6-63B6-0EB2-1B507E17D8DC}"/>
                  </a:ext>
                </a:extLst>
              </p14:cNvPr>
              <p14:cNvContentPartPr/>
              <p14:nvPr/>
            </p14:nvContentPartPr>
            <p14:xfrm>
              <a:off x="2732824" y="3386515"/>
              <a:ext cx="360" cy="270"/>
            </p14:xfrm>
          </p:contentPart>
        </mc:Choice>
        <mc:Fallback xmlns="">
          <p:pic>
            <p:nvPicPr>
              <p:cNvPr id="5" name="Ink 4">
                <a:extLst>
                  <a:ext uri="{FF2B5EF4-FFF2-40B4-BE49-F238E27FC236}">
                    <a16:creationId xmlns:a16="http://schemas.microsoft.com/office/drawing/2014/main" id="{3D34961E-DCF6-63B6-0EB2-1B507E17D8DC}"/>
                  </a:ext>
                </a:extLst>
              </p:cNvPr>
              <p:cNvPicPr/>
              <p:nvPr/>
            </p:nvPicPr>
            <p:blipFill>
              <a:blip r:embed="rId4"/>
              <a:stretch>
                <a:fillRect/>
              </a:stretch>
            </p:blipFill>
            <p:spPr>
              <a:xfrm>
                <a:off x="2723824" y="3379765"/>
                <a:ext cx="18000" cy="13500"/>
              </a:xfrm>
              <a:prstGeom prst="rect">
                <a:avLst/>
              </a:prstGeom>
            </p:spPr>
          </p:pic>
        </mc:Fallback>
      </mc:AlternateContent>
      <p:sp>
        <p:nvSpPr>
          <p:cNvPr id="13" name="TextBox 12">
            <a:extLst>
              <a:ext uri="{FF2B5EF4-FFF2-40B4-BE49-F238E27FC236}">
                <a16:creationId xmlns:a16="http://schemas.microsoft.com/office/drawing/2014/main" id="{757A4E2C-92BF-857F-E8E5-22FFD3DAB246}"/>
              </a:ext>
            </a:extLst>
          </p:cNvPr>
          <p:cNvSpPr txBox="1">
            <a:spLocks noChangeArrowheads="1"/>
          </p:cNvSpPr>
          <p:nvPr/>
        </p:nvSpPr>
        <p:spPr bwMode="auto">
          <a:xfrm>
            <a:off x="0" y="771465"/>
            <a:ext cx="2733184" cy="40011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rPr>
              <a:t>I. TÌM HIỂU CHUNG</a:t>
            </a:r>
            <a:endParaRPr lang="x-none" altLang="x-none" sz="20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56F1A29-958C-4FAB-9916-937C3AAF21E8}"/>
              </a:ext>
            </a:extLst>
          </p:cNvPr>
          <p:cNvSpPr txBox="1">
            <a:spLocks noChangeArrowheads="1"/>
          </p:cNvSpPr>
          <p:nvPr/>
        </p:nvSpPr>
        <p:spPr bwMode="auto">
          <a:xfrm>
            <a:off x="1981200" y="109745"/>
            <a:ext cx="6128344" cy="523220"/>
          </a:xfrm>
          <a:prstGeom prst="rect">
            <a:avLst/>
          </a:prstGeom>
          <a:noFill/>
          <a:ln>
            <a:solidFill>
              <a:srgbClr val="FFFF00"/>
            </a:solid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800" b="1" dirty="0">
                <a:solidFill>
                  <a:srgbClr val="FFFF00"/>
                </a:solidFill>
                <a:latin typeface="Times New Roman" panose="02020603050405020304" pitchFamily="18" charset="0"/>
                <a:ea typeface="Times New Roman" panose="02020603050405020304" pitchFamily="18" charset="0"/>
              </a:rPr>
              <a:t>MỘT SỐ CÂU TỤC NGỮ VIỆT NAM</a:t>
            </a:r>
            <a:endParaRPr lang="x-none" altLang="x-none" sz="2800" b="1" dirty="0">
              <a:ln>
                <a:solidFill>
                  <a:srgbClr val="FFFF00"/>
                </a:solidFill>
              </a:ln>
              <a:solidFill>
                <a:srgbClr val="FFFF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9FB851D-84BD-47A1-1DAB-ACCE24370DF2}"/>
              </a:ext>
            </a:extLst>
          </p:cNvPr>
          <p:cNvSpPr txBox="1">
            <a:spLocks noChangeArrowheads="1"/>
          </p:cNvSpPr>
          <p:nvPr/>
        </p:nvSpPr>
        <p:spPr bwMode="auto">
          <a:xfrm>
            <a:off x="533400" y="1571625"/>
            <a:ext cx="3124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a. </a:t>
            </a:r>
            <a:r>
              <a:rPr lang="en-US" altLang="en-US" sz="1800" b="1" i="1" dirty="0" err="1">
                <a:solidFill>
                  <a:srgbClr val="FFFF00"/>
                </a:solidFill>
                <a:latin typeface="Times New Roman" panose="02020603050405020304" pitchFamily="18" charset="0"/>
                <a:cs typeface="Times New Roman" panose="02020603050405020304" pitchFamily="18" charset="0"/>
              </a:rPr>
              <a:t>Hình</a:t>
            </a:r>
            <a:r>
              <a:rPr lang="en-US" altLang="en-US" sz="1800" b="1" i="1" dirty="0">
                <a:solidFill>
                  <a:srgbClr val="FFFF00"/>
                </a:solidFill>
                <a:latin typeface="Times New Roman" panose="02020603050405020304" pitchFamily="18" charset="0"/>
                <a:cs typeface="Times New Roman" panose="02020603050405020304" pitchFamily="18" charset="0"/>
              </a:rPr>
              <a:t> </a:t>
            </a:r>
            <a:r>
              <a:rPr lang="en-US" altLang="en-US" sz="1800" b="1" i="1" dirty="0" err="1">
                <a:solidFill>
                  <a:srgbClr val="FFFF00"/>
                </a:solidFill>
                <a:latin typeface="Times New Roman" panose="02020603050405020304" pitchFamily="18" charset="0"/>
                <a:cs typeface="Times New Roman" panose="02020603050405020304" pitchFamily="18" charset="0"/>
              </a:rPr>
              <a:t>thức</a:t>
            </a:r>
            <a:r>
              <a:rPr lang="en-US" altLang="en-US" sz="1800" b="1" i="1" dirty="0">
                <a:solidFill>
                  <a:srgbClr val="FFFF00"/>
                </a:solidFill>
                <a:latin typeface="Times New Roman" panose="02020603050405020304" pitchFamily="18" charset="0"/>
                <a:cs typeface="Times New Roman" panose="02020603050405020304" pitchFamily="18" charset="0"/>
              </a:rPr>
              <a:t>.</a:t>
            </a:r>
            <a:endParaRPr lang="en-US" altLang="en-US" sz="1800" dirty="0">
              <a:solidFill>
                <a:srgbClr val="FFFF00"/>
              </a:solidFill>
              <a:latin typeface="Calibri" panose="020F0502020204030204" pitchFamily="34" charset="0"/>
              <a:cs typeface="Calibri" panose="020F0502020204030204" pitchFamily="34" charset="0"/>
            </a:endParaRPr>
          </a:p>
          <a:p>
            <a:pPr algn="just">
              <a:lnSpc>
                <a:spcPct val="107000"/>
              </a:lnSpc>
              <a:spcAft>
                <a:spcPts val="800"/>
              </a:spcAft>
            </a:pPr>
            <a:r>
              <a:rPr lang="en-US" altLang="en-US" sz="1800" b="1" i="1" dirty="0">
                <a:solidFill>
                  <a:srgbClr val="FFFF00"/>
                </a:solidFill>
                <a:latin typeface="Times New Roman" panose="02020603050405020304" pitchFamily="18" charset="0"/>
                <a:cs typeface="Times New Roman" panose="02020603050405020304" pitchFamily="18" charset="0"/>
              </a:rPr>
              <a:t> </a:t>
            </a:r>
            <a:endParaRPr lang="en-US" altLang="en-US" sz="1800" dirty="0">
              <a:solidFill>
                <a:srgbClr val="FFFF00"/>
              </a:solidFill>
              <a:latin typeface="Calibri" panose="020F0502020204030204" pitchFamily="34" charset="0"/>
              <a:cs typeface="Calibri" panose="020F0502020204030204" pitchFamily="34" charset="0"/>
            </a:endParaRPr>
          </a:p>
        </p:txBody>
      </p:sp>
      <p:sp>
        <p:nvSpPr>
          <p:cNvPr id="3" name="Thought Bubble: Cloud 2">
            <a:extLst>
              <a:ext uri="{FF2B5EF4-FFF2-40B4-BE49-F238E27FC236}">
                <a16:creationId xmlns:a16="http://schemas.microsoft.com/office/drawing/2014/main" id="{F4A1EFB0-1C9E-28DE-339D-9399C4B9A490}"/>
              </a:ext>
            </a:extLst>
          </p:cNvPr>
          <p:cNvSpPr/>
          <p:nvPr/>
        </p:nvSpPr>
        <p:spPr>
          <a:xfrm>
            <a:off x="3000375" y="1084263"/>
            <a:ext cx="5638800" cy="3019425"/>
          </a:xfrm>
          <a:prstGeom prst="cloudCallout">
            <a:avLst>
              <a:gd name="adj1" fmla="val -32852"/>
              <a:gd name="adj2" fmla="val 739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algn="just">
              <a:lnSpc>
                <a:spcPct val="107000"/>
              </a:lnSpc>
              <a:spcAft>
                <a:spcPts val="800"/>
              </a:spcAft>
              <a:defRPr/>
            </a:pPr>
            <a:r>
              <a:rPr lang="en-US" altLang="en-US" sz="1800">
                <a:solidFill>
                  <a:srgbClr val="FFFFFF"/>
                </a:solidFill>
                <a:latin typeface="Times New Roman" panose="02020603050405020304" pitchFamily="18" charset="0"/>
                <a:cs typeface="Times New Roman" panose="02020603050405020304" pitchFamily="18" charset="0"/>
              </a:rPr>
              <a:t>- Thảo luận theo nhóm bàn, hoàn thành </a:t>
            </a:r>
            <a:r>
              <a:rPr lang="en-US" altLang="en-US" sz="1800" b="1" i="1" u="sng">
                <a:solidFill>
                  <a:srgbClr val="FFFFFF"/>
                </a:solidFill>
                <a:latin typeface="Times New Roman" panose="02020603050405020304" pitchFamily="18" charset="0"/>
                <a:cs typeface="Times New Roman" panose="02020603050405020304" pitchFamily="18" charset="0"/>
              </a:rPr>
              <a:t>phiếu học tập số 1</a:t>
            </a:r>
            <a:r>
              <a:rPr lang="en-US" altLang="en-US" sz="1800">
                <a:solidFill>
                  <a:srgbClr val="FFFFFF"/>
                </a:solidFill>
                <a:latin typeface="Times New Roman" panose="02020603050405020304" pitchFamily="18" charset="0"/>
                <a:cs typeface="Times New Roman" panose="02020603050405020304" pitchFamily="18" charset="0"/>
              </a:rPr>
              <a:t>. Thời gian thảo luận 5 phút.</a:t>
            </a:r>
            <a:endParaRPr lang="en-US" altLang="en-US" sz="1800">
              <a:solidFill>
                <a:srgbClr val="FFFFFF"/>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04888A2-694F-8079-6AD2-BDA79D1CAF86}"/>
              </a:ext>
            </a:extLst>
          </p:cNvPr>
          <p:cNvSpPr txBox="1">
            <a:spLocks noChangeArrowheads="1"/>
          </p:cNvSpPr>
          <p:nvPr/>
        </p:nvSpPr>
        <p:spPr bwMode="auto">
          <a:xfrm>
            <a:off x="152400" y="1085850"/>
            <a:ext cx="3344185"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3.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Đặc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điểm</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của</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tục</a:t>
            </a:r>
            <a:r>
              <a:rPr lang="en-US"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rPr>
              <a:t> </a:t>
            </a:r>
            <a:r>
              <a:rPr lang="en-US" altLang="x-none" sz="2400" b="1" dirty="0" err="1">
                <a:ln>
                  <a:solidFill>
                    <a:srgbClr val="FFFF00"/>
                  </a:solidFill>
                </a:ln>
                <a:solidFill>
                  <a:schemeClr val="bg1"/>
                </a:solidFill>
                <a:latin typeface="Times New Roman" panose="02020603050405020304" pitchFamily="18" charset="0"/>
                <a:cs typeface="Times New Roman" panose="02020603050405020304" pitchFamily="18" charset="0"/>
              </a:rPr>
              <a:t>ngữ</a:t>
            </a:r>
            <a:endParaRPr lang="x-none" altLang="x-none" sz="2400" b="1" dirty="0">
              <a:ln>
                <a:solidFill>
                  <a:srgbClr val="FFFF00"/>
                </a:solidFill>
              </a:ln>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806A39-C916-7B15-20BA-5D33C68CF8D5}"/>
              </a:ext>
            </a:extLst>
          </p:cNvPr>
          <p:cNvGraphicFramePr>
            <a:graphicFrameLocks noGrp="1"/>
          </p:cNvGraphicFramePr>
          <p:nvPr>
            <p:ph idx="1"/>
          </p:nvPr>
        </p:nvGraphicFramePr>
        <p:xfrm>
          <a:off x="190500" y="477838"/>
          <a:ext cx="8724901" cy="4665668"/>
        </p:xfrm>
        <a:graphic>
          <a:graphicData uri="http://schemas.openxmlformats.org/drawingml/2006/table">
            <a:tbl>
              <a:tblPr firstRow="1" firstCol="1" bandRow="1">
                <a:tableStyleId>{5C22544A-7EE6-4342-B048-85BDC9FD1C3A}</a:tableStyleId>
              </a:tblPr>
              <a:tblGrid>
                <a:gridCol w="3722887">
                  <a:extLst>
                    <a:ext uri="{9D8B030D-6E8A-4147-A177-3AD203B41FA5}">
                      <a16:colId xmlns:a16="http://schemas.microsoft.com/office/drawing/2014/main" val="20000"/>
                    </a:ext>
                  </a:extLst>
                </a:gridCol>
                <a:gridCol w="1616035">
                  <a:extLst>
                    <a:ext uri="{9D8B030D-6E8A-4147-A177-3AD203B41FA5}">
                      <a16:colId xmlns:a16="http://schemas.microsoft.com/office/drawing/2014/main" val="20001"/>
                    </a:ext>
                  </a:extLst>
                </a:gridCol>
                <a:gridCol w="1077357">
                  <a:extLst>
                    <a:ext uri="{9D8B030D-6E8A-4147-A177-3AD203B41FA5}">
                      <a16:colId xmlns:a16="http://schemas.microsoft.com/office/drawing/2014/main" val="20002"/>
                    </a:ext>
                  </a:extLst>
                </a:gridCol>
                <a:gridCol w="1077357">
                  <a:extLst>
                    <a:ext uri="{9D8B030D-6E8A-4147-A177-3AD203B41FA5}">
                      <a16:colId xmlns:a16="http://schemas.microsoft.com/office/drawing/2014/main" val="20003"/>
                    </a:ext>
                  </a:extLst>
                </a:gridCol>
                <a:gridCol w="1231265">
                  <a:extLst>
                    <a:ext uri="{9D8B030D-6E8A-4147-A177-3AD203B41FA5}">
                      <a16:colId xmlns:a16="http://schemas.microsoft.com/office/drawing/2014/main" val="20004"/>
                    </a:ext>
                  </a:extLst>
                </a:gridCol>
              </a:tblGrid>
              <a:tr h="304850">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Số câu/ số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Gieo vần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val="1000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a:t>
                      </a:r>
                      <a:r>
                        <a:rPr lang="vi-VN" sz="1400" b="0" dirty="0">
                          <a:effectLst/>
                          <a:latin typeface="Times New Roman" panose="02020603050405020304" pitchFamily="18" charset="0"/>
                          <a:cs typeface="Times New Roman" panose="02020603050405020304" pitchFamily="18" charset="0"/>
                        </a:rPr>
                        <a:t>Gió heo may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chuồn chuồn bay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bão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rowSpan="15">
                  <a:txBody>
                    <a:bodyPr/>
                    <a:lstStyle/>
                    <a:p>
                      <a:pPr algn="l">
                        <a:lnSpc>
                          <a:spcPct val="100000"/>
                        </a:lnSpc>
                        <a:spcAft>
                          <a:spcPts val="0"/>
                        </a:spcAft>
                      </a:pPr>
                      <a:r>
                        <a:rPr lang="en-US" sz="1400" i="1" dirty="0">
                          <a:solidFill>
                            <a:schemeClr val="tx1"/>
                          </a:solidFill>
                          <a:effectLst/>
                          <a:latin typeface="Times New Roman" panose="02020603050405020304" pitchFamily="18" charset="0"/>
                          <a:cs typeface="Times New Roman" panose="02020603050405020304" pitchFamily="18" charset="0"/>
                        </a:rPr>
                        <a:t>(</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dung </a:t>
                      </a:r>
                      <a:r>
                        <a:rPr lang="en-US" sz="1400" i="1" dirty="0" err="1">
                          <a:solidFill>
                            <a:schemeClr val="tx1"/>
                          </a:solidFill>
                          <a:effectLst/>
                          <a:latin typeface="Times New Roman" panose="02020603050405020304" pitchFamily="18" charset="0"/>
                          <a:cs typeface="Times New Roman" panose="02020603050405020304" pitchFamily="18" charset="0"/>
                        </a:rPr>
                        <a:t>lượng</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cấu</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trúc,về</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âm</a:t>
                      </a:r>
                      <a:r>
                        <a:rPr lang="en-US" sz="1400" i="1" dirty="0">
                          <a:solidFill>
                            <a:schemeClr val="tx1"/>
                          </a:solidFill>
                          <a:effectLst/>
                          <a:latin typeface="Times New Roman" panose="02020603050405020304" pitchFamily="18" charset="0"/>
                          <a:cs typeface="Times New Roman" panose="02020603050405020304" pitchFamily="18" charset="0"/>
                        </a:rPr>
                        <a:t> </a:t>
                      </a:r>
                      <a:r>
                        <a:rPr lang="en-US" sz="1400" i="1" dirty="0" err="1">
                          <a:solidFill>
                            <a:schemeClr val="tx1"/>
                          </a:solidFill>
                          <a:effectLst/>
                          <a:latin typeface="Times New Roman" panose="02020603050405020304" pitchFamily="18" charset="0"/>
                          <a:cs typeface="Times New Roman" panose="02020603050405020304" pitchFamily="18" charset="0"/>
                        </a:rPr>
                        <a:t>hưởng</a:t>
                      </a:r>
                      <a:r>
                        <a:rPr lang="en-US" sz="1400" i="1" dirty="0">
                          <a:solidFill>
                            <a:schemeClr val="tx1"/>
                          </a:solidFill>
                          <a:effectLst/>
                          <a:latin typeface="Times New Roman" panose="02020603050405020304" pitchFamily="18" charset="0"/>
                          <a:cs typeface="Times New Roman" panose="02020603050405020304" pitchFamily="18" charset="0"/>
                        </a:rPr>
                        <a:t>)</a:t>
                      </a:r>
                      <a:endParaRPr lang="en-US"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extLst>
                  <a:ext uri="{0D108BD9-81ED-4DB2-BD59-A6C34878D82A}">
                    <a16:rowId xmlns:a16="http://schemas.microsoft.com/office/drawing/2014/main" val="10001"/>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2.</a:t>
                      </a:r>
                      <a:r>
                        <a:rPr lang="vi-VN" sz="1400" b="0" dirty="0">
                          <a:effectLst/>
                          <a:latin typeface="Times New Roman" panose="02020603050405020304" pitchFamily="18" charset="0"/>
                          <a:cs typeface="Times New Roman" panose="02020603050405020304" pitchFamily="18" charset="0"/>
                        </a:rPr>
                        <a:t>Kiến cánh vỡ tổ bay ra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Bão táp mưa sa gần tới.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2"/>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3.</a:t>
                      </a:r>
                      <a:r>
                        <a:rPr lang="vi-VN" sz="1400" b="0" dirty="0">
                          <a:effectLst/>
                          <a:latin typeface="Times New Roman" panose="02020603050405020304" pitchFamily="18" charset="0"/>
                          <a:cs typeface="Times New Roman" panose="02020603050405020304" pitchFamily="18" charset="0"/>
                        </a:rPr>
                        <a:t>Mây kéo xuống biền t</a:t>
                      </a:r>
                      <a:r>
                        <a:rPr lang="en-US" sz="1400" b="0" dirty="0" err="1">
                          <a:effectLst/>
                          <a:latin typeface="Times New Roman" panose="02020603050405020304" pitchFamily="18" charset="0"/>
                          <a:cs typeface="Times New Roman" panose="02020603050405020304" pitchFamily="18" charset="0"/>
                        </a:rPr>
                        <a:t>hì</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nắng chang chang,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 m</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kéo l</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ngàn th</a:t>
                      </a:r>
                      <a:r>
                        <a:rPr lang="en-US" sz="1400" b="0" dirty="0">
                          <a:effectLst/>
                          <a:latin typeface="Times New Roman" panose="02020603050405020304" pitchFamily="18" charset="0"/>
                          <a:cs typeface="Times New Roman" panose="02020603050405020304" pitchFamily="18" charset="0"/>
                        </a:rPr>
                        <a:t>ì </a:t>
                      </a:r>
                      <a:r>
                        <a:rPr lang="vi-VN" sz="1400" b="0" dirty="0">
                          <a:effectLst/>
                          <a:latin typeface="Times New Roman" panose="02020603050405020304" pitchFamily="18" charset="0"/>
                          <a:cs typeface="Times New Roman" panose="02020603050405020304" pitchFamily="18" charset="0"/>
                        </a:rPr>
                        <a:t>mưa như trút</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3"/>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4.</a:t>
                      </a:r>
                      <a:r>
                        <a:rPr lang="vi-VN" sz="1400" b="0" dirty="0">
                          <a:effectLst/>
                          <a:latin typeface="Times New Roman" panose="02020603050405020304" pitchFamily="18" charset="0"/>
                          <a:cs typeface="Times New Roman" panose="02020603050405020304" pitchFamily="18" charset="0"/>
                        </a:rPr>
                        <a:t>Đ</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m tháng Năm chưa nằm đã sáng</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Ngày tháng Mười chưa cười đã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4"/>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5.</a:t>
                      </a:r>
                      <a:r>
                        <a:rPr lang="vi-VN" sz="1400" b="0" dirty="0">
                          <a:effectLst/>
                          <a:latin typeface="Times New Roman" panose="02020603050405020304" pitchFamily="18" charset="0"/>
                          <a:cs typeface="Times New Roman" panose="02020603050405020304" pitchFamily="18" charset="0"/>
                        </a:rPr>
                        <a:t>Nắng chóng trưa, mưa chóng tối</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5"/>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6.</a:t>
                      </a:r>
                      <a:r>
                        <a:rPr lang="vi-VN" sz="1400" b="0" dirty="0">
                          <a:effectLst/>
                          <a:latin typeface="Times New Roman" panose="02020603050405020304" pitchFamily="18" charset="0"/>
                          <a:cs typeface="Times New Roman" panose="02020603050405020304" pitchFamily="18" charset="0"/>
                        </a:rPr>
                        <a:t>Nhất nước, nh</a:t>
                      </a:r>
                      <a:r>
                        <a:rPr lang="en-US" sz="1400" b="0" dirty="0">
                          <a:effectLst/>
                          <a:latin typeface="Times New Roman" panose="02020603050405020304" pitchFamily="18" charset="0"/>
                          <a:cs typeface="Times New Roman" panose="02020603050405020304" pitchFamily="18" charset="0"/>
                        </a:rPr>
                        <a:t>ì</a:t>
                      </a:r>
                      <a:r>
                        <a:rPr lang="vi-VN" sz="1400" b="0" dirty="0">
                          <a:effectLst/>
                          <a:latin typeface="Times New Roman" panose="02020603050405020304" pitchFamily="18" charset="0"/>
                          <a:cs typeface="Times New Roman" panose="02020603050405020304" pitchFamily="18" charset="0"/>
                        </a:rPr>
                        <a:t> phân, tam cần</a:t>
                      </a:r>
                      <a:r>
                        <a:rPr lang="en-US" sz="1400" b="0" dirty="0">
                          <a:effectLst/>
                          <a:latin typeface="Times New Roman" panose="02020603050405020304" pitchFamily="18" charset="0"/>
                          <a:cs typeface="Times New Roman" panose="02020603050405020304" pitchFamily="18" charset="0"/>
                        </a:rPr>
                        <a:t>,</a:t>
                      </a:r>
                      <a:r>
                        <a:rPr lang="vi-VN" sz="1400" b="0" dirty="0">
                          <a:effectLst/>
                          <a:latin typeface="Times New Roman" panose="02020603050405020304" pitchFamily="18" charset="0"/>
                          <a:cs typeface="Times New Roman" panose="02020603050405020304" pitchFamily="18" charset="0"/>
                        </a:rPr>
                        <a:t> t</a:t>
                      </a:r>
                      <a:r>
                        <a:rPr lang="en-US" sz="1400" b="0" dirty="0">
                          <a:effectLst/>
                          <a:latin typeface="Times New Roman" panose="02020603050405020304" pitchFamily="18" charset="0"/>
                          <a:cs typeface="Times New Roman" panose="02020603050405020304" pitchFamily="18" charset="0"/>
                        </a:rPr>
                        <a:t>ứ </a:t>
                      </a:r>
                      <a:r>
                        <a:rPr lang="vi-VN" sz="1400" b="0" dirty="0">
                          <a:effectLst/>
                          <a:latin typeface="Times New Roman" panose="02020603050405020304" pitchFamily="18" charset="0"/>
                          <a:cs typeface="Times New Roman" panose="02020603050405020304" pitchFamily="18" charset="0"/>
                        </a:rPr>
                        <a:t>giống</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6"/>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7.</a:t>
                      </a:r>
                      <a:r>
                        <a:rPr lang="vi-VN" sz="1400" b="0" dirty="0">
                          <a:effectLst/>
                          <a:latin typeface="Times New Roman" panose="02020603050405020304" pitchFamily="18" charset="0"/>
                          <a:cs typeface="Times New Roman" panose="02020603050405020304" pitchFamily="18" charset="0"/>
                        </a:rPr>
                        <a:t>Nắng tốt dưa. mưa t</a:t>
                      </a:r>
                      <a:r>
                        <a:rPr lang="en-US" sz="1400" b="0" dirty="0">
                          <a:effectLst/>
                          <a:latin typeface="Times New Roman" panose="02020603050405020304" pitchFamily="18" charset="0"/>
                          <a:cs typeface="Times New Roman" panose="02020603050405020304" pitchFamily="18" charset="0"/>
                        </a:rPr>
                        <a:t>ố</a:t>
                      </a:r>
                      <a:r>
                        <a:rPr lang="vi-VN" sz="1400" b="0" dirty="0">
                          <a:effectLst/>
                          <a:latin typeface="Times New Roman" panose="02020603050405020304" pitchFamily="18" charset="0"/>
                          <a:cs typeface="Times New Roman" panose="02020603050405020304" pitchFamily="18" charset="0"/>
                        </a:rPr>
                        <a:t>t lúa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7"/>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8.</a:t>
                      </a:r>
                      <a:r>
                        <a:rPr lang="vi-VN" sz="1400" b="0" dirty="0">
                          <a:effectLst/>
                          <a:latin typeface="Times New Roman" panose="02020603050405020304" pitchFamily="18" charset="0"/>
                          <a:cs typeface="Times New Roman" panose="02020603050405020304" pitchFamily="18" charset="0"/>
                        </a:rPr>
                        <a:t>Làm </a:t>
                      </a:r>
                      <a:r>
                        <a:rPr lang="en-US" sz="1400" b="0" dirty="0">
                          <a:effectLst/>
                          <a:latin typeface="Times New Roman" panose="02020603050405020304" pitchFamily="18" charset="0"/>
                          <a:cs typeface="Times New Roman" panose="02020603050405020304" pitchFamily="18" charset="0"/>
                        </a:rPr>
                        <a:t>r</a:t>
                      </a:r>
                      <a:r>
                        <a:rPr lang="vi-VN" sz="1400" b="0" dirty="0">
                          <a:effectLst/>
                          <a:latin typeface="Times New Roman" panose="02020603050405020304" pitchFamily="18" charset="0"/>
                          <a:cs typeface="Times New Roman" panose="02020603050405020304" pitchFamily="18" charset="0"/>
                        </a:rPr>
                        <a:t>ộng ba năm không bằng ch</a:t>
                      </a:r>
                      <a:r>
                        <a:rPr lang="en-US" sz="1400" b="0" dirty="0">
                          <a:effectLst/>
                          <a:latin typeface="Times New Roman" panose="02020603050405020304" pitchFamily="18" charset="0"/>
                          <a:cs typeface="Times New Roman" panose="02020603050405020304" pitchFamily="18" charset="0"/>
                        </a:rPr>
                        <a:t>ă</a:t>
                      </a:r>
                      <a:r>
                        <a:rPr lang="vi-VN" sz="1400" b="0" dirty="0">
                          <a:effectLst/>
                          <a:latin typeface="Times New Roman" panose="02020603050405020304" pitchFamily="18" charset="0"/>
                          <a:cs typeface="Times New Roman" panose="02020603050405020304" pitchFamily="18" charset="0"/>
                        </a:rPr>
                        <a:t>n tằm một l</a:t>
                      </a:r>
                      <a:r>
                        <a:rPr lang="en-US" sz="1400" b="0" dirty="0">
                          <a:effectLst/>
                          <a:latin typeface="Times New Roman" panose="02020603050405020304" pitchFamily="18" charset="0"/>
                          <a:cs typeface="Times New Roman" panose="02020603050405020304" pitchFamily="18" charset="0"/>
                        </a:rPr>
                        <a:t>ứ</a:t>
                      </a:r>
                      <a:r>
                        <a:rPr lang="vi-VN" sz="1400" b="0" dirty="0">
                          <a:effectLst/>
                          <a:latin typeface="Times New Roman" panose="02020603050405020304" pitchFamily="18" charset="0"/>
                          <a:cs typeface="Times New Roman" panose="02020603050405020304" pitchFamily="18" charset="0"/>
                        </a:rPr>
                        <a:t>a</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8"/>
                  </a:ext>
                </a:extLst>
              </a:tr>
              <a:tr h="229906">
                <a:tc>
                  <a:txBody>
                    <a:bodyPr/>
                    <a:lstStyle/>
                    <a:p>
                      <a:pPr algn="l">
                        <a:lnSpc>
                          <a:spcPct val="100000"/>
                        </a:lnSpc>
                        <a:spcAft>
                          <a:spcPts val="0"/>
                        </a:spcAft>
                      </a:pPr>
                      <a:r>
                        <a:rPr lang="en-US" sz="1400" b="0">
                          <a:effectLst/>
                          <a:latin typeface="Times New Roman" panose="02020603050405020304" pitchFamily="18" charset="0"/>
                          <a:cs typeface="Times New Roman" panose="02020603050405020304" pitchFamily="18" charset="0"/>
                        </a:rPr>
                        <a:t>9.</a:t>
                      </a:r>
                      <a:r>
                        <a:rPr lang="vi-VN" sz="1400" b="0">
                          <a:effectLst/>
                          <a:latin typeface="Times New Roman" panose="02020603050405020304" pitchFamily="18" charset="0"/>
                          <a:cs typeface="Times New Roman" panose="02020603050405020304" pitchFamily="18" charset="0"/>
                        </a:rPr>
                        <a:t>Người sống hơn đ</a:t>
                      </a:r>
                      <a:r>
                        <a:rPr lang="en-US" sz="1400" b="0">
                          <a:effectLst/>
                          <a:latin typeface="Times New Roman" panose="02020603050405020304" pitchFamily="18" charset="0"/>
                          <a:cs typeface="Times New Roman" panose="02020603050405020304" pitchFamily="18" charset="0"/>
                        </a:rPr>
                        <a:t>ố</a:t>
                      </a:r>
                      <a:r>
                        <a:rPr lang="vi-VN" sz="1400" b="0">
                          <a:effectLst/>
                          <a:latin typeface="Times New Roman" panose="02020603050405020304" pitchFamily="18" charset="0"/>
                          <a:cs typeface="Times New Roman" panose="02020603050405020304" pitchFamily="18" charset="0"/>
                        </a:rPr>
                        <a:t>ng vàng</a:t>
                      </a:r>
                      <a:endParaRPr lang="en-US"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09"/>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10.</a:t>
                      </a:r>
                      <a:r>
                        <a:rPr lang="vi-VN" sz="1400" b="0" dirty="0">
                          <a:effectLst/>
                          <a:latin typeface="Times New Roman" panose="02020603050405020304" pitchFamily="18" charset="0"/>
                          <a:cs typeface="Times New Roman" panose="02020603050405020304" pitchFamily="18" charset="0"/>
                        </a:rPr>
                        <a:t>Đói cho sạch, rách cho th</a:t>
                      </a:r>
                      <a:r>
                        <a:rPr lang="en-US" sz="1400" b="0" dirty="0">
                          <a:effectLst/>
                          <a:latin typeface="Times New Roman" panose="02020603050405020304" pitchFamily="18" charset="0"/>
                          <a:cs typeface="Times New Roman" panose="02020603050405020304" pitchFamily="18" charset="0"/>
                        </a:rPr>
                        <a:t>ơ</a:t>
                      </a:r>
                      <a:r>
                        <a:rPr lang="vi-VN" sz="1400" b="0" dirty="0">
                          <a:effectLst/>
                          <a:latin typeface="Times New Roman" panose="02020603050405020304" pitchFamily="18" charset="0"/>
                          <a:cs typeface="Times New Roman" panose="02020603050405020304" pitchFamily="18" charset="0"/>
                        </a:rPr>
                        <a:t>m</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0"/>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11.</a:t>
                      </a:r>
                      <a:r>
                        <a:rPr lang="vi-VN" sz="1400" b="0" dirty="0">
                          <a:effectLst/>
                          <a:latin typeface="Times New Roman" panose="02020603050405020304" pitchFamily="18" charset="0"/>
                          <a:cs typeface="Times New Roman" panose="02020603050405020304" pitchFamily="18" charset="0"/>
                        </a:rPr>
                        <a:t>Không thầy đố m</a:t>
                      </a:r>
                      <a:r>
                        <a:rPr lang="en-US" sz="1400" b="0" dirty="0">
                          <a:effectLst/>
                          <a:latin typeface="Times New Roman" panose="02020603050405020304" pitchFamily="18" charset="0"/>
                          <a:cs typeface="Times New Roman" panose="02020603050405020304" pitchFamily="18" charset="0"/>
                        </a:rPr>
                        <a:t>à</a:t>
                      </a:r>
                      <a:r>
                        <a:rPr lang="vi-VN" sz="1400" b="0" dirty="0">
                          <a:effectLst/>
                          <a:latin typeface="Times New Roman" panose="02020603050405020304" pitchFamily="18" charset="0"/>
                          <a:cs typeface="Times New Roman" panose="02020603050405020304" pitchFamily="18" charset="0"/>
                        </a:rPr>
                        <a:t>y làm nên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1"/>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12.</a:t>
                      </a:r>
                      <a:r>
                        <a:rPr lang="vi-VN" sz="1400" b="0" dirty="0">
                          <a:effectLst/>
                          <a:latin typeface="Times New Roman" panose="02020603050405020304" pitchFamily="18" charset="0"/>
                          <a:cs typeface="Times New Roman" panose="02020603050405020304" pitchFamily="18" charset="0"/>
                        </a:rPr>
                        <a:t>Học thầy ch</a:t>
                      </a:r>
                      <a:r>
                        <a:rPr lang="en-US" sz="1400" b="0" dirty="0" err="1">
                          <a:effectLst/>
                          <a:latin typeface="Times New Roman" panose="02020603050405020304" pitchFamily="18" charset="0"/>
                          <a:cs typeface="Times New Roman" panose="02020603050405020304" pitchFamily="18" charset="0"/>
                        </a:rPr>
                        <a:t>ẳng</a:t>
                      </a:r>
                      <a:r>
                        <a:rPr lang="en-US" sz="1400" b="0" dirty="0">
                          <a:effectLst/>
                          <a:latin typeface="Times New Roman" panose="02020603050405020304" pitchFamily="18" charset="0"/>
                          <a:cs typeface="Times New Roman" panose="02020603050405020304" pitchFamily="18" charset="0"/>
                        </a:rPr>
                        <a:t> </a:t>
                      </a:r>
                      <a:r>
                        <a:rPr lang="en-US" sz="1400" b="0" dirty="0" err="1">
                          <a:effectLst/>
                          <a:latin typeface="Times New Roman" panose="02020603050405020304" pitchFamily="18" charset="0"/>
                          <a:cs typeface="Times New Roman" panose="02020603050405020304" pitchFamily="18" charset="0"/>
                        </a:rPr>
                        <a:t>tày</a:t>
                      </a:r>
                      <a:r>
                        <a:rPr lang="en-US" sz="1400" b="0" dirty="0">
                          <a:effectLst/>
                          <a:latin typeface="Times New Roman" panose="02020603050405020304" pitchFamily="18" charset="0"/>
                          <a:cs typeface="Times New Roman" panose="02020603050405020304" pitchFamily="18" charset="0"/>
                        </a:rPr>
                        <a:t> </a:t>
                      </a:r>
                      <a:r>
                        <a:rPr lang="vi-VN" sz="1400" b="0" dirty="0">
                          <a:effectLst/>
                          <a:latin typeface="Times New Roman" panose="02020603050405020304" pitchFamily="18" charset="0"/>
                          <a:cs typeface="Times New Roman" panose="02020603050405020304" pitchFamily="18" charset="0"/>
                        </a:rPr>
                        <a:t>học bạn.</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2"/>
                  </a:ext>
                </a:extLst>
              </a:tr>
              <a:tr h="229906">
                <a:tc>
                  <a:txBody>
                    <a:bodyPr/>
                    <a:lstStyle/>
                    <a:p>
                      <a:pPr algn="l">
                        <a:lnSpc>
                          <a:spcPct val="100000"/>
                        </a:lnSpc>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13</a:t>
                      </a:r>
                      <a:r>
                        <a:rPr lang="en-US" sz="1400" b="0" u="sng" dirty="0">
                          <a:solidFill>
                            <a:schemeClr val="bg1"/>
                          </a:solidFill>
                          <a:effectLst/>
                          <a:latin typeface="Times New Roman" panose="02020603050405020304" pitchFamily="18" charset="0"/>
                          <a:cs typeface="Times New Roman" panose="02020603050405020304" pitchFamily="18" charset="0"/>
                        </a:rPr>
                        <a:t>.</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Mu</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ố</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n l</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à</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nh ngh</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ề</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 chớ n</a:t>
                      </a:r>
                      <a:r>
                        <a:rPr lang="en-US" sz="1400" b="0" u="none" strike="noStrike" dirty="0">
                          <a:solidFill>
                            <a:schemeClr val="bg1"/>
                          </a:solidFill>
                          <a:effectLst/>
                          <a:latin typeface="Times New Roman" panose="02020603050405020304" pitchFamily="18" charset="0"/>
                          <a:cs typeface="Times New Roman" panose="02020603050405020304" pitchFamily="18" charset="0"/>
                          <a:hlinkClick r:id="rId2"/>
                        </a:rPr>
                        <a:t>ề </a:t>
                      </a:r>
                      <a:r>
                        <a:rPr lang="vi-VN" sz="1400" b="0" u="none" strike="noStrike" dirty="0">
                          <a:solidFill>
                            <a:schemeClr val="bg1"/>
                          </a:solidFill>
                          <a:effectLst/>
                          <a:latin typeface="Times New Roman" panose="02020603050405020304" pitchFamily="18" charset="0"/>
                          <a:cs typeface="Times New Roman" panose="02020603050405020304" pitchFamily="18" charset="0"/>
                          <a:hlinkClick r:id="rId2"/>
                        </a:rPr>
                        <a:t>học hỏi.</a:t>
                      </a:r>
                      <a:endParaRPr lang="en-US" sz="1400" b="0" u="none"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3"/>
                  </a:ext>
                </a:extLst>
              </a:tr>
              <a:tr h="229906">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14.</a:t>
                      </a:r>
                      <a:r>
                        <a:rPr lang="vi-VN" sz="1400" b="0" dirty="0">
                          <a:effectLst/>
                          <a:latin typeface="Times New Roman" panose="02020603050405020304" pitchFamily="18" charset="0"/>
                          <a:cs typeface="Times New Roman" panose="02020603050405020304" pitchFamily="18" charset="0"/>
                        </a:rPr>
                        <a:t>Ăn quả nhớ k</a:t>
                      </a:r>
                      <a:r>
                        <a:rPr lang="en-US" sz="1400" b="0" dirty="0">
                          <a:effectLst/>
                          <a:latin typeface="Times New Roman" panose="02020603050405020304" pitchFamily="18" charset="0"/>
                          <a:cs typeface="Times New Roman" panose="02020603050405020304" pitchFamily="18" charset="0"/>
                        </a:rPr>
                        <a:t>ẻ</a:t>
                      </a:r>
                      <a:r>
                        <a:rPr lang="vi-VN" sz="1400" b="0" dirty="0">
                          <a:effectLst/>
                          <a:latin typeface="Times New Roman" panose="02020603050405020304" pitchFamily="18" charset="0"/>
                          <a:cs typeface="Times New Roman" panose="02020603050405020304" pitchFamily="18" charset="0"/>
                        </a:rPr>
                        <a:t> trồng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4"/>
                  </a:ext>
                </a:extLst>
              </a:tr>
              <a:tr h="457963">
                <a:tc>
                  <a:txBody>
                    <a:bodyPr/>
                    <a:lstStyle/>
                    <a:p>
                      <a:pPr algn="l">
                        <a:lnSpc>
                          <a:spcPct val="100000"/>
                        </a:lnSpc>
                        <a:spcAft>
                          <a:spcPts val="0"/>
                        </a:spcAft>
                      </a:pPr>
                      <a:r>
                        <a:rPr lang="en-US" sz="1400" b="0" dirty="0">
                          <a:effectLst/>
                          <a:latin typeface="Times New Roman" panose="02020603050405020304" pitchFamily="18" charset="0"/>
                          <a:cs typeface="Times New Roman" panose="02020603050405020304" pitchFamily="18" charset="0"/>
                        </a:rPr>
                        <a:t>15.</a:t>
                      </a:r>
                      <a:r>
                        <a:rPr lang="vi-VN" sz="1400" b="0" dirty="0">
                          <a:effectLst/>
                          <a:latin typeface="Times New Roman" panose="02020603050405020304" pitchFamily="18" charset="0"/>
                          <a:cs typeface="Times New Roman" panose="02020603050405020304" pitchFamily="18" charset="0"/>
                        </a:rPr>
                        <a:t>Một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làm chẳng nên non </a:t>
                      </a:r>
                      <a:endParaRPr lang="en-US" sz="1400" b="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vi-VN" sz="1400" b="0" dirty="0">
                          <a:effectLst/>
                          <a:latin typeface="Times New Roman" panose="02020603050405020304" pitchFamily="18" charset="0"/>
                          <a:cs typeface="Times New Roman" panose="02020603050405020304" pitchFamily="18" charset="0"/>
                        </a:rPr>
                        <a:t>Ba c</a:t>
                      </a:r>
                      <a:r>
                        <a:rPr lang="en-US" sz="1400" b="0" dirty="0">
                          <a:effectLst/>
                          <a:latin typeface="Times New Roman" panose="02020603050405020304" pitchFamily="18" charset="0"/>
                          <a:cs typeface="Times New Roman" panose="02020603050405020304" pitchFamily="18" charset="0"/>
                        </a:rPr>
                        <a:t>â</a:t>
                      </a:r>
                      <a:r>
                        <a:rPr lang="vi-VN" sz="1400" b="0" dirty="0">
                          <a:effectLst/>
                          <a:latin typeface="Times New Roman" panose="02020603050405020304" pitchFamily="18" charset="0"/>
                          <a:cs typeface="Times New Roman" panose="02020603050405020304" pitchFamily="18" charset="0"/>
                        </a:rPr>
                        <a:t>y chụm lại n</a:t>
                      </a:r>
                      <a:r>
                        <a:rPr lang="en-US" sz="1400" b="0" dirty="0">
                          <a:effectLst/>
                          <a:latin typeface="Times New Roman" panose="02020603050405020304" pitchFamily="18" charset="0"/>
                          <a:cs typeface="Times New Roman" panose="02020603050405020304" pitchFamily="18" charset="0"/>
                        </a:rPr>
                        <a:t>ê</a:t>
                      </a:r>
                      <a:r>
                        <a:rPr lang="vi-VN" sz="1400" b="0" dirty="0">
                          <a:effectLst/>
                          <a:latin typeface="Times New Roman" panose="02020603050405020304" pitchFamily="18" charset="0"/>
                          <a:cs typeface="Times New Roman" panose="02020603050405020304" pitchFamily="18" charset="0"/>
                        </a:rPr>
                        <a:t>n hòn núi cao</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a:txBody>
                    <a:bodyPr/>
                    <a:lstStyle/>
                    <a:p>
                      <a:pPr algn="l">
                        <a:lnSpc>
                          <a:spcPct val="100000"/>
                        </a:lnSpc>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818" marR="28818" marT="0" marB="0"/>
                </a:tc>
                <a:tc vMerge="1">
                  <a:txBody>
                    <a:bodyPr/>
                    <a:lstStyle/>
                    <a:p>
                      <a:endParaRPr lang="en-US"/>
                    </a:p>
                  </a:txBody>
                  <a:tcPr/>
                </a:tc>
                <a:extLst>
                  <a:ext uri="{0D108BD9-81ED-4DB2-BD59-A6C34878D82A}">
                    <a16:rowId xmlns:a16="http://schemas.microsoft.com/office/drawing/2014/main" val="10015"/>
                  </a:ext>
                </a:extLst>
              </a:tr>
            </a:tbl>
          </a:graphicData>
        </a:graphic>
      </p:graphicFrame>
      <p:sp>
        <p:nvSpPr>
          <p:cNvPr id="33884" name="Rectangle 1">
            <a:extLst>
              <a:ext uri="{FF2B5EF4-FFF2-40B4-BE49-F238E27FC236}">
                <a16:creationId xmlns:a16="http://schemas.microsoft.com/office/drawing/2014/main" id="{BDC9EB68-19D2-C335-7375-97C55DB1259C}"/>
              </a:ext>
            </a:extLst>
          </p:cNvPr>
          <p:cNvSpPr>
            <a:spLocks noChangeArrowheads="1"/>
          </p:cNvSpPr>
          <p:nvPr/>
        </p:nvSpPr>
        <p:spPr bwMode="auto">
          <a:xfrm>
            <a:off x="3733800" y="4763"/>
            <a:ext cx="2043113"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282720-C5F0-F09B-57E0-078282DCC22E}"/>
              </a:ext>
            </a:extLst>
          </p:cNvPr>
          <p:cNvGraphicFramePr>
            <a:graphicFrameLocks noGrp="1"/>
          </p:cNvGraphicFramePr>
          <p:nvPr>
            <p:ph idx="1"/>
          </p:nvPr>
        </p:nvGraphicFramePr>
        <p:xfrm>
          <a:off x="228600" y="660400"/>
          <a:ext cx="8686801" cy="4208464"/>
        </p:xfrm>
        <a:graphic>
          <a:graphicData uri="http://schemas.openxmlformats.org/drawingml/2006/table">
            <a:tbl>
              <a:tblPr firstRow="1" firstCol="1" bandRow="1">
                <a:tableStyleId>{5C22544A-7EE6-4342-B048-85BDC9FD1C3A}</a:tableStyleId>
              </a:tblPr>
              <a:tblGrid>
                <a:gridCol w="3881753">
                  <a:extLst>
                    <a:ext uri="{9D8B030D-6E8A-4147-A177-3AD203B41FA5}">
                      <a16:colId xmlns:a16="http://schemas.microsoft.com/office/drawing/2014/main" val="20000"/>
                    </a:ext>
                  </a:extLst>
                </a:gridCol>
                <a:gridCol w="1849851">
                  <a:extLst>
                    <a:ext uri="{9D8B030D-6E8A-4147-A177-3AD203B41FA5}">
                      <a16:colId xmlns:a16="http://schemas.microsoft.com/office/drawing/2014/main" val="20001"/>
                    </a:ext>
                  </a:extLst>
                </a:gridCol>
                <a:gridCol w="1105997">
                  <a:extLst>
                    <a:ext uri="{9D8B030D-6E8A-4147-A177-3AD203B41FA5}">
                      <a16:colId xmlns:a16="http://schemas.microsoft.com/office/drawing/2014/main" val="20002"/>
                    </a:ext>
                  </a:extLst>
                </a:gridCol>
                <a:gridCol w="924600">
                  <a:extLst>
                    <a:ext uri="{9D8B030D-6E8A-4147-A177-3AD203B41FA5}">
                      <a16:colId xmlns:a16="http://schemas.microsoft.com/office/drawing/2014/main" val="20003"/>
                    </a:ext>
                  </a:extLst>
                </a:gridCol>
                <a:gridCol w="924600">
                  <a:extLst>
                    <a:ext uri="{9D8B030D-6E8A-4147-A177-3AD203B41FA5}">
                      <a16:colId xmlns:a16="http://schemas.microsoft.com/office/drawing/2014/main" val="20004"/>
                    </a:ext>
                  </a:extLst>
                </a:gridCol>
              </a:tblGrid>
              <a:tr h="345171">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Gieo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vần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Ngắt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nhịp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ctr">
                        <a:lnSpc>
                          <a:spcPct val="150000"/>
                        </a:lnSpc>
                        <a:spcAft>
                          <a:spcPts val="80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xét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0"/>
                  </a:ext>
                </a:extLst>
              </a:tr>
              <a:tr h="331139">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a:t>
                      </a:r>
                      <a:r>
                        <a:rPr lang="vi-VN" sz="1400" dirty="0">
                          <a:effectLst/>
                          <a:latin typeface="Times New Roman" panose="02020603050405020304" pitchFamily="18" charset="0"/>
                          <a:cs typeface="Times New Roman" panose="02020603050405020304" pitchFamily="18" charset="0"/>
                        </a:rPr>
                        <a:t>Gió heo may</a:t>
                      </a:r>
                      <a:r>
                        <a:rPr lang="en-US" sz="1400" dirty="0">
                          <a:effectLst/>
                          <a:latin typeface="Times New Roman" panose="02020603050405020304" pitchFamily="18" charset="0"/>
                          <a:cs typeface="Times New Roman" panose="02020603050405020304" pitchFamily="18" charset="0"/>
                        </a:rPr>
                        <a:t>,</a:t>
                      </a:r>
                      <a:r>
                        <a:rPr lang="vi-VN" sz="1400" dirty="0">
                          <a:effectLst/>
                          <a:latin typeface="Times New Roman" panose="02020603050405020304" pitchFamily="18" charset="0"/>
                          <a:cs typeface="Times New Roman" panose="02020603050405020304" pitchFamily="18" charset="0"/>
                        </a:rPr>
                        <a:t> chuồn chuồn bay t</a:t>
                      </a:r>
                      <a:r>
                        <a:rPr lang="en-US" sz="1400" dirty="0" err="1">
                          <a:effectLst/>
                          <a:latin typeface="Times New Roman" panose="02020603050405020304" pitchFamily="18" charset="0"/>
                          <a:cs typeface="Times New Roman" panose="02020603050405020304" pitchFamily="18" charset="0"/>
                        </a:rPr>
                        <a:t>hì</a:t>
                      </a:r>
                      <a:r>
                        <a:rPr lang="vi-VN" sz="1400" dirty="0">
                          <a:effectLst/>
                          <a:latin typeface="Times New Roman" panose="02020603050405020304" pitchFamily="18" charset="0"/>
                          <a:cs typeface="Times New Roman" panose="02020603050405020304" pitchFamily="18" charset="0"/>
                        </a:rPr>
                        <a:t> bão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8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May- bay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rowSpan="7">
                  <a:txBody>
                    <a:bodyPr/>
                    <a:lstStyle/>
                    <a:p>
                      <a:pPr algn="l">
                        <a:lnSpc>
                          <a:spcPct val="150000"/>
                        </a:lnSpc>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1"/>
                  </a:ext>
                </a:extLst>
              </a:tr>
              <a:tr h="836891">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a:t>
                      </a:r>
                      <a:r>
                        <a:rPr lang="vi-VN" sz="1400" dirty="0">
                          <a:effectLst/>
                          <a:latin typeface="Times New Roman" panose="02020603050405020304" pitchFamily="18" charset="0"/>
                          <a:cs typeface="Times New Roman" panose="02020603050405020304" pitchFamily="18" charset="0"/>
                        </a:rPr>
                        <a:t>Kiến cánh vỡ tổ bay ra </a:t>
                      </a:r>
                      <a:endParaRPr lang="en-US" sz="14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1400" dirty="0">
                          <a:effectLst/>
                          <a:latin typeface="Times New Roman" panose="02020603050405020304" pitchFamily="18" charset="0"/>
                          <a:cs typeface="Times New Roman" panose="02020603050405020304" pitchFamily="18" charset="0"/>
                        </a:rPr>
                        <a:t>Bão táp mưa sa gần tới.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mỗi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6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Ra - sa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2"/>
                  </a:ext>
                </a:extLst>
              </a:tr>
              <a:tr h="836891">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a:t>
                      </a:r>
                      <a:r>
                        <a:rPr lang="vi-VN" sz="1400" dirty="0">
                          <a:effectLst/>
                          <a:latin typeface="Times New Roman" panose="02020603050405020304" pitchFamily="18" charset="0"/>
                          <a:cs typeface="Times New Roman" panose="02020603050405020304" pitchFamily="18" charset="0"/>
                        </a:rPr>
                        <a:t>Mây kéo xuống biền t</a:t>
                      </a:r>
                      <a:r>
                        <a:rPr lang="en-US" sz="1400" dirty="0" err="1">
                          <a:effectLst/>
                          <a:latin typeface="Times New Roman" panose="02020603050405020304" pitchFamily="18" charset="0"/>
                          <a:cs typeface="Times New Roman" panose="02020603050405020304" pitchFamily="18" charset="0"/>
                        </a:rPr>
                        <a:t>hì</a:t>
                      </a:r>
                      <a:r>
                        <a:rPr lang="vi-VN" sz="1400" dirty="0">
                          <a:effectLst/>
                          <a:latin typeface="Times New Roman" panose="02020603050405020304" pitchFamily="18" charset="0"/>
                          <a:cs typeface="Times New Roman" panose="02020603050405020304" pitchFamily="18" charset="0"/>
                        </a:rPr>
                        <a:t> nắng chang chang, m</a:t>
                      </a:r>
                      <a:r>
                        <a:rPr lang="en-US" sz="1400" dirty="0">
                          <a:effectLst/>
                          <a:latin typeface="Times New Roman" panose="02020603050405020304" pitchFamily="18" charset="0"/>
                          <a:cs typeface="Times New Roman" panose="02020603050405020304" pitchFamily="18" charset="0"/>
                        </a:rPr>
                        <a:t>â</a:t>
                      </a:r>
                      <a:r>
                        <a:rPr lang="vi-VN" sz="1400" dirty="0">
                          <a:effectLst/>
                          <a:latin typeface="Times New Roman" panose="02020603050405020304" pitchFamily="18" charset="0"/>
                          <a:cs typeface="Times New Roman" panose="02020603050405020304" pitchFamily="18" charset="0"/>
                        </a:rPr>
                        <a:t>y kéo l</a:t>
                      </a:r>
                      <a:r>
                        <a:rPr lang="en-US" sz="1400" dirty="0">
                          <a:effectLst/>
                          <a:latin typeface="Times New Roman" panose="02020603050405020304" pitchFamily="18" charset="0"/>
                          <a:cs typeface="Times New Roman" panose="02020603050405020304" pitchFamily="18" charset="0"/>
                        </a:rPr>
                        <a:t>ê</a:t>
                      </a:r>
                      <a:r>
                        <a:rPr lang="vi-VN" sz="1400" dirty="0">
                          <a:effectLst/>
                          <a:latin typeface="Times New Roman" panose="02020603050405020304" pitchFamily="18" charset="0"/>
                          <a:cs typeface="Times New Roman" panose="02020603050405020304" pitchFamily="18" charset="0"/>
                        </a:rPr>
                        <a:t>n ngàn th</a:t>
                      </a:r>
                      <a:r>
                        <a:rPr lang="en-US" sz="1400" dirty="0">
                          <a:effectLst/>
                          <a:latin typeface="Times New Roman" panose="02020603050405020304" pitchFamily="18" charset="0"/>
                          <a:cs typeface="Times New Roman" panose="02020603050405020304" pitchFamily="18" charset="0"/>
                        </a:rPr>
                        <a:t>ì</a:t>
                      </a:r>
                      <a:r>
                        <a:rPr lang="vi-VN" sz="1400" dirty="0">
                          <a:effectLst/>
                          <a:latin typeface="Times New Roman" panose="02020603050405020304" pitchFamily="18" charset="0"/>
                          <a:cs typeface="Times New Roman" panose="02020603050405020304" pitchFamily="18" charset="0"/>
                        </a:rPr>
                        <a:t> mưa như trút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mỗi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8 </a:t>
                      </a:r>
                      <a:r>
                        <a:rPr lang="en-US" sz="1400" dirty="0" err="1">
                          <a:effectLst/>
                          <a:latin typeface="Times New Roman" panose="02020603050405020304" pitchFamily="18" charset="0"/>
                          <a:cs typeface="Times New Roman" panose="02020603050405020304" pitchFamily="18" charset="0"/>
                        </a:rPr>
                        <a:t>tiếng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4/4</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4/4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3"/>
                  </a:ext>
                </a:extLst>
              </a:tr>
              <a:tr h="83689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4.</a:t>
                      </a:r>
                      <a:r>
                        <a:rPr lang="vi-VN" sz="1400">
                          <a:effectLst/>
                          <a:latin typeface="Times New Roman" panose="02020603050405020304" pitchFamily="18" charset="0"/>
                          <a:cs typeface="Times New Roman" panose="02020603050405020304" pitchFamily="18" charset="0"/>
                        </a:rPr>
                        <a:t>Đ</a:t>
                      </a:r>
                      <a:r>
                        <a:rPr lang="en-US" sz="1400">
                          <a:effectLst/>
                          <a:latin typeface="Times New Roman" panose="02020603050405020304" pitchFamily="18" charset="0"/>
                          <a:cs typeface="Times New Roman" panose="02020603050405020304" pitchFamily="18" charset="0"/>
                        </a:rPr>
                        <a:t>ê</a:t>
                      </a:r>
                      <a:r>
                        <a:rPr lang="vi-VN" sz="1400">
                          <a:effectLst/>
                          <a:latin typeface="Times New Roman" panose="02020603050405020304" pitchFamily="18" charset="0"/>
                          <a:cs typeface="Times New Roman" panose="02020603050405020304" pitchFamily="18" charset="0"/>
                        </a:rPr>
                        <a:t>m tháng Năm chưa nằm đã sáng</a:t>
                      </a:r>
                      <a:endParaRPr lang="en-US" sz="140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vi-VN" sz="1400">
                          <a:effectLst/>
                          <a:latin typeface="Times New Roman" panose="02020603050405020304" pitchFamily="18" charset="0"/>
                          <a:cs typeface="Times New Roman" panose="02020603050405020304" pitchFamily="18" charset="0"/>
                        </a:rPr>
                        <a:t>Ngày tháng Mười chưa cười đã tối.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2 câu; mỗi câu 7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nằm</a:t>
                      </a:r>
                      <a:endParaRPr lang="en-US" sz="1400" dirty="0">
                        <a:effectLst/>
                        <a:latin typeface="Times New Roman" panose="02020603050405020304" pitchFamily="18" charset="0"/>
                        <a:cs typeface="Times New Roman" panose="02020603050405020304" pitchFamily="18" charset="0"/>
                      </a:endParaRPr>
                    </a:p>
                    <a:p>
                      <a:pPr algn="l">
                        <a:lnSpc>
                          <a:spcPct val="150000"/>
                        </a:lnSpc>
                        <a:spcAft>
                          <a:spcPts val="800"/>
                        </a:spcAft>
                      </a:pPr>
                      <a:r>
                        <a:rPr lang="en-US" sz="1400" dirty="0" err="1">
                          <a:effectLst/>
                          <a:latin typeface="Times New Roman" panose="02020603050405020304" pitchFamily="18" charset="0"/>
                          <a:cs typeface="Times New Roman" panose="02020603050405020304" pitchFamily="18" charset="0"/>
                        </a:rPr>
                        <a:t>Mười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cười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3/2/2</a:t>
                      </a:r>
                    </a:p>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4"/>
                  </a:ext>
                </a:extLst>
              </a:tr>
              <a:tr h="331139">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5.</a:t>
                      </a:r>
                      <a:r>
                        <a:rPr lang="vi-VN" sz="1400">
                          <a:effectLst/>
                          <a:latin typeface="Times New Roman" panose="02020603050405020304" pitchFamily="18" charset="0"/>
                          <a:cs typeface="Times New Roman" panose="02020603050405020304" pitchFamily="18" charset="0"/>
                        </a:rPr>
                        <a:t>Nắng chóng trưa, mưa chóng tối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Trưa - mưa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5"/>
                  </a:ext>
                </a:extLst>
              </a:tr>
              <a:tr h="34517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6.</a:t>
                      </a:r>
                      <a:r>
                        <a:rPr lang="vi-VN" sz="1400">
                          <a:effectLst/>
                          <a:latin typeface="Times New Roman" panose="02020603050405020304" pitchFamily="18" charset="0"/>
                          <a:cs typeface="Times New Roman" panose="02020603050405020304" pitchFamily="18" charset="0"/>
                        </a:rPr>
                        <a:t>Nhất nước, nh</a:t>
                      </a:r>
                      <a:r>
                        <a:rPr lang="en-US" sz="1400">
                          <a:effectLst/>
                          <a:latin typeface="Times New Roman" panose="02020603050405020304" pitchFamily="18" charset="0"/>
                          <a:cs typeface="Times New Roman" panose="02020603050405020304" pitchFamily="18" charset="0"/>
                        </a:rPr>
                        <a:t>ì</a:t>
                      </a:r>
                      <a:r>
                        <a:rPr lang="vi-VN" sz="1400">
                          <a:effectLst/>
                          <a:latin typeface="Times New Roman" panose="02020603050405020304" pitchFamily="18" charset="0"/>
                          <a:cs typeface="Times New Roman" panose="02020603050405020304" pitchFamily="18" charset="0"/>
                        </a:rPr>
                        <a:t> phân, tam cần</a:t>
                      </a:r>
                      <a:r>
                        <a:rPr lang="en-US" sz="1400">
                          <a:effectLst/>
                          <a:latin typeface="Times New Roman" panose="02020603050405020304" pitchFamily="18" charset="0"/>
                          <a:cs typeface="Times New Roman" panose="02020603050405020304" pitchFamily="18" charset="0"/>
                        </a:rPr>
                        <a:t>,</a:t>
                      </a:r>
                      <a:r>
                        <a:rPr lang="vi-VN" sz="1400">
                          <a:effectLst/>
                          <a:latin typeface="Times New Roman" panose="02020603050405020304" pitchFamily="18" charset="0"/>
                          <a:cs typeface="Times New Roman" panose="02020603050405020304" pitchFamily="18" charset="0"/>
                        </a:rPr>
                        <a:t> t</a:t>
                      </a:r>
                      <a:r>
                        <a:rPr lang="en-US" sz="1400">
                          <a:effectLst/>
                          <a:latin typeface="Times New Roman" panose="02020603050405020304" pitchFamily="18" charset="0"/>
                          <a:cs typeface="Times New Roman" panose="02020603050405020304" pitchFamily="18" charset="0"/>
                        </a:rPr>
                        <a:t>ứ</a:t>
                      </a:r>
                      <a:r>
                        <a:rPr lang="vi-VN" sz="1400">
                          <a:effectLst/>
                          <a:latin typeface="Times New Roman" panose="02020603050405020304" pitchFamily="18" charset="0"/>
                          <a:cs typeface="Times New Roman" panose="02020603050405020304" pitchFamily="18" charset="0"/>
                        </a:rPr>
                        <a:t> giống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8 tiếng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2/2/2/2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6"/>
                  </a:ext>
                </a:extLst>
              </a:tr>
              <a:tr h="345171">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7.</a:t>
                      </a:r>
                      <a:r>
                        <a:rPr lang="vi-VN" sz="1400">
                          <a:effectLst/>
                          <a:latin typeface="Times New Roman" panose="02020603050405020304" pitchFamily="18" charset="0"/>
                          <a:cs typeface="Times New Roman" panose="02020603050405020304" pitchFamily="18" charset="0"/>
                        </a:rPr>
                        <a:t>Nắng tốt dưa</a:t>
                      </a:r>
                      <a:r>
                        <a:rPr lang="en-US" sz="1400">
                          <a:effectLst/>
                          <a:latin typeface="Times New Roman" panose="02020603050405020304" pitchFamily="18" charset="0"/>
                          <a:cs typeface="Times New Roman" panose="02020603050405020304" pitchFamily="18" charset="0"/>
                        </a:rPr>
                        <a:t>,</a:t>
                      </a:r>
                      <a:r>
                        <a:rPr lang="vi-VN" sz="1400">
                          <a:effectLst/>
                          <a:latin typeface="Times New Roman" panose="02020603050405020304" pitchFamily="18" charset="0"/>
                          <a:cs typeface="Times New Roman" panose="02020603050405020304" pitchFamily="18" charset="0"/>
                        </a:rPr>
                        <a:t> mưa t</a:t>
                      </a:r>
                      <a:r>
                        <a:rPr lang="en-US" sz="1400">
                          <a:effectLst/>
                          <a:latin typeface="Times New Roman" panose="02020603050405020304" pitchFamily="18" charset="0"/>
                          <a:cs typeface="Times New Roman" panose="02020603050405020304" pitchFamily="18" charset="0"/>
                        </a:rPr>
                        <a:t>ố</a:t>
                      </a:r>
                      <a:r>
                        <a:rPr lang="vi-VN" sz="1400">
                          <a:effectLst/>
                          <a:latin typeface="Times New Roman" panose="02020603050405020304" pitchFamily="18" charset="0"/>
                          <a:cs typeface="Times New Roman" panose="02020603050405020304" pitchFamily="18" charset="0"/>
                        </a:rPr>
                        <a:t>t lúa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1 câu; 6 tiếng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a:effectLst/>
                          <a:latin typeface="Times New Roman" panose="02020603050405020304" pitchFamily="18" charset="0"/>
                          <a:cs typeface="Times New Roman" panose="02020603050405020304" pitchFamily="18" charset="0"/>
                        </a:rPr>
                        <a:t>Dưa - mưa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a:txBody>
                    <a:bodyPr/>
                    <a:lstStyle/>
                    <a:p>
                      <a:pPr algn="l">
                        <a:lnSpc>
                          <a:spcPct val="150000"/>
                        </a:lnSpc>
                        <a:spcAft>
                          <a:spcPts val="800"/>
                        </a:spcAft>
                      </a:pPr>
                      <a:r>
                        <a:rPr lang="en-US" sz="1400" dirty="0">
                          <a:effectLst/>
                          <a:latin typeface="Times New Roman" panose="02020603050405020304" pitchFamily="18" charset="0"/>
                          <a:cs typeface="Times New Roman" panose="02020603050405020304" pitchFamily="18" charset="0"/>
                        </a:rPr>
                        <a:t>3/3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453" marR="48453" marT="0" marB="0"/>
                </a:tc>
                <a:tc vMerge="1">
                  <a:txBody>
                    <a:bodyPr/>
                    <a:lstStyle/>
                    <a:p>
                      <a:pPr algn="l">
                        <a:lnSpc>
                          <a:spcPct val="150000"/>
                        </a:lnSpc>
                        <a:spcAft>
                          <a:spcPts val="800"/>
                        </a:spcAft>
                      </a:pPr>
                      <a:endParaRPr lang="en-US" sz="1400" dirty="0">
                        <a:effectLst/>
                        <a:latin typeface="Time new roman"/>
                        <a:ea typeface="Calibri" panose="020F0502020204030204" pitchFamily="34" charset="0"/>
                        <a:cs typeface="Times New Roman" panose="02020603050405020304" pitchFamily="18" charset="0"/>
                      </a:endParaRPr>
                    </a:p>
                  </a:txBody>
                  <a:tcPr marL="48453" marR="48453" marT="0" marB="0"/>
                </a:tc>
                <a:extLst>
                  <a:ext uri="{0D108BD9-81ED-4DB2-BD59-A6C34878D82A}">
                    <a16:rowId xmlns:a16="http://schemas.microsoft.com/office/drawing/2014/main" val="10007"/>
                  </a:ext>
                </a:extLst>
              </a:tr>
            </a:tbl>
          </a:graphicData>
        </a:graphic>
      </p:graphicFrame>
      <p:sp>
        <p:nvSpPr>
          <p:cNvPr id="34868" name="Rectangle 1">
            <a:extLst>
              <a:ext uri="{FF2B5EF4-FFF2-40B4-BE49-F238E27FC236}">
                <a16:creationId xmlns:a16="http://schemas.microsoft.com/office/drawing/2014/main" id="{E1C66E4F-05C5-E7B6-E4AE-0E0A563195B7}"/>
              </a:ext>
            </a:extLst>
          </p:cNvPr>
          <p:cNvSpPr>
            <a:spLocks noChangeArrowheads="1"/>
          </p:cNvSpPr>
          <p:nvPr/>
        </p:nvSpPr>
        <p:spPr bwMode="auto">
          <a:xfrm>
            <a:off x="3581400" y="285750"/>
            <a:ext cx="2247900" cy="28575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800"/>
              </a:spcAft>
            </a:pPr>
            <a:r>
              <a:rPr lang="en-US" altLang="en-US" sz="1400" b="1" u="sng">
                <a:latin typeface="Times New Roman" panose="02020603050405020304" pitchFamily="18" charset="0"/>
              </a:rPr>
              <a:t>PHIẾU HỌC TẬP SỐ 1</a:t>
            </a:r>
            <a:endParaRPr lang="en-US" altLang="en-US"/>
          </a:p>
        </p:txBody>
      </p:sp>
      <p:sp>
        <p:nvSpPr>
          <p:cNvPr id="34869" name="TextBox 5">
            <a:extLst>
              <a:ext uri="{FF2B5EF4-FFF2-40B4-BE49-F238E27FC236}">
                <a16:creationId xmlns:a16="http://schemas.microsoft.com/office/drawing/2014/main" id="{3349A8C0-F4D5-A56F-A92D-D1A05980A578}"/>
              </a:ext>
            </a:extLst>
          </p:cNvPr>
          <p:cNvSpPr txBox="1">
            <a:spLocks noChangeArrowheads="1"/>
          </p:cNvSpPr>
          <p:nvPr/>
        </p:nvSpPr>
        <p:spPr bwMode="auto">
          <a:xfrm>
            <a:off x="8120063" y="1047750"/>
            <a:ext cx="7620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50000"/>
              </a:lnSpc>
              <a:spcAft>
                <a:spcPts val="800"/>
              </a:spcAft>
            </a:pPr>
            <a:r>
              <a:rPr lang="en-US" altLang="en-US" sz="1400" i="1">
                <a:solidFill>
                  <a:srgbClr val="000000"/>
                </a:solidFill>
                <a:latin typeface="Time new roman"/>
              </a:rPr>
              <a:t>(về dung lượng, về cấu trúc,về âm hưởng)</a:t>
            </a:r>
            <a:endParaRPr lang="en-US" altLang="en-US" sz="1400">
              <a:latin typeface="Time new roman"/>
              <a:ea typeface="Calibri" panose="020F0502020204030204" pitchFamily="34"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555&quot;/&gt;&lt;/object&gt;&lt;object type=&quot;3&quot; unique_id=&quot;10004&quot;&gt;&lt;property id=&quot;20148&quot; value=&quot;5&quot;/&gt;&lt;property id=&quot;20300&quot; value=&quot;Slide 2&quot;/&gt;&lt;property id=&quot;20307&quot; value=&quot;558&quot;/&gt;&lt;/object&gt;&lt;object type=&quot;3&quot; unique_id=&quot;10005&quot;&gt;&lt;property id=&quot;20148&quot; value=&quot;5&quot;/&gt;&lt;property id=&quot;20300&quot; value=&quot;Slide 3&quot;/&gt;&lt;property id=&quot;20307&quot; value=&quot;524&quot;/&gt;&lt;/object&gt;&lt;object type=&quot;3&quot; unique_id=&quot;10006&quot;&gt;&lt;property id=&quot;20148&quot; value=&quot;5&quot;/&gt;&lt;property id=&quot;20300&quot; value=&quot;Slide 4&quot;/&gt;&lt;property id=&quot;20307&quot; value=&quot;528&quot;/&gt;&lt;/object&gt;&lt;object type=&quot;3&quot; unique_id=&quot;10007&quot;&gt;&lt;property id=&quot;20148&quot; value=&quot;5&quot;/&gt;&lt;property id=&quot;20300&quot; value=&quot;Slide 5&quot;/&gt;&lt;property id=&quot;20307&quot; value=&quot;560&quot;/&gt;&lt;/object&gt;&lt;object type=&quot;3&quot; unique_id=&quot;10008&quot;&gt;&lt;property id=&quot;20148&quot; value=&quot;5&quot;/&gt;&lt;property id=&quot;20300&quot; value=&quot;Slide 6&quot;/&gt;&lt;property id=&quot;20307&quot; value=&quot;562&quot;/&gt;&lt;/object&gt;&lt;object type=&quot;3&quot; unique_id=&quot;10009&quot;&gt;&lt;property id=&quot;20148&quot; value=&quot;5&quot;/&gt;&lt;property id=&quot;20300&quot; value=&quot;Slide 7&quot;/&gt;&lt;property id=&quot;20307&quot; value=&quot;567&quot;/&gt;&lt;/object&gt;&lt;object type=&quot;3&quot; unique_id=&quot;10010&quot;&gt;&lt;property id=&quot;20148&quot; value=&quot;5&quot;/&gt;&lt;property id=&quot;20300&quot; value=&quot;Slide 8&quot;/&gt;&lt;property id=&quot;20307&quot; value=&quot;569&quot;/&gt;&lt;/object&gt;&lt;object type=&quot;3&quot; unique_id=&quot;10011&quot;&gt;&lt;property id=&quot;20148&quot; value=&quot;5&quot;/&gt;&lt;property id=&quot;20300&quot; value=&quot;Slide 9&quot;/&gt;&lt;property id=&quot;20307&quot; value=&quot;570&quot;/&gt;&lt;/object&gt;&lt;object type=&quot;3&quot; unique_id=&quot;10012&quot;&gt;&lt;property id=&quot;20148&quot; value=&quot;5&quot;/&gt;&lt;property id=&quot;20300&quot; value=&quot;Slide 10&quot;/&gt;&lt;property id=&quot;20307&quot; value=&quot;478&quot;/&gt;&lt;/object&gt;&lt;object type=&quot;3&quot; unique_id=&quot;10013&quot;&gt;&lt;property id=&quot;20148&quot; value=&quot;5&quot;/&gt;&lt;property id=&quot;20300&quot; value=&quot;Slide 11&quot;/&gt;&lt;property id=&quot;20307&quot; value=&quot;294&quot;/&gt;&lt;/object&gt;&lt;object type=&quot;3&quot; unique_id=&quot;10014&quot;&gt;&lt;property id=&quot;20148&quot; value=&quot;5&quot;/&gt;&lt;property id=&quot;20300&quot; value=&quot;Slide 12&quot;/&gt;&lt;property id=&quot;20307&quot; value=&quot;573&quot;/&gt;&lt;/object&gt;&lt;object type=&quot;3&quot; unique_id=&quot;10015&quot;&gt;&lt;property id=&quot;20148&quot; value=&quot;5&quot;/&gt;&lt;property id=&quot;20300&quot; value=&quot;Slide 13&quot;/&gt;&lt;property id=&quot;20307&quot; value=&quot;572&quot;/&gt;&lt;/object&gt;&lt;object type=&quot;3&quot; unique_id=&quot;10016&quot;&gt;&lt;property id=&quot;20148&quot; value=&quot;5&quot;/&gt;&lt;property id=&quot;20300&quot; value=&quot;Slide 14&quot;/&gt;&lt;property id=&quot;20307&quot; value=&quot;530&quot;/&gt;&lt;/object&gt;&lt;object type=&quot;3&quot; unique_id=&quot;10017&quot;&gt;&lt;property id=&quot;20148&quot; value=&quot;5&quot;/&gt;&lt;property id=&quot;20300&quot; value=&quot;Slide 15&quot;/&gt;&lt;property id=&quot;20307&quot; value=&quot;575&quot;/&gt;&lt;/object&gt;&lt;object type=&quot;3&quot; unique_id=&quot;10018&quot;&gt;&lt;property id=&quot;20148&quot; value=&quot;5&quot;/&gt;&lt;property id=&quot;20300&quot; value=&quot;Slide 16&quot;/&gt;&lt;property id=&quot;20307&quot; value=&quot;577&quot;/&gt;&lt;/object&gt;&lt;object type=&quot;3&quot; unique_id=&quot;10019&quot;&gt;&lt;property id=&quot;20148&quot; value=&quot;5&quot;/&gt;&lt;property id=&quot;20300&quot; value=&quot;Slide 17&quot;/&gt;&lt;property id=&quot;20307&quot; value=&quot;582&quot;/&gt;&lt;/object&gt;&lt;object type=&quot;3&quot; unique_id=&quot;10020&quot;&gt;&lt;property id=&quot;20148&quot; value=&quot;5&quot;/&gt;&lt;property id=&quot;20300&quot; value=&quot;Slide 18&quot;/&gt;&lt;property id=&quot;20307&quot; value=&quot;584&quot;/&gt;&lt;/object&gt;&lt;object type=&quot;3&quot; unique_id=&quot;10021&quot;&gt;&lt;property id=&quot;20148&quot; value=&quot;5&quot;/&gt;&lt;property id=&quot;20300&quot; value=&quot;Slide 19&quot;/&gt;&lt;property id=&quot;20307&quot; value=&quot;581&quot;/&gt;&lt;/object&gt;&lt;object type=&quot;3&quot; unique_id=&quot;10022&quot;&gt;&lt;property id=&quot;20148&quot; value=&quot;5&quot;/&gt;&lt;property id=&quot;20300&quot; value=&quot;Slide 20&quot;/&gt;&lt;property id=&quot;20307&quot; value=&quot;580&quot;/&gt;&lt;/object&gt;&lt;object type=&quot;3&quot; unique_id=&quot;10023&quot;&gt;&lt;property id=&quot;20148&quot; value=&quot;5&quot;/&gt;&lt;property id=&quot;20300&quot; value=&quot;Slide 21&quot;/&gt;&lt;property id=&quot;20307&quot; value=&quot;585&quot;/&gt;&lt;/object&gt;&lt;object type=&quot;3&quot; unique_id=&quot;10024&quot;&gt;&lt;property id=&quot;20148&quot; value=&quot;5&quot;/&gt;&lt;property id=&quot;20300&quot; value=&quot;Slide 22&quot;/&gt;&lt;property id=&quot;20307&quot; value=&quot;598&quot;/&gt;&lt;/object&gt;&lt;object type=&quot;3&quot; unique_id=&quot;10025&quot;&gt;&lt;property id=&quot;20148&quot; value=&quot;5&quot;/&gt;&lt;property id=&quot;20300&quot; value=&quot;Slide 23&quot;/&gt;&lt;property id=&quot;20307&quot; value=&quot;540&quot;/&gt;&lt;/object&gt;&lt;object type=&quot;3&quot; unique_id=&quot;10026&quot;&gt;&lt;property id=&quot;20148&quot; value=&quot;5&quot;/&gt;&lt;property id=&quot;20300&quot; value=&quot;Slide 24&quot;/&gt;&lt;property id=&quot;20307&quot; value=&quot;586&quot;/&gt;&lt;/object&gt;&lt;object type=&quot;3&quot; unique_id=&quot;10027&quot;&gt;&lt;property id=&quot;20148&quot; value=&quot;5&quot;/&gt;&lt;property id=&quot;20300&quot; value=&quot;Slide 25&quot;/&gt;&lt;property id=&quot;20307&quot; value=&quot;590&quot;/&gt;&lt;/object&gt;&lt;object type=&quot;3&quot; unique_id=&quot;10028&quot;&gt;&lt;property id=&quot;20148&quot; value=&quot;5&quot;/&gt;&lt;property id=&quot;20300&quot; value=&quot;Slide 26&quot;/&gt;&lt;property id=&quot;20307&quot; value=&quot;589&quot;/&gt;&lt;/object&gt;&lt;object type=&quot;3&quot; unique_id=&quot;10029&quot;&gt;&lt;property id=&quot;20148&quot; value=&quot;5&quot;/&gt;&lt;property id=&quot;20300&quot; value=&quot;Slide 27&quot;/&gt;&lt;property id=&quot;20307&quot; value=&quot;593&quot;/&gt;&lt;/object&gt;&lt;object type=&quot;3&quot; unique_id=&quot;10030&quot;&gt;&lt;property id=&quot;20148&quot; value=&quot;5&quot;/&gt;&lt;property id=&quot;20300&quot; value=&quot;Slide 28&quot;/&gt;&lt;property id=&quot;20307&quot; value=&quot;592&quot;/&gt;&lt;/object&gt;&lt;object type=&quot;3&quot; unique_id=&quot;10031&quot;&gt;&lt;property id=&quot;20148&quot; value=&quot;5&quot;/&gt;&lt;property id=&quot;20300&quot; value=&quot;Slide 29&quot;/&gt;&lt;property id=&quot;20307&quot; value=&quot;596&quot;/&gt;&lt;/object&gt;&lt;object type=&quot;3&quot; unique_id=&quot;10032&quot;&gt;&lt;property id=&quot;20148&quot; value=&quot;5&quot;/&gt;&lt;property id=&quot;20300&quot; value=&quot;Slide 30&quot;/&gt;&lt;property id=&quot;20307&quot; value=&quot;595&quot;/&gt;&lt;/object&gt;&lt;object type=&quot;3&quot; unique_id=&quot;10033&quot;&gt;&lt;property id=&quot;20148&quot; value=&quot;5&quot;/&gt;&lt;property id=&quot;20300&quot; value=&quot;Slide 31&quot;/&gt;&lt;property id=&quot;20307&quot; value=&quot;600&quot;/&gt;&lt;/object&gt;&lt;object type=&quot;3&quot; unique_id=&quot;10034&quot;&gt;&lt;property id=&quot;20148&quot; value=&quot;5&quot;/&gt;&lt;property id=&quot;20300&quot; value=&quot;Slide 32&quot;/&gt;&lt;property id=&quot;20307&quot; value=&quot;602&quot;/&gt;&lt;/object&gt;&lt;/object&gt;&lt;object type=&quot;8&quot; unique_id=&quot;1006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13756</TotalTime>
  <Words>2920</Words>
  <Application>Microsoft Office PowerPoint</Application>
  <PresentationFormat>On-screen Show (16:9)</PresentationFormat>
  <Paragraphs>425</Paragraphs>
  <Slides>26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Broadway</vt:lpstr>
      <vt:lpstr>Calibri</vt:lpstr>
      <vt:lpstr>Cambria Math</vt:lpstr>
      <vt:lpstr>Candara</vt:lpstr>
      <vt:lpstr>Microsoft Sans Serif</vt:lpstr>
      <vt:lpstr>Symbol</vt:lpstr>
      <vt:lpstr>Time new roman</vt:lpstr>
      <vt:lpstr>Times New Roman</vt:lpstr>
      <vt:lpstr>Waveform</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quân lê</cp:lastModifiedBy>
  <cp:revision>502</cp:revision>
  <dcterms:created xsi:type="dcterms:W3CDTF">2009-10-24T04:07:57Z</dcterms:created>
  <dcterms:modified xsi:type="dcterms:W3CDTF">2023-01-30T16:06:42Z</dcterms:modified>
</cp:coreProperties>
</file>