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70" r:id="rId7"/>
    <p:sldId id="268" r:id="rId8"/>
    <p:sldId id="269" r:id="rId9"/>
    <p:sldId id="272" r:id="rId10"/>
    <p:sldId id="271" r:id="rId11"/>
    <p:sldId id="267" r:id="rId12"/>
    <p:sldId id="262" r:id="rId13"/>
    <p:sldId id="259" r:id="rId14"/>
    <p:sldId id="263" r:id="rId15"/>
    <p:sldId id="265" r:id="rId16"/>
    <p:sldId id="273" r:id="rId17"/>
    <p:sldId id="266" r:id="rId18"/>
  </p:sldIdLst>
  <p:sldSz cx="18288000" cy="10287000"/>
  <p:notesSz cx="6858000" cy="9144000"/>
  <p:embeddedFontLst>
    <p:embeddedFont>
      <p:font typeface="Bogart" panose="020B0604020202020204" charset="0"/>
      <p:regular r:id="rId19"/>
    </p:embeddedFont>
    <p:embeddedFont>
      <p:font typeface="Bogart Bold" panose="020B0604020202020204" charset="0"/>
      <p:regular r:id="rId20"/>
    </p:embeddedFont>
    <p:embeddedFont>
      <p:font typeface="Bogart Heavy"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EC435-D76F-4473-8C39-2F47657548B8}" v="614" dt="2023-09-09T07:22:06.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1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yên Lương" userId="3a9e482f-ceb4-484a-8eab-f708ff3e9a36" providerId="ADAL" clId="{C25EC435-D76F-4473-8C39-2F47657548B8}"/>
    <pc:docChg chg="undo custSel delSld modSld sldOrd">
      <pc:chgData name="Duyên Lương" userId="3a9e482f-ceb4-484a-8eab-f708ff3e9a36" providerId="ADAL" clId="{C25EC435-D76F-4473-8C39-2F47657548B8}" dt="2023-09-09T07:22:06.020" v="2269"/>
      <pc:docMkLst>
        <pc:docMk/>
      </pc:docMkLst>
      <pc:sldChg chg="modSp mod modTransition">
        <pc:chgData name="Duyên Lương" userId="3a9e482f-ceb4-484a-8eab-f708ff3e9a36" providerId="ADAL" clId="{C25EC435-D76F-4473-8C39-2F47657548B8}" dt="2023-09-09T07:22:06.020" v="2269"/>
        <pc:sldMkLst>
          <pc:docMk/>
          <pc:sldMk cId="0" sldId="256"/>
        </pc:sldMkLst>
        <pc:spChg chg="mod">
          <ac:chgData name="Duyên Lương" userId="3a9e482f-ceb4-484a-8eab-f708ff3e9a36" providerId="ADAL" clId="{C25EC435-D76F-4473-8C39-2F47657548B8}" dt="2023-09-09T06:12:21.705" v="87" actId="1076"/>
          <ac:spMkLst>
            <pc:docMk/>
            <pc:sldMk cId="0" sldId="256"/>
            <ac:spMk id="6" creationId="{00000000-0000-0000-0000-000000000000}"/>
          </ac:spMkLst>
        </pc:spChg>
        <pc:spChg chg="mod">
          <ac:chgData name="Duyên Lương" userId="3a9e482f-ceb4-484a-8eab-f708ff3e9a36" providerId="ADAL" clId="{C25EC435-D76F-4473-8C39-2F47657548B8}" dt="2023-09-09T06:12:19.364" v="86" actId="1076"/>
          <ac:spMkLst>
            <pc:docMk/>
            <pc:sldMk cId="0" sldId="256"/>
            <ac:spMk id="7" creationId="{00000000-0000-0000-0000-000000000000}"/>
          </ac:spMkLst>
        </pc:spChg>
      </pc:sldChg>
      <pc:sldChg chg="addSp modSp mod ord modTransition modAnim">
        <pc:chgData name="Duyên Lương" userId="3a9e482f-ceb4-484a-8eab-f708ff3e9a36" providerId="ADAL" clId="{C25EC435-D76F-4473-8C39-2F47657548B8}" dt="2023-09-09T07:22:06.020" v="2269"/>
        <pc:sldMkLst>
          <pc:docMk/>
          <pc:sldMk cId="0" sldId="257"/>
        </pc:sldMkLst>
        <pc:spChg chg="mod">
          <ac:chgData name="Duyên Lương" userId="3a9e482f-ceb4-484a-8eab-f708ff3e9a36" providerId="ADAL" clId="{C25EC435-D76F-4473-8C39-2F47657548B8}" dt="2023-09-09T06:19:48.343" v="281" actId="1076"/>
          <ac:spMkLst>
            <pc:docMk/>
            <pc:sldMk cId="0" sldId="257"/>
            <ac:spMk id="6" creationId="{00000000-0000-0000-0000-000000000000}"/>
          </ac:spMkLst>
        </pc:spChg>
        <pc:spChg chg="mod">
          <ac:chgData name="Duyên Lương" userId="3a9e482f-ceb4-484a-8eab-f708ff3e9a36" providerId="ADAL" clId="{C25EC435-D76F-4473-8C39-2F47657548B8}" dt="2023-09-09T06:18:01.959" v="252" actId="1076"/>
          <ac:spMkLst>
            <pc:docMk/>
            <pc:sldMk cId="0" sldId="257"/>
            <ac:spMk id="7" creationId="{00000000-0000-0000-0000-000000000000}"/>
          </ac:spMkLst>
        </pc:spChg>
        <pc:spChg chg="mod">
          <ac:chgData name="Duyên Lương" userId="3a9e482f-ceb4-484a-8eab-f708ff3e9a36" providerId="ADAL" clId="{C25EC435-D76F-4473-8C39-2F47657548B8}" dt="2023-09-09T06:16:56.032" v="205" actId="20577"/>
          <ac:spMkLst>
            <pc:docMk/>
            <pc:sldMk cId="0" sldId="257"/>
            <ac:spMk id="9" creationId="{00000000-0000-0000-0000-000000000000}"/>
          </ac:spMkLst>
        </pc:spChg>
        <pc:spChg chg="mod">
          <ac:chgData name="Duyên Lương" userId="3a9e482f-ceb4-484a-8eab-f708ff3e9a36" providerId="ADAL" clId="{C25EC435-D76F-4473-8C39-2F47657548B8}" dt="2023-09-09T06:20:08.281" v="287" actId="20577"/>
          <ac:spMkLst>
            <pc:docMk/>
            <pc:sldMk cId="0" sldId="257"/>
            <ac:spMk id="10" creationId="{00000000-0000-0000-0000-000000000000}"/>
          </ac:spMkLst>
        </pc:spChg>
        <pc:spChg chg="mod">
          <ac:chgData name="Duyên Lương" userId="3a9e482f-ceb4-484a-8eab-f708ff3e9a36" providerId="ADAL" clId="{C25EC435-D76F-4473-8C39-2F47657548B8}" dt="2023-09-09T06:16:45.143" v="202" actId="20577"/>
          <ac:spMkLst>
            <pc:docMk/>
            <pc:sldMk cId="0" sldId="257"/>
            <ac:spMk id="12" creationId="{00000000-0000-0000-0000-000000000000}"/>
          </ac:spMkLst>
        </pc:spChg>
        <pc:spChg chg="mod">
          <ac:chgData name="Duyên Lương" userId="3a9e482f-ceb4-484a-8eab-f708ff3e9a36" providerId="ADAL" clId="{C25EC435-D76F-4473-8C39-2F47657548B8}" dt="2023-09-09T06:18:48.046" v="263" actId="2711"/>
          <ac:spMkLst>
            <pc:docMk/>
            <pc:sldMk cId="0" sldId="257"/>
            <ac:spMk id="13" creationId="{00000000-0000-0000-0000-000000000000}"/>
          </ac:spMkLst>
        </pc:spChg>
        <pc:spChg chg="mod">
          <ac:chgData name="Duyên Lương" userId="3a9e482f-ceb4-484a-8eab-f708ff3e9a36" providerId="ADAL" clId="{C25EC435-D76F-4473-8C39-2F47657548B8}" dt="2023-09-09T06:20:04.827" v="286" actId="1076"/>
          <ac:spMkLst>
            <pc:docMk/>
            <pc:sldMk cId="0" sldId="257"/>
            <ac:spMk id="15" creationId="{00000000-0000-0000-0000-000000000000}"/>
          </ac:spMkLst>
        </pc:spChg>
        <pc:spChg chg="mod">
          <ac:chgData name="Duyên Lương" userId="3a9e482f-ceb4-484a-8eab-f708ff3e9a36" providerId="ADAL" clId="{C25EC435-D76F-4473-8C39-2F47657548B8}" dt="2023-09-09T06:20:02.861" v="285" actId="1076"/>
          <ac:spMkLst>
            <pc:docMk/>
            <pc:sldMk cId="0" sldId="257"/>
            <ac:spMk id="16" creationId="{00000000-0000-0000-0000-000000000000}"/>
          </ac:spMkLst>
        </pc:spChg>
        <pc:spChg chg="mod">
          <ac:chgData name="Duyên Lương" userId="3a9e482f-ceb4-484a-8eab-f708ff3e9a36" providerId="ADAL" clId="{C25EC435-D76F-4473-8C39-2F47657548B8}" dt="2023-09-09T06:18:33.247" v="262" actId="207"/>
          <ac:spMkLst>
            <pc:docMk/>
            <pc:sldMk cId="0" sldId="257"/>
            <ac:spMk id="18" creationId="{00000000-0000-0000-0000-000000000000}"/>
          </ac:spMkLst>
        </pc:spChg>
        <pc:spChg chg="mod">
          <ac:chgData name="Duyên Lương" userId="3a9e482f-ceb4-484a-8eab-f708ff3e9a36" providerId="ADAL" clId="{C25EC435-D76F-4473-8C39-2F47657548B8}" dt="2023-09-09T06:19:38.191" v="277" actId="20577"/>
          <ac:spMkLst>
            <pc:docMk/>
            <pc:sldMk cId="0" sldId="257"/>
            <ac:spMk id="19" creationId="{00000000-0000-0000-0000-000000000000}"/>
          </ac:spMkLst>
        </pc:spChg>
        <pc:spChg chg="mod">
          <ac:chgData name="Duyên Lương" userId="3a9e482f-ceb4-484a-8eab-f708ff3e9a36" providerId="ADAL" clId="{C25EC435-D76F-4473-8C39-2F47657548B8}" dt="2023-09-09T06:18:33.247" v="262" actId="207"/>
          <ac:spMkLst>
            <pc:docMk/>
            <pc:sldMk cId="0" sldId="257"/>
            <ac:spMk id="35" creationId="{9BEEBF83-800D-6A48-C330-BB1E861BFE62}"/>
          </ac:spMkLst>
        </pc:spChg>
        <pc:spChg chg="mod">
          <ac:chgData name="Duyên Lương" userId="3a9e482f-ceb4-484a-8eab-f708ff3e9a36" providerId="ADAL" clId="{C25EC435-D76F-4473-8C39-2F47657548B8}" dt="2023-09-09T06:19:41.973" v="279" actId="20577"/>
          <ac:spMkLst>
            <pc:docMk/>
            <pc:sldMk cId="0" sldId="257"/>
            <ac:spMk id="36" creationId="{3B426FEA-07B5-F6F4-5918-B83F66631D90}"/>
          </ac:spMkLst>
        </pc:spChg>
        <pc:grpChg chg="mod">
          <ac:chgData name="Duyên Lương" userId="3a9e482f-ceb4-484a-8eab-f708ff3e9a36" providerId="ADAL" clId="{C25EC435-D76F-4473-8C39-2F47657548B8}" dt="2023-09-09T06:19:29.435" v="274" actId="1076"/>
          <ac:grpSpMkLst>
            <pc:docMk/>
            <pc:sldMk cId="0" sldId="257"/>
            <ac:grpSpMk id="8" creationId="{00000000-0000-0000-0000-000000000000}"/>
          </ac:grpSpMkLst>
        </pc:grpChg>
        <pc:grpChg chg="mod">
          <ac:chgData name="Duyên Lương" userId="3a9e482f-ceb4-484a-8eab-f708ff3e9a36" providerId="ADAL" clId="{C25EC435-D76F-4473-8C39-2F47657548B8}" dt="2023-09-09T06:19:26.711" v="273" actId="1076"/>
          <ac:grpSpMkLst>
            <pc:docMk/>
            <pc:sldMk cId="0" sldId="257"/>
            <ac:grpSpMk id="11" creationId="{00000000-0000-0000-0000-000000000000}"/>
          </ac:grpSpMkLst>
        </pc:grpChg>
        <pc:grpChg chg="mod">
          <ac:chgData name="Duyên Lương" userId="3a9e482f-ceb4-484a-8eab-f708ff3e9a36" providerId="ADAL" clId="{C25EC435-D76F-4473-8C39-2F47657548B8}" dt="2023-09-09T06:19:31.493" v="275" actId="1076"/>
          <ac:grpSpMkLst>
            <pc:docMk/>
            <pc:sldMk cId="0" sldId="257"/>
            <ac:grpSpMk id="14" creationId="{00000000-0000-0000-0000-000000000000}"/>
          </ac:grpSpMkLst>
        </pc:grpChg>
        <pc:grpChg chg="mod">
          <ac:chgData name="Duyên Lương" userId="3a9e482f-ceb4-484a-8eab-f708ff3e9a36" providerId="ADAL" clId="{C25EC435-D76F-4473-8C39-2F47657548B8}" dt="2023-09-09T06:19:34.954" v="276" actId="14100"/>
          <ac:grpSpMkLst>
            <pc:docMk/>
            <pc:sldMk cId="0" sldId="257"/>
            <ac:grpSpMk id="17" creationId="{00000000-0000-0000-0000-000000000000}"/>
          </ac:grpSpMkLst>
        </pc:grpChg>
        <pc:grpChg chg="add mod">
          <ac:chgData name="Duyên Lương" userId="3a9e482f-ceb4-484a-8eab-f708ff3e9a36" providerId="ADAL" clId="{C25EC435-D76F-4473-8C39-2F47657548B8}" dt="2023-09-09T06:19:44.005" v="280" actId="14100"/>
          <ac:grpSpMkLst>
            <pc:docMk/>
            <pc:sldMk cId="0" sldId="257"/>
            <ac:grpSpMk id="34" creationId="{303598A5-D3A1-065B-B7B7-629F63224DDE}"/>
          </ac:grpSpMkLst>
        </pc:grpChg>
      </pc:sldChg>
      <pc:sldChg chg="addSp delSp modSp mod ord modTransition modAnim">
        <pc:chgData name="Duyên Lương" userId="3a9e482f-ceb4-484a-8eab-f708ff3e9a36" providerId="ADAL" clId="{C25EC435-D76F-4473-8C39-2F47657548B8}" dt="2023-09-09T07:22:06.020" v="2269"/>
        <pc:sldMkLst>
          <pc:docMk/>
          <pc:sldMk cId="0" sldId="258"/>
        </pc:sldMkLst>
        <pc:spChg chg="del">
          <ac:chgData name="Duyên Lương" userId="3a9e482f-ceb4-484a-8eab-f708ff3e9a36" providerId="ADAL" clId="{C25EC435-D76F-4473-8C39-2F47657548B8}" dt="2023-09-09T06:21:03.145" v="295" actId="478"/>
          <ac:spMkLst>
            <pc:docMk/>
            <pc:sldMk cId="0" sldId="258"/>
            <ac:spMk id="5" creationId="{00000000-0000-0000-0000-000000000000}"/>
          </ac:spMkLst>
        </pc:spChg>
        <pc:spChg chg="del">
          <ac:chgData name="Duyên Lương" userId="3a9e482f-ceb4-484a-8eab-f708ff3e9a36" providerId="ADAL" clId="{C25EC435-D76F-4473-8C39-2F47657548B8}" dt="2023-09-09T06:21:03.145" v="295" actId="478"/>
          <ac:spMkLst>
            <pc:docMk/>
            <pc:sldMk cId="0" sldId="258"/>
            <ac:spMk id="6" creationId="{00000000-0000-0000-0000-000000000000}"/>
          </ac:spMkLst>
        </pc:spChg>
        <pc:spChg chg="del">
          <ac:chgData name="Duyên Lương" userId="3a9e482f-ceb4-484a-8eab-f708ff3e9a36" providerId="ADAL" clId="{C25EC435-D76F-4473-8C39-2F47657548B8}" dt="2023-09-09T06:20:57.740" v="294" actId="478"/>
          <ac:spMkLst>
            <pc:docMk/>
            <pc:sldMk cId="0" sldId="258"/>
            <ac:spMk id="15" creationId="{00000000-0000-0000-0000-000000000000}"/>
          </ac:spMkLst>
        </pc:spChg>
        <pc:spChg chg="del">
          <ac:chgData name="Duyên Lương" userId="3a9e482f-ceb4-484a-8eab-f708ff3e9a36" providerId="ADAL" clId="{C25EC435-D76F-4473-8C39-2F47657548B8}" dt="2023-09-09T06:21:03.145" v="295" actId="478"/>
          <ac:spMkLst>
            <pc:docMk/>
            <pc:sldMk cId="0" sldId="258"/>
            <ac:spMk id="18" creationId="{00000000-0000-0000-0000-000000000000}"/>
          </ac:spMkLst>
        </pc:spChg>
        <pc:spChg chg="add mod">
          <ac:chgData name="Duyên Lương" userId="3a9e482f-ceb4-484a-8eab-f708ff3e9a36" providerId="ADAL" clId="{C25EC435-D76F-4473-8C39-2F47657548B8}" dt="2023-09-09T06:21:34.433" v="318" actId="207"/>
          <ac:spMkLst>
            <pc:docMk/>
            <pc:sldMk cId="0" sldId="258"/>
            <ac:spMk id="20" creationId="{0BC2613C-8C92-B80F-5EBB-35BD906DF0B7}"/>
          </ac:spMkLst>
        </pc:spChg>
        <pc:spChg chg="mod">
          <ac:chgData name="Duyên Lương" userId="3a9e482f-ceb4-484a-8eab-f708ff3e9a36" providerId="ADAL" clId="{C25EC435-D76F-4473-8C39-2F47657548B8}" dt="2023-09-09T06:22:09.353" v="326" actId="1076"/>
          <ac:spMkLst>
            <pc:docMk/>
            <pc:sldMk cId="0" sldId="258"/>
            <ac:spMk id="22" creationId="{DB51A6CE-92B0-7DF7-572C-2D03850930C2}"/>
          </ac:spMkLst>
        </pc:spChg>
        <pc:spChg chg="mod">
          <ac:chgData name="Duyên Lương" userId="3a9e482f-ceb4-484a-8eab-f708ff3e9a36" providerId="ADAL" clId="{C25EC435-D76F-4473-8C39-2F47657548B8}" dt="2023-09-09T06:23:18.580" v="347" actId="403"/>
          <ac:spMkLst>
            <pc:docMk/>
            <pc:sldMk cId="0" sldId="258"/>
            <ac:spMk id="23" creationId="{92175CD3-F43A-77C1-8B0E-26CA0BCFF0F6}"/>
          </ac:spMkLst>
        </pc:spChg>
        <pc:spChg chg="mod">
          <ac:chgData name="Duyên Lương" userId="3a9e482f-ceb4-484a-8eab-f708ff3e9a36" providerId="ADAL" clId="{C25EC435-D76F-4473-8C39-2F47657548B8}" dt="2023-09-09T06:22:24.611" v="330" actId="1076"/>
          <ac:spMkLst>
            <pc:docMk/>
            <pc:sldMk cId="0" sldId="258"/>
            <ac:spMk id="25" creationId="{92CD32A7-2C48-4296-DAC6-DE6C6B798F35}"/>
          </ac:spMkLst>
        </pc:spChg>
        <pc:spChg chg="mod">
          <ac:chgData name="Duyên Lương" userId="3a9e482f-ceb4-484a-8eab-f708ff3e9a36" providerId="ADAL" clId="{C25EC435-D76F-4473-8C39-2F47657548B8}" dt="2023-09-09T06:23:23.360" v="350" actId="403"/>
          <ac:spMkLst>
            <pc:docMk/>
            <pc:sldMk cId="0" sldId="258"/>
            <ac:spMk id="26" creationId="{5A9B0B77-608B-C10D-5923-247703A3D546}"/>
          </ac:spMkLst>
        </pc:spChg>
        <pc:spChg chg="mod">
          <ac:chgData name="Duyên Lương" userId="3a9e482f-ceb4-484a-8eab-f708ff3e9a36" providerId="ADAL" clId="{C25EC435-D76F-4473-8C39-2F47657548B8}" dt="2023-09-09T06:23:00.031" v="340" actId="1076"/>
          <ac:spMkLst>
            <pc:docMk/>
            <pc:sldMk cId="0" sldId="258"/>
            <ac:spMk id="28" creationId="{38E55E62-1CB3-0529-9BD8-0D863D4AB261}"/>
          </ac:spMkLst>
        </pc:spChg>
        <pc:spChg chg="mod">
          <ac:chgData name="Duyên Lương" userId="3a9e482f-ceb4-484a-8eab-f708ff3e9a36" providerId="ADAL" clId="{C25EC435-D76F-4473-8C39-2F47657548B8}" dt="2023-09-09T06:24:06.824" v="368" actId="14100"/>
          <ac:spMkLst>
            <pc:docMk/>
            <pc:sldMk cId="0" sldId="258"/>
            <ac:spMk id="29" creationId="{91FD7F91-73D6-49CD-A12F-1EACE0332A2C}"/>
          </ac:spMkLst>
        </pc:spChg>
        <pc:spChg chg="mod">
          <ac:chgData name="Duyên Lương" userId="3a9e482f-ceb4-484a-8eab-f708ff3e9a36" providerId="ADAL" clId="{C25EC435-D76F-4473-8C39-2F47657548B8}" dt="2023-09-09T06:22:48.532" v="337" actId="1076"/>
          <ac:spMkLst>
            <pc:docMk/>
            <pc:sldMk cId="0" sldId="258"/>
            <ac:spMk id="31" creationId="{291B4956-5267-5842-16A9-216BE8068261}"/>
          </ac:spMkLst>
        </pc:spChg>
        <pc:spChg chg="mod">
          <ac:chgData name="Duyên Lương" userId="3a9e482f-ceb4-484a-8eab-f708ff3e9a36" providerId="ADAL" clId="{C25EC435-D76F-4473-8C39-2F47657548B8}" dt="2023-09-09T06:23:36.744" v="360" actId="404"/>
          <ac:spMkLst>
            <pc:docMk/>
            <pc:sldMk cId="0" sldId="258"/>
            <ac:spMk id="32" creationId="{B01A7964-6235-89E5-096E-C2F80B75FFE4}"/>
          </ac:spMkLst>
        </pc:spChg>
        <pc:spChg chg="mod">
          <ac:chgData name="Duyên Lương" userId="3a9e482f-ceb4-484a-8eab-f708ff3e9a36" providerId="ADAL" clId="{C25EC435-D76F-4473-8C39-2F47657548B8}" dt="2023-09-09T06:21:46.433" v="320" actId="207"/>
          <ac:spMkLst>
            <pc:docMk/>
            <pc:sldMk cId="0" sldId="258"/>
            <ac:spMk id="34" creationId="{E569EF5C-B448-F64D-A149-B95E8AF289FF}"/>
          </ac:spMkLst>
        </pc:spChg>
        <pc:spChg chg="mod">
          <ac:chgData name="Duyên Lương" userId="3a9e482f-ceb4-484a-8eab-f708ff3e9a36" providerId="ADAL" clId="{C25EC435-D76F-4473-8C39-2F47657548B8}" dt="2023-09-09T06:23:11.654" v="343" actId="403"/>
          <ac:spMkLst>
            <pc:docMk/>
            <pc:sldMk cId="0" sldId="258"/>
            <ac:spMk id="35" creationId="{AF8E6D37-DBA5-7C3A-C619-0FD8E7CC5CCE}"/>
          </ac:spMkLst>
        </pc:spChg>
        <pc:grpChg chg="mod">
          <ac:chgData name="Duyên Lương" userId="3a9e482f-ceb4-484a-8eab-f708ff3e9a36" providerId="ADAL" clId="{C25EC435-D76F-4473-8C39-2F47657548B8}" dt="2023-09-09T06:24:12.172" v="369" actId="14100"/>
          <ac:grpSpMkLst>
            <pc:docMk/>
            <pc:sldMk cId="0" sldId="258"/>
            <ac:grpSpMk id="2" creationId="{00000000-0000-0000-0000-000000000000}"/>
          </ac:grpSpMkLst>
        </pc:grpChg>
        <pc:grpChg chg="add mod">
          <ac:chgData name="Duyên Lương" userId="3a9e482f-ceb4-484a-8eab-f708ff3e9a36" providerId="ADAL" clId="{C25EC435-D76F-4473-8C39-2F47657548B8}" dt="2023-09-09T06:23:44.045" v="362" actId="1076"/>
          <ac:grpSpMkLst>
            <pc:docMk/>
            <pc:sldMk cId="0" sldId="258"/>
            <ac:grpSpMk id="21" creationId="{A3F40CA8-054A-A317-50E4-D769310EF5B3}"/>
          </ac:grpSpMkLst>
        </pc:grpChg>
        <pc:grpChg chg="add mod">
          <ac:chgData name="Duyên Lương" userId="3a9e482f-ceb4-484a-8eab-f708ff3e9a36" providerId="ADAL" clId="{C25EC435-D76F-4473-8C39-2F47657548B8}" dt="2023-09-09T06:23:41.531" v="361" actId="1076"/>
          <ac:grpSpMkLst>
            <pc:docMk/>
            <pc:sldMk cId="0" sldId="258"/>
            <ac:grpSpMk id="24" creationId="{4E682D73-207C-97A3-62BD-122E370FE44E}"/>
          </ac:grpSpMkLst>
        </pc:grpChg>
        <pc:grpChg chg="add mod">
          <ac:chgData name="Duyên Lương" userId="3a9e482f-ceb4-484a-8eab-f708ff3e9a36" providerId="ADAL" clId="{C25EC435-D76F-4473-8C39-2F47657548B8}" dt="2023-09-09T06:24:04.614" v="367" actId="1076"/>
          <ac:grpSpMkLst>
            <pc:docMk/>
            <pc:sldMk cId="0" sldId="258"/>
            <ac:grpSpMk id="27" creationId="{76180BCA-1A67-37AA-8C32-0475C60A1526}"/>
          </ac:grpSpMkLst>
        </pc:grpChg>
        <pc:grpChg chg="add mod">
          <ac:chgData name="Duyên Lương" userId="3a9e482f-ceb4-484a-8eab-f708ff3e9a36" providerId="ADAL" clId="{C25EC435-D76F-4473-8C39-2F47657548B8}" dt="2023-09-09T06:24:02.095" v="366" actId="1076"/>
          <ac:grpSpMkLst>
            <pc:docMk/>
            <pc:sldMk cId="0" sldId="258"/>
            <ac:grpSpMk id="30" creationId="{10745CF1-B8C0-F90A-EC33-8D1F4C24C99B}"/>
          </ac:grpSpMkLst>
        </pc:grpChg>
        <pc:grpChg chg="add mod">
          <ac:chgData name="Duyên Lương" userId="3a9e482f-ceb4-484a-8eab-f708ff3e9a36" providerId="ADAL" clId="{C25EC435-D76F-4473-8C39-2F47657548B8}" dt="2023-09-09T06:23:14.714" v="344" actId="1076"/>
          <ac:grpSpMkLst>
            <pc:docMk/>
            <pc:sldMk cId="0" sldId="258"/>
            <ac:grpSpMk id="33" creationId="{5D98B82D-704C-AA96-D5DC-FD6C7B98FEE0}"/>
          </ac:grpSpMkLst>
        </pc:grpChg>
      </pc:sldChg>
      <pc:sldChg chg="delSp modSp mod modTransition">
        <pc:chgData name="Duyên Lương" userId="3a9e482f-ceb4-484a-8eab-f708ff3e9a36" providerId="ADAL" clId="{C25EC435-D76F-4473-8C39-2F47657548B8}" dt="2023-09-09T07:22:06.020" v="2269"/>
        <pc:sldMkLst>
          <pc:docMk/>
          <pc:sldMk cId="0" sldId="259"/>
        </pc:sldMkLst>
        <pc:spChg chg="del">
          <ac:chgData name="Duyên Lương" userId="3a9e482f-ceb4-484a-8eab-f708ff3e9a36" providerId="ADAL" clId="{C25EC435-D76F-4473-8C39-2F47657548B8}" dt="2023-09-09T07:14:35.071" v="2090" actId="478"/>
          <ac:spMkLst>
            <pc:docMk/>
            <pc:sldMk cId="0" sldId="259"/>
            <ac:spMk id="18" creationId="{00000000-0000-0000-0000-000000000000}"/>
          </ac:spMkLst>
        </pc:spChg>
        <pc:spChg chg="mod">
          <ac:chgData name="Duyên Lương" userId="3a9e482f-ceb4-484a-8eab-f708ff3e9a36" providerId="ADAL" clId="{C25EC435-D76F-4473-8C39-2F47657548B8}" dt="2023-09-09T07:15:01.861" v="2094" actId="1076"/>
          <ac:spMkLst>
            <pc:docMk/>
            <pc:sldMk cId="0" sldId="259"/>
            <ac:spMk id="19" creationId="{00000000-0000-0000-0000-000000000000}"/>
          </ac:spMkLst>
        </pc:spChg>
        <pc:grpChg chg="mod">
          <ac:chgData name="Duyên Lương" userId="3a9e482f-ceb4-484a-8eab-f708ff3e9a36" providerId="ADAL" clId="{C25EC435-D76F-4473-8C39-2F47657548B8}" dt="2023-09-09T07:15:03.799" v="2095" actId="14100"/>
          <ac:grpSpMkLst>
            <pc:docMk/>
            <pc:sldMk cId="0" sldId="259"/>
            <ac:grpSpMk id="5" creationId="{00000000-0000-0000-0000-000000000000}"/>
          </ac:grpSpMkLst>
        </pc:grpChg>
      </pc:sldChg>
      <pc:sldChg chg="addSp modSp mod ord modTransition">
        <pc:chgData name="Duyên Lương" userId="3a9e482f-ceb4-484a-8eab-f708ff3e9a36" providerId="ADAL" clId="{C25EC435-D76F-4473-8C39-2F47657548B8}" dt="2023-09-09T07:22:06.020" v="2269"/>
        <pc:sldMkLst>
          <pc:docMk/>
          <pc:sldMk cId="0" sldId="260"/>
        </pc:sldMkLst>
        <pc:spChg chg="mod">
          <ac:chgData name="Duyên Lương" userId="3a9e482f-ceb4-484a-8eab-f708ff3e9a36" providerId="ADAL" clId="{C25EC435-D76F-4473-8C39-2F47657548B8}" dt="2023-09-09T06:13:19.040" v="168" actId="1076"/>
          <ac:spMkLst>
            <pc:docMk/>
            <pc:sldMk cId="0" sldId="260"/>
            <ac:spMk id="7" creationId="{00000000-0000-0000-0000-000000000000}"/>
          </ac:spMkLst>
        </pc:spChg>
        <pc:spChg chg="mod">
          <ac:chgData name="Duyên Lương" userId="3a9e482f-ceb4-484a-8eab-f708ff3e9a36" providerId="ADAL" clId="{C25EC435-D76F-4473-8C39-2F47657548B8}" dt="2023-09-09T06:14:29.912" v="184" actId="1076"/>
          <ac:spMkLst>
            <pc:docMk/>
            <pc:sldMk cId="0" sldId="260"/>
            <ac:spMk id="8" creationId="{00000000-0000-0000-0000-000000000000}"/>
          </ac:spMkLst>
        </pc:spChg>
        <pc:spChg chg="mod">
          <ac:chgData name="Duyên Lương" userId="3a9e482f-ceb4-484a-8eab-f708ff3e9a36" providerId="ADAL" clId="{C25EC435-D76F-4473-8C39-2F47657548B8}" dt="2023-09-09T06:14:31.901" v="185" actId="1076"/>
          <ac:spMkLst>
            <pc:docMk/>
            <pc:sldMk cId="0" sldId="260"/>
            <ac:spMk id="9" creationId="{00000000-0000-0000-0000-000000000000}"/>
          </ac:spMkLst>
        </pc:spChg>
        <pc:spChg chg="add mod">
          <ac:chgData name="Duyên Lương" userId="3a9e482f-ceb4-484a-8eab-f708ff3e9a36" providerId="ADAL" clId="{C25EC435-D76F-4473-8C39-2F47657548B8}" dt="2023-09-09T06:14:39.484" v="187" actId="1076"/>
          <ac:spMkLst>
            <pc:docMk/>
            <pc:sldMk cId="0" sldId="260"/>
            <ac:spMk id="18" creationId="{35472400-D8F5-DFE5-2EE4-5BCA626BF6BE}"/>
          </ac:spMkLst>
        </pc:spChg>
      </pc:sldChg>
      <pc:sldChg chg="addSp delSp modSp mod ord modTransition">
        <pc:chgData name="Duyên Lương" userId="3a9e482f-ceb4-484a-8eab-f708ff3e9a36" providerId="ADAL" clId="{C25EC435-D76F-4473-8C39-2F47657548B8}" dt="2023-09-09T07:22:06.020" v="2269"/>
        <pc:sldMkLst>
          <pc:docMk/>
          <pc:sldMk cId="0" sldId="261"/>
        </pc:sldMkLst>
        <pc:spChg chg="mod">
          <ac:chgData name="Duyên Lương" userId="3a9e482f-ceb4-484a-8eab-f708ff3e9a36" providerId="ADAL" clId="{C25EC435-D76F-4473-8C39-2F47657548B8}" dt="2023-09-09T06:30:52.385" v="463" actId="1076"/>
          <ac:spMkLst>
            <pc:docMk/>
            <pc:sldMk cId="0" sldId="261"/>
            <ac:spMk id="2" creationId="{00000000-0000-0000-0000-000000000000}"/>
          </ac:spMkLst>
        </pc:spChg>
        <pc:spChg chg="del">
          <ac:chgData name="Duyên Lương" userId="3a9e482f-ceb4-484a-8eab-f708ff3e9a36" providerId="ADAL" clId="{C25EC435-D76F-4473-8C39-2F47657548B8}" dt="2023-09-09T06:26:52.976" v="392" actId="478"/>
          <ac:spMkLst>
            <pc:docMk/>
            <pc:sldMk cId="0" sldId="261"/>
            <ac:spMk id="3" creationId="{00000000-0000-0000-0000-000000000000}"/>
          </ac:spMkLst>
        </pc:spChg>
        <pc:spChg chg="mod">
          <ac:chgData name="Duyên Lương" userId="3a9e482f-ceb4-484a-8eab-f708ff3e9a36" providerId="ADAL" clId="{C25EC435-D76F-4473-8C39-2F47657548B8}" dt="2023-09-09T06:30:42.637" v="460" actId="1076"/>
          <ac:spMkLst>
            <pc:docMk/>
            <pc:sldMk cId="0" sldId="261"/>
            <ac:spMk id="9" creationId="{00000000-0000-0000-0000-000000000000}"/>
          </ac:spMkLst>
        </pc:spChg>
        <pc:spChg chg="add mod">
          <ac:chgData name="Duyên Lương" userId="3a9e482f-ceb4-484a-8eab-f708ff3e9a36" providerId="ADAL" clId="{C25EC435-D76F-4473-8C39-2F47657548B8}" dt="2023-09-09T06:30:46.989" v="462" actId="115"/>
          <ac:spMkLst>
            <pc:docMk/>
            <pc:sldMk cId="0" sldId="261"/>
            <ac:spMk id="14" creationId="{589A03F8-24D0-E576-735C-8B94658E21D1}"/>
          </ac:spMkLst>
        </pc:spChg>
      </pc:sldChg>
      <pc:sldChg chg="addSp delSp modSp mod ord modTransition modAnim">
        <pc:chgData name="Duyên Lương" userId="3a9e482f-ceb4-484a-8eab-f708ff3e9a36" providerId="ADAL" clId="{C25EC435-D76F-4473-8C39-2F47657548B8}" dt="2023-09-09T07:22:06.020" v="2269"/>
        <pc:sldMkLst>
          <pc:docMk/>
          <pc:sldMk cId="0" sldId="262"/>
        </pc:sldMkLst>
        <pc:spChg chg="del">
          <ac:chgData name="Duyên Lương" userId="3a9e482f-ceb4-484a-8eab-f708ff3e9a36" providerId="ADAL" clId="{C25EC435-D76F-4473-8C39-2F47657548B8}" dt="2023-09-09T07:06:07.497" v="1596" actId="478"/>
          <ac:spMkLst>
            <pc:docMk/>
            <pc:sldMk cId="0" sldId="262"/>
            <ac:spMk id="14" creationId="{00000000-0000-0000-0000-000000000000}"/>
          </ac:spMkLst>
        </pc:spChg>
        <pc:spChg chg="mod">
          <ac:chgData name="Duyên Lương" userId="3a9e482f-ceb4-484a-8eab-f708ff3e9a36" providerId="ADAL" clId="{C25EC435-D76F-4473-8C39-2F47657548B8}" dt="2023-09-09T07:11:34.381" v="1987" actId="207"/>
          <ac:spMkLst>
            <pc:docMk/>
            <pc:sldMk cId="0" sldId="262"/>
            <ac:spMk id="15" creationId="{00000000-0000-0000-0000-000000000000}"/>
          </ac:spMkLst>
        </pc:spChg>
        <pc:spChg chg="del">
          <ac:chgData name="Duyên Lương" userId="3a9e482f-ceb4-484a-8eab-f708ff3e9a36" providerId="ADAL" clId="{C25EC435-D76F-4473-8C39-2F47657548B8}" dt="2023-09-09T07:07:20.348" v="1693" actId="478"/>
          <ac:spMkLst>
            <pc:docMk/>
            <pc:sldMk cId="0" sldId="262"/>
            <ac:spMk id="16" creationId="{00000000-0000-0000-0000-000000000000}"/>
          </ac:spMkLst>
        </pc:spChg>
        <pc:spChg chg="del">
          <ac:chgData name="Duyên Lương" userId="3a9e482f-ceb4-484a-8eab-f708ff3e9a36" providerId="ADAL" clId="{C25EC435-D76F-4473-8C39-2F47657548B8}" dt="2023-09-09T07:07:19.299" v="1692" actId="478"/>
          <ac:spMkLst>
            <pc:docMk/>
            <pc:sldMk cId="0" sldId="262"/>
            <ac:spMk id="17" creationId="{00000000-0000-0000-0000-000000000000}"/>
          </ac:spMkLst>
        </pc:spChg>
        <pc:spChg chg="del">
          <ac:chgData name="Duyên Lương" userId="3a9e482f-ceb4-484a-8eab-f708ff3e9a36" providerId="ADAL" clId="{C25EC435-D76F-4473-8C39-2F47657548B8}" dt="2023-09-09T07:08:44.542" v="1935" actId="478"/>
          <ac:spMkLst>
            <pc:docMk/>
            <pc:sldMk cId="0" sldId="262"/>
            <ac:spMk id="18" creationId="{00000000-0000-0000-0000-000000000000}"/>
          </ac:spMkLst>
        </pc:spChg>
        <pc:spChg chg="mod">
          <ac:chgData name="Duyên Lương" userId="3a9e482f-ceb4-484a-8eab-f708ff3e9a36" providerId="ADAL" clId="{C25EC435-D76F-4473-8C39-2F47657548B8}" dt="2023-09-09T07:11:05.759" v="1977" actId="1076"/>
          <ac:spMkLst>
            <pc:docMk/>
            <pc:sldMk cId="0" sldId="262"/>
            <ac:spMk id="19" creationId="{00000000-0000-0000-0000-000000000000}"/>
          </ac:spMkLst>
        </pc:spChg>
        <pc:spChg chg="del">
          <ac:chgData name="Duyên Lương" userId="3a9e482f-ceb4-484a-8eab-f708ff3e9a36" providerId="ADAL" clId="{C25EC435-D76F-4473-8C39-2F47657548B8}" dt="2023-09-09T07:05:18.808" v="1550" actId="478"/>
          <ac:spMkLst>
            <pc:docMk/>
            <pc:sldMk cId="0" sldId="262"/>
            <ac:spMk id="20" creationId="{00000000-0000-0000-0000-000000000000}"/>
          </ac:spMkLst>
        </pc:spChg>
        <pc:spChg chg="mod">
          <ac:chgData name="Duyên Lương" userId="3a9e482f-ceb4-484a-8eab-f708ff3e9a36" providerId="ADAL" clId="{C25EC435-D76F-4473-8C39-2F47657548B8}" dt="2023-09-09T07:10:52.647" v="1973" actId="14100"/>
          <ac:spMkLst>
            <pc:docMk/>
            <pc:sldMk cId="0" sldId="262"/>
            <ac:spMk id="21" creationId="{00000000-0000-0000-0000-000000000000}"/>
          </ac:spMkLst>
        </pc:spChg>
        <pc:spChg chg="mod">
          <ac:chgData name="Duyên Lương" userId="3a9e482f-ceb4-484a-8eab-f708ff3e9a36" providerId="ADAL" clId="{C25EC435-D76F-4473-8C39-2F47657548B8}" dt="2023-09-09T07:10:56.312" v="1975" actId="1076"/>
          <ac:spMkLst>
            <pc:docMk/>
            <pc:sldMk cId="0" sldId="262"/>
            <ac:spMk id="22" creationId="{00000000-0000-0000-0000-000000000000}"/>
          </ac:spMkLst>
        </pc:spChg>
        <pc:spChg chg="del">
          <ac:chgData name="Duyên Lương" userId="3a9e482f-ceb4-484a-8eab-f708ff3e9a36" providerId="ADAL" clId="{C25EC435-D76F-4473-8C39-2F47657548B8}" dt="2023-09-09T07:07:14.160" v="1689" actId="478"/>
          <ac:spMkLst>
            <pc:docMk/>
            <pc:sldMk cId="0" sldId="262"/>
            <ac:spMk id="23" creationId="{00000000-0000-0000-0000-000000000000}"/>
          </ac:spMkLst>
        </pc:spChg>
        <pc:spChg chg="add mod">
          <ac:chgData name="Duyên Lương" userId="3a9e482f-ceb4-484a-8eab-f708ff3e9a36" providerId="ADAL" clId="{C25EC435-D76F-4473-8C39-2F47657548B8}" dt="2023-09-09T07:05:45.017" v="1568" actId="1076"/>
          <ac:spMkLst>
            <pc:docMk/>
            <pc:sldMk cId="0" sldId="262"/>
            <ac:spMk id="32" creationId="{D47986CD-AFF7-483F-E659-D4E0B8C28F70}"/>
          </ac:spMkLst>
        </pc:spChg>
        <pc:spChg chg="add del mod">
          <ac:chgData name="Duyên Lương" userId="3a9e482f-ceb4-484a-8eab-f708ff3e9a36" providerId="ADAL" clId="{C25EC435-D76F-4473-8C39-2F47657548B8}" dt="2023-09-09T07:13:45.168" v="2016" actId="478"/>
          <ac:spMkLst>
            <pc:docMk/>
            <pc:sldMk cId="0" sldId="262"/>
            <ac:spMk id="34" creationId="{A2CCA59A-B9D1-D26F-C64A-B530AC5082E9}"/>
          </ac:spMkLst>
        </pc:spChg>
        <pc:grpChg chg="mod">
          <ac:chgData name="Duyên Lương" userId="3a9e482f-ceb4-484a-8eab-f708ff3e9a36" providerId="ADAL" clId="{C25EC435-D76F-4473-8C39-2F47657548B8}" dt="2023-09-09T07:11:16.432" v="1981" actId="14100"/>
          <ac:grpSpMkLst>
            <pc:docMk/>
            <pc:sldMk cId="0" sldId="262"/>
            <ac:grpSpMk id="5" creationId="{00000000-0000-0000-0000-000000000000}"/>
          </ac:grpSpMkLst>
        </pc:grpChg>
        <pc:grpChg chg="del">
          <ac:chgData name="Duyên Lương" userId="3a9e482f-ceb4-484a-8eab-f708ff3e9a36" providerId="ADAL" clId="{C25EC435-D76F-4473-8C39-2F47657548B8}" dt="2023-09-09T07:07:14.899" v="1690" actId="478"/>
          <ac:grpSpMkLst>
            <pc:docMk/>
            <pc:sldMk cId="0" sldId="262"/>
            <ac:grpSpMk id="8" creationId="{00000000-0000-0000-0000-000000000000}"/>
          </ac:grpSpMkLst>
        </pc:grpChg>
        <pc:grpChg chg="mod">
          <ac:chgData name="Duyên Lương" userId="3a9e482f-ceb4-484a-8eab-f708ff3e9a36" providerId="ADAL" clId="{C25EC435-D76F-4473-8C39-2F47657548B8}" dt="2023-09-09T07:10:31.696" v="1970" actId="14100"/>
          <ac:grpSpMkLst>
            <pc:docMk/>
            <pc:sldMk cId="0" sldId="262"/>
            <ac:grpSpMk id="11" creationId="{00000000-0000-0000-0000-000000000000}"/>
          </ac:grpSpMkLst>
        </pc:grpChg>
        <pc:picChg chg="add del mod">
          <ac:chgData name="Duyên Lương" userId="3a9e482f-ceb4-484a-8eab-f708ff3e9a36" providerId="ADAL" clId="{C25EC435-D76F-4473-8C39-2F47657548B8}" dt="2023-09-09T07:09:08.791" v="1952" actId="478"/>
          <ac:picMkLst>
            <pc:docMk/>
            <pc:sldMk cId="0" sldId="262"/>
            <ac:picMk id="33" creationId="{B7944894-BB53-C8DE-9A3E-2DDE2FBECBE3}"/>
          </ac:picMkLst>
        </pc:picChg>
        <pc:picChg chg="add mod">
          <ac:chgData name="Duyên Lương" userId="3a9e482f-ceb4-484a-8eab-f708ff3e9a36" providerId="ADAL" clId="{C25EC435-D76F-4473-8C39-2F47657548B8}" dt="2023-09-09T07:13:15.962" v="2009" actId="14100"/>
          <ac:picMkLst>
            <pc:docMk/>
            <pc:sldMk cId="0" sldId="262"/>
            <ac:picMk id="43" creationId="{9CFBB1FA-71EB-CF30-7EE8-221B94E11F2B}"/>
          </ac:picMkLst>
        </pc:picChg>
        <pc:cxnChg chg="add mod">
          <ac:chgData name="Duyên Lương" userId="3a9e482f-ceb4-484a-8eab-f708ff3e9a36" providerId="ADAL" clId="{C25EC435-D76F-4473-8C39-2F47657548B8}" dt="2023-09-09T07:12:22.220" v="1993" actId="208"/>
          <ac:cxnSpMkLst>
            <pc:docMk/>
            <pc:sldMk cId="0" sldId="262"/>
            <ac:cxnSpMk id="36" creationId="{12A7A6F9-CAB9-F2B6-4DA6-57A6CF604A45}"/>
          </ac:cxnSpMkLst>
        </pc:cxnChg>
        <pc:cxnChg chg="add mod">
          <ac:chgData name="Duyên Lương" userId="3a9e482f-ceb4-484a-8eab-f708ff3e9a36" providerId="ADAL" clId="{C25EC435-D76F-4473-8C39-2F47657548B8}" dt="2023-09-09T07:12:34.716" v="1997" actId="14100"/>
          <ac:cxnSpMkLst>
            <pc:docMk/>
            <pc:sldMk cId="0" sldId="262"/>
            <ac:cxnSpMk id="37" creationId="{9B8E63A5-4774-B634-57E3-5D2073B9129E}"/>
          </ac:cxnSpMkLst>
        </pc:cxnChg>
        <pc:cxnChg chg="add mod">
          <ac:chgData name="Duyên Lương" userId="3a9e482f-ceb4-484a-8eab-f708ff3e9a36" providerId="ADAL" clId="{C25EC435-D76F-4473-8C39-2F47657548B8}" dt="2023-09-09T07:12:40.476" v="2000" actId="14100"/>
          <ac:cxnSpMkLst>
            <pc:docMk/>
            <pc:sldMk cId="0" sldId="262"/>
            <ac:cxnSpMk id="39" creationId="{E2720373-4628-86F4-971B-C7F7C1E4A203}"/>
          </ac:cxnSpMkLst>
        </pc:cxnChg>
        <pc:cxnChg chg="add mod">
          <ac:chgData name="Duyên Lương" userId="3a9e482f-ceb4-484a-8eab-f708ff3e9a36" providerId="ADAL" clId="{C25EC435-D76F-4473-8C39-2F47657548B8}" dt="2023-09-09T07:12:46.723" v="2003" actId="14100"/>
          <ac:cxnSpMkLst>
            <pc:docMk/>
            <pc:sldMk cId="0" sldId="262"/>
            <ac:cxnSpMk id="41" creationId="{AE2704CF-0403-813B-BFA6-9A60D05E3042}"/>
          </ac:cxnSpMkLst>
        </pc:cxnChg>
      </pc:sldChg>
      <pc:sldChg chg="addSp delSp modSp mod modTransition modAnim">
        <pc:chgData name="Duyên Lương" userId="3a9e482f-ceb4-484a-8eab-f708ff3e9a36" providerId="ADAL" clId="{C25EC435-D76F-4473-8C39-2F47657548B8}" dt="2023-09-09T07:22:06.020" v="2269"/>
        <pc:sldMkLst>
          <pc:docMk/>
          <pc:sldMk cId="0" sldId="263"/>
        </pc:sldMkLst>
        <pc:spChg chg="del">
          <ac:chgData name="Duyên Lương" userId="3a9e482f-ceb4-484a-8eab-f708ff3e9a36" providerId="ADAL" clId="{C25EC435-D76F-4473-8C39-2F47657548B8}" dt="2023-09-09T07:15:14.638" v="2096" actId="478"/>
          <ac:spMkLst>
            <pc:docMk/>
            <pc:sldMk cId="0" sldId="263"/>
            <ac:spMk id="2" creationId="{00000000-0000-0000-0000-000000000000}"/>
          </ac:spMkLst>
        </pc:spChg>
        <pc:spChg chg="del">
          <ac:chgData name="Duyên Lương" userId="3a9e482f-ceb4-484a-8eab-f708ff3e9a36" providerId="ADAL" clId="{C25EC435-D76F-4473-8C39-2F47657548B8}" dt="2023-09-09T07:15:47.081" v="2113" actId="478"/>
          <ac:spMkLst>
            <pc:docMk/>
            <pc:sldMk cId="0" sldId="263"/>
            <ac:spMk id="3" creationId="{00000000-0000-0000-0000-000000000000}"/>
          </ac:spMkLst>
        </pc:spChg>
        <pc:spChg chg="del">
          <ac:chgData name="Duyên Lương" userId="3a9e482f-ceb4-484a-8eab-f708ff3e9a36" providerId="ADAL" clId="{C25EC435-D76F-4473-8C39-2F47657548B8}" dt="2023-09-09T07:15:18.335" v="2097" actId="478"/>
          <ac:spMkLst>
            <pc:docMk/>
            <pc:sldMk cId="0" sldId="263"/>
            <ac:spMk id="4" creationId="{00000000-0000-0000-0000-000000000000}"/>
          </ac:spMkLst>
        </pc:spChg>
        <pc:spChg chg="del">
          <ac:chgData name="Duyên Lương" userId="3a9e482f-ceb4-484a-8eab-f708ff3e9a36" providerId="ADAL" clId="{C25EC435-D76F-4473-8C39-2F47657548B8}" dt="2023-09-09T07:15:48.336" v="2114" actId="478"/>
          <ac:spMkLst>
            <pc:docMk/>
            <pc:sldMk cId="0" sldId="263"/>
            <ac:spMk id="5" creationId="{00000000-0000-0000-0000-000000000000}"/>
          </ac:spMkLst>
        </pc:spChg>
        <pc:spChg chg="del">
          <ac:chgData name="Duyên Lương" userId="3a9e482f-ceb4-484a-8eab-f708ff3e9a36" providerId="ADAL" clId="{C25EC435-D76F-4473-8C39-2F47657548B8}" dt="2023-09-09T07:15:20.117" v="2098" actId="478"/>
          <ac:spMkLst>
            <pc:docMk/>
            <pc:sldMk cId="0" sldId="263"/>
            <ac:spMk id="6" creationId="{00000000-0000-0000-0000-000000000000}"/>
          </ac:spMkLst>
        </pc:spChg>
        <pc:spChg chg="del">
          <ac:chgData name="Duyên Lương" userId="3a9e482f-ceb4-484a-8eab-f708ff3e9a36" providerId="ADAL" clId="{C25EC435-D76F-4473-8C39-2F47657548B8}" dt="2023-09-09T07:15:55.122" v="2116" actId="478"/>
          <ac:spMkLst>
            <pc:docMk/>
            <pc:sldMk cId="0" sldId="263"/>
            <ac:spMk id="11" creationId="{00000000-0000-0000-0000-000000000000}"/>
          </ac:spMkLst>
        </pc:spChg>
        <pc:spChg chg="del">
          <ac:chgData name="Duyên Lương" userId="3a9e482f-ceb4-484a-8eab-f708ff3e9a36" providerId="ADAL" clId="{C25EC435-D76F-4473-8C39-2F47657548B8}" dt="2023-09-09T07:15:56.419" v="2117" actId="478"/>
          <ac:spMkLst>
            <pc:docMk/>
            <pc:sldMk cId="0" sldId="263"/>
            <ac:spMk id="12" creationId="{00000000-0000-0000-0000-000000000000}"/>
          </ac:spMkLst>
        </pc:spChg>
        <pc:spChg chg="del">
          <ac:chgData name="Duyên Lương" userId="3a9e482f-ceb4-484a-8eab-f708ff3e9a36" providerId="ADAL" clId="{C25EC435-D76F-4473-8C39-2F47657548B8}" dt="2023-09-09T07:15:58.890" v="2119" actId="478"/>
          <ac:spMkLst>
            <pc:docMk/>
            <pc:sldMk cId="0" sldId="263"/>
            <ac:spMk id="13" creationId="{00000000-0000-0000-0000-000000000000}"/>
          </ac:spMkLst>
        </pc:spChg>
        <pc:spChg chg="del">
          <ac:chgData name="Duyên Lương" userId="3a9e482f-ceb4-484a-8eab-f708ff3e9a36" providerId="ADAL" clId="{C25EC435-D76F-4473-8C39-2F47657548B8}" dt="2023-09-09T07:16:00.715" v="2120" actId="478"/>
          <ac:spMkLst>
            <pc:docMk/>
            <pc:sldMk cId="0" sldId="263"/>
            <ac:spMk id="14" creationId="{00000000-0000-0000-0000-000000000000}"/>
          </ac:spMkLst>
        </pc:spChg>
        <pc:spChg chg="add mod">
          <ac:chgData name="Duyên Lương" userId="3a9e482f-ceb4-484a-8eab-f708ff3e9a36" providerId="ADAL" clId="{C25EC435-D76F-4473-8C39-2F47657548B8}" dt="2023-09-09T07:17:41.256" v="2154" actId="14100"/>
          <ac:spMkLst>
            <pc:docMk/>
            <pc:sldMk cId="0" sldId="263"/>
            <ac:spMk id="21" creationId="{537DD0B8-B00A-4D54-E938-1E99CA0EB14B}"/>
          </ac:spMkLst>
        </pc:spChg>
        <pc:spChg chg="add mod">
          <ac:chgData name="Duyên Lương" userId="3a9e482f-ceb4-484a-8eab-f708ff3e9a36" providerId="ADAL" clId="{C25EC435-D76F-4473-8C39-2F47657548B8}" dt="2023-09-09T07:16:55.424" v="2148" actId="404"/>
          <ac:spMkLst>
            <pc:docMk/>
            <pc:sldMk cId="0" sldId="263"/>
            <ac:spMk id="23" creationId="{53C7238A-158D-EBB0-2C50-39BABA18A2A9}"/>
          </ac:spMkLst>
        </pc:spChg>
        <pc:spChg chg="add mod">
          <ac:chgData name="Duyên Lương" userId="3a9e482f-ceb4-484a-8eab-f708ff3e9a36" providerId="ADAL" clId="{C25EC435-D76F-4473-8C39-2F47657548B8}" dt="2023-09-09T07:17:06.441" v="2152" actId="14100"/>
          <ac:spMkLst>
            <pc:docMk/>
            <pc:sldMk cId="0" sldId="263"/>
            <ac:spMk id="24" creationId="{6DEEBC5C-72A3-6E5E-2AD0-847B632DB39B}"/>
          </ac:spMkLst>
        </pc:spChg>
        <pc:spChg chg="add mod">
          <ac:chgData name="Duyên Lương" userId="3a9e482f-ceb4-484a-8eab-f708ff3e9a36" providerId="ADAL" clId="{C25EC435-D76F-4473-8C39-2F47657548B8}" dt="2023-09-09T07:16:41.965" v="2140" actId="1076"/>
          <ac:spMkLst>
            <pc:docMk/>
            <pc:sldMk cId="0" sldId="263"/>
            <ac:spMk id="25" creationId="{3318931C-67D1-435C-29C5-1D8FC584FBE7}"/>
          </ac:spMkLst>
        </pc:spChg>
        <pc:picChg chg="add mod">
          <ac:chgData name="Duyên Lương" userId="3a9e482f-ceb4-484a-8eab-f708ff3e9a36" providerId="ADAL" clId="{C25EC435-D76F-4473-8C39-2F47657548B8}" dt="2023-09-09T07:16:28.354" v="2133" actId="1076"/>
          <ac:picMkLst>
            <pc:docMk/>
            <pc:sldMk cId="0" sldId="263"/>
            <ac:picMk id="22" creationId="{A4961665-FC2C-0E31-1099-4E50AEA5399B}"/>
          </ac:picMkLst>
        </pc:picChg>
      </pc:sldChg>
      <pc:sldChg chg="addSp delSp modSp del">
        <pc:chgData name="Duyên Lương" userId="3a9e482f-ceb4-484a-8eab-f708ff3e9a36" providerId="ADAL" clId="{C25EC435-D76F-4473-8C39-2F47657548B8}" dt="2023-09-09T07:21:31.110" v="2268" actId="47"/>
        <pc:sldMkLst>
          <pc:docMk/>
          <pc:sldMk cId="0" sldId="264"/>
        </pc:sldMkLst>
        <pc:spChg chg="add del mod">
          <ac:chgData name="Duyên Lương" userId="3a9e482f-ceb4-484a-8eab-f708ff3e9a36" providerId="ADAL" clId="{C25EC435-D76F-4473-8C39-2F47657548B8}" dt="2023-09-09T07:21:14.057" v="2265"/>
          <ac:spMkLst>
            <pc:docMk/>
            <pc:sldMk cId="0" sldId="264"/>
            <ac:spMk id="19" creationId="{EAD17E88-CE0E-DEBE-3B71-607A1053A6D3}"/>
          </ac:spMkLst>
        </pc:spChg>
        <pc:spChg chg="add del mod">
          <ac:chgData name="Duyên Lương" userId="3a9e482f-ceb4-484a-8eab-f708ff3e9a36" providerId="ADAL" clId="{C25EC435-D76F-4473-8C39-2F47657548B8}" dt="2023-09-09T07:21:14.057" v="2265"/>
          <ac:spMkLst>
            <pc:docMk/>
            <pc:sldMk cId="0" sldId="264"/>
            <ac:spMk id="20" creationId="{7DA42098-41C5-0BA7-9EDC-700ACAA43B4F}"/>
          </ac:spMkLst>
        </pc:spChg>
      </pc:sldChg>
      <pc:sldChg chg="addSp delSp modSp mod ord modTransition modAnim">
        <pc:chgData name="Duyên Lương" userId="3a9e482f-ceb4-484a-8eab-f708ff3e9a36" providerId="ADAL" clId="{C25EC435-D76F-4473-8C39-2F47657548B8}" dt="2023-09-09T07:22:06.020" v="2269"/>
        <pc:sldMkLst>
          <pc:docMk/>
          <pc:sldMk cId="0" sldId="265"/>
        </pc:sldMkLst>
        <pc:spChg chg="del">
          <ac:chgData name="Duyên Lương" userId="3a9e482f-ceb4-484a-8eab-f708ff3e9a36" providerId="ADAL" clId="{C25EC435-D76F-4473-8C39-2F47657548B8}" dt="2023-09-09T07:18:44.939" v="2178" actId="478"/>
          <ac:spMkLst>
            <pc:docMk/>
            <pc:sldMk cId="0" sldId="265"/>
            <ac:spMk id="2" creationId="{00000000-0000-0000-0000-000000000000}"/>
          </ac:spMkLst>
        </pc:spChg>
        <pc:spChg chg="del">
          <ac:chgData name="Duyên Lương" userId="3a9e482f-ceb4-484a-8eab-f708ff3e9a36" providerId="ADAL" clId="{C25EC435-D76F-4473-8C39-2F47657548B8}" dt="2023-09-09T07:18:46.465" v="2179" actId="478"/>
          <ac:spMkLst>
            <pc:docMk/>
            <pc:sldMk cId="0" sldId="265"/>
            <ac:spMk id="3" creationId="{00000000-0000-0000-0000-000000000000}"/>
          </ac:spMkLst>
        </pc:spChg>
        <pc:spChg chg="del">
          <ac:chgData name="Duyên Lương" userId="3a9e482f-ceb4-484a-8eab-f708ff3e9a36" providerId="ADAL" clId="{C25EC435-D76F-4473-8C39-2F47657548B8}" dt="2023-09-09T07:18:54.965" v="2181" actId="478"/>
          <ac:spMkLst>
            <pc:docMk/>
            <pc:sldMk cId="0" sldId="265"/>
            <ac:spMk id="4" creationId="{00000000-0000-0000-0000-000000000000}"/>
          </ac:spMkLst>
        </pc:spChg>
        <pc:spChg chg="mod">
          <ac:chgData name="Duyên Lương" userId="3a9e482f-ceb4-484a-8eab-f708ff3e9a36" providerId="ADAL" clId="{C25EC435-D76F-4473-8C39-2F47657548B8}" dt="2023-09-09T07:19:32.163" v="2211" actId="1076"/>
          <ac:spMkLst>
            <pc:docMk/>
            <pc:sldMk cId="0" sldId="265"/>
            <ac:spMk id="5" creationId="{00000000-0000-0000-0000-000000000000}"/>
          </ac:spMkLst>
        </pc:spChg>
        <pc:spChg chg="del">
          <ac:chgData name="Duyên Lương" userId="3a9e482f-ceb4-484a-8eab-f708ff3e9a36" providerId="ADAL" clId="{C25EC435-D76F-4473-8C39-2F47657548B8}" dt="2023-09-09T07:18:57.986" v="2184" actId="478"/>
          <ac:spMkLst>
            <pc:docMk/>
            <pc:sldMk cId="0" sldId="265"/>
            <ac:spMk id="21" creationId="{00000000-0000-0000-0000-000000000000}"/>
          </ac:spMkLst>
        </pc:spChg>
        <pc:spChg chg="add mod">
          <ac:chgData name="Duyên Lương" userId="3a9e482f-ceb4-484a-8eab-f708ff3e9a36" providerId="ADAL" clId="{C25EC435-D76F-4473-8C39-2F47657548B8}" dt="2023-09-09T07:19:26.698" v="2209" actId="1076"/>
          <ac:spMkLst>
            <pc:docMk/>
            <pc:sldMk cId="0" sldId="265"/>
            <ac:spMk id="26" creationId="{C696A61F-5CD2-5149-65F5-3EA74D126AF5}"/>
          </ac:spMkLst>
        </pc:spChg>
        <pc:spChg chg="add mod">
          <ac:chgData name="Duyên Lương" userId="3a9e482f-ceb4-484a-8eab-f708ff3e9a36" providerId="ADAL" clId="{C25EC435-D76F-4473-8C39-2F47657548B8}" dt="2023-09-09T07:20:24.475" v="2256" actId="207"/>
          <ac:spMkLst>
            <pc:docMk/>
            <pc:sldMk cId="0" sldId="265"/>
            <ac:spMk id="27" creationId="{802F5468-4600-8E53-DE28-287D61A71627}"/>
          </ac:spMkLst>
        </pc:spChg>
        <pc:grpChg chg="del">
          <ac:chgData name="Duyên Lương" userId="3a9e482f-ceb4-484a-8eab-f708ff3e9a36" providerId="ADAL" clId="{C25EC435-D76F-4473-8C39-2F47657548B8}" dt="2023-09-09T07:18:55.523" v="2182" actId="478"/>
          <ac:grpSpMkLst>
            <pc:docMk/>
            <pc:sldMk cId="0" sldId="265"/>
            <ac:grpSpMk id="8" creationId="{00000000-0000-0000-0000-000000000000}"/>
          </ac:grpSpMkLst>
        </pc:grpChg>
        <pc:grpChg chg="del">
          <ac:chgData name="Duyên Lương" userId="3a9e482f-ceb4-484a-8eab-f708ff3e9a36" providerId="ADAL" clId="{C25EC435-D76F-4473-8C39-2F47657548B8}" dt="2023-09-09T07:18:56.649" v="2183" actId="478"/>
          <ac:grpSpMkLst>
            <pc:docMk/>
            <pc:sldMk cId="0" sldId="265"/>
            <ac:grpSpMk id="17" creationId="{00000000-0000-0000-0000-000000000000}"/>
          </ac:grpSpMkLst>
        </pc:grpChg>
      </pc:sldChg>
      <pc:sldChg chg="ord modTransition">
        <pc:chgData name="Duyên Lương" userId="3a9e482f-ceb4-484a-8eab-f708ff3e9a36" providerId="ADAL" clId="{C25EC435-D76F-4473-8C39-2F47657548B8}" dt="2023-09-09T07:22:06.020" v="2269"/>
        <pc:sldMkLst>
          <pc:docMk/>
          <pc:sldMk cId="0" sldId="266"/>
        </pc:sldMkLst>
      </pc:sldChg>
      <pc:sldChg chg="addSp delSp modSp mod modTransition modAnim">
        <pc:chgData name="Duyên Lương" userId="3a9e482f-ceb4-484a-8eab-f708ff3e9a36" providerId="ADAL" clId="{C25EC435-D76F-4473-8C39-2F47657548B8}" dt="2023-09-09T07:22:06.020" v="2269"/>
        <pc:sldMkLst>
          <pc:docMk/>
          <pc:sldMk cId="844586592" sldId="267"/>
        </pc:sldMkLst>
        <pc:spChg chg="add mod">
          <ac:chgData name="Duyên Lương" userId="3a9e482f-ceb4-484a-8eab-f708ff3e9a36" providerId="ADAL" clId="{C25EC435-D76F-4473-8C39-2F47657548B8}" dt="2023-09-09T06:51:42.716" v="784" actId="1076"/>
          <ac:spMkLst>
            <pc:docMk/>
            <pc:sldMk cId="844586592" sldId="267"/>
            <ac:spMk id="5" creationId="{84CC6D60-2E6A-5D21-902A-FCD012A8F6C8}"/>
          </ac:spMkLst>
        </pc:spChg>
        <pc:spChg chg="add mod">
          <ac:chgData name="Duyên Lương" userId="3a9e482f-ceb4-484a-8eab-f708ff3e9a36" providerId="ADAL" clId="{C25EC435-D76F-4473-8C39-2F47657548B8}" dt="2023-09-09T06:58:32.671" v="1528" actId="1076"/>
          <ac:spMkLst>
            <pc:docMk/>
            <pc:sldMk cId="844586592" sldId="267"/>
            <ac:spMk id="6" creationId="{355ABC59-CAEB-522F-8B71-C5BB9C0D642B}"/>
          </ac:spMkLst>
        </pc:spChg>
        <pc:spChg chg="add mod">
          <ac:chgData name="Duyên Lương" userId="3a9e482f-ceb4-484a-8eab-f708ff3e9a36" providerId="ADAL" clId="{C25EC435-D76F-4473-8C39-2F47657548B8}" dt="2023-09-09T06:58:26.531" v="1526" actId="1076"/>
          <ac:spMkLst>
            <pc:docMk/>
            <pc:sldMk cId="844586592" sldId="267"/>
            <ac:spMk id="18" creationId="{55DFAD66-83F6-C13A-6D25-A94B6AA25453}"/>
          </ac:spMkLst>
        </pc:spChg>
        <pc:spChg chg="mod">
          <ac:chgData name="Duyên Lương" userId="3a9e482f-ceb4-484a-8eab-f708ff3e9a36" providerId="ADAL" clId="{C25EC435-D76F-4473-8C39-2F47657548B8}" dt="2023-09-09T06:52:11.008" v="792"/>
          <ac:spMkLst>
            <pc:docMk/>
            <pc:sldMk cId="844586592" sldId="267"/>
            <ac:spMk id="21" creationId="{DCAC9CC4-1D8B-6879-F5D4-98DEA2A624BB}"/>
          </ac:spMkLst>
        </pc:spChg>
        <pc:spChg chg="mod">
          <ac:chgData name="Duyên Lương" userId="3a9e482f-ceb4-484a-8eab-f708ff3e9a36" providerId="ADAL" clId="{C25EC435-D76F-4473-8C39-2F47657548B8}" dt="2023-09-09T06:52:11.008" v="792"/>
          <ac:spMkLst>
            <pc:docMk/>
            <pc:sldMk cId="844586592" sldId="267"/>
            <ac:spMk id="22" creationId="{EE31F586-A613-0ED0-A014-BB3005568D72}"/>
          </ac:spMkLst>
        </pc:spChg>
        <pc:spChg chg="mod">
          <ac:chgData name="Duyên Lương" userId="3a9e482f-ceb4-484a-8eab-f708ff3e9a36" providerId="ADAL" clId="{C25EC435-D76F-4473-8C39-2F47657548B8}" dt="2023-09-09T06:52:17.940" v="794"/>
          <ac:spMkLst>
            <pc:docMk/>
            <pc:sldMk cId="844586592" sldId="267"/>
            <ac:spMk id="24" creationId="{1E654DDC-5F4B-1C16-04C2-D60E4FF30CE5}"/>
          </ac:spMkLst>
        </pc:spChg>
        <pc:spChg chg="mod">
          <ac:chgData name="Duyên Lương" userId="3a9e482f-ceb4-484a-8eab-f708ff3e9a36" providerId="ADAL" clId="{C25EC435-D76F-4473-8C39-2F47657548B8}" dt="2023-09-09T06:52:17.940" v="794"/>
          <ac:spMkLst>
            <pc:docMk/>
            <pc:sldMk cId="844586592" sldId="267"/>
            <ac:spMk id="25" creationId="{83F5A2F6-65D4-2556-5033-4623DEB48B2D}"/>
          </ac:spMkLst>
        </pc:spChg>
        <pc:spChg chg="mod">
          <ac:chgData name="Duyên Lương" userId="3a9e482f-ceb4-484a-8eab-f708ff3e9a36" providerId="ADAL" clId="{C25EC435-D76F-4473-8C39-2F47657548B8}" dt="2023-09-09T06:52:21.752" v="796"/>
          <ac:spMkLst>
            <pc:docMk/>
            <pc:sldMk cId="844586592" sldId="267"/>
            <ac:spMk id="27" creationId="{83F91D14-2B9C-7CAB-0CD0-C47FCA23F269}"/>
          </ac:spMkLst>
        </pc:spChg>
        <pc:spChg chg="mod">
          <ac:chgData name="Duyên Lương" userId="3a9e482f-ceb4-484a-8eab-f708ff3e9a36" providerId="ADAL" clId="{C25EC435-D76F-4473-8C39-2F47657548B8}" dt="2023-09-09T06:52:21.752" v="796"/>
          <ac:spMkLst>
            <pc:docMk/>
            <pc:sldMk cId="844586592" sldId="267"/>
            <ac:spMk id="28" creationId="{F22C0054-03B2-83A1-86D7-3C44E9A82841}"/>
          </ac:spMkLst>
        </pc:spChg>
        <pc:spChg chg="add mod">
          <ac:chgData name="Duyên Lương" userId="3a9e482f-ceb4-484a-8eab-f708ff3e9a36" providerId="ADAL" clId="{C25EC435-D76F-4473-8C39-2F47657548B8}" dt="2023-09-09T07:03:05.187" v="1531" actId="1076"/>
          <ac:spMkLst>
            <pc:docMk/>
            <pc:sldMk cId="844586592" sldId="267"/>
            <ac:spMk id="29" creationId="{EE62C3FC-50C4-8C99-7F75-A623265799B3}"/>
          </ac:spMkLst>
        </pc:spChg>
        <pc:grpChg chg="add mod">
          <ac:chgData name="Duyên Lương" userId="3a9e482f-ceb4-484a-8eab-f708ff3e9a36" providerId="ADAL" clId="{C25EC435-D76F-4473-8C39-2F47657548B8}" dt="2023-09-09T07:03:13.700" v="1533" actId="14100"/>
          <ac:grpSpMkLst>
            <pc:docMk/>
            <pc:sldMk cId="844586592" sldId="267"/>
            <ac:grpSpMk id="20" creationId="{18ED7F9F-AA3F-3D6E-E7CA-D7F58C7D3820}"/>
          </ac:grpSpMkLst>
        </pc:grpChg>
        <pc:grpChg chg="add mod">
          <ac:chgData name="Duyên Lương" userId="3a9e482f-ceb4-484a-8eab-f708ff3e9a36" providerId="ADAL" clId="{C25EC435-D76F-4473-8C39-2F47657548B8}" dt="2023-09-09T07:03:13.700" v="1533" actId="14100"/>
          <ac:grpSpMkLst>
            <pc:docMk/>
            <pc:sldMk cId="844586592" sldId="267"/>
            <ac:grpSpMk id="23" creationId="{C5EF96CB-C867-0DE0-3D3F-0ED9D4E891DC}"/>
          </ac:grpSpMkLst>
        </pc:grpChg>
        <pc:grpChg chg="add mod">
          <ac:chgData name="Duyên Lương" userId="3a9e482f-ceb4-484a-8eab-f708ff3e9a36" providerId="ADAL" clId="{C25EC435-D76F-4473-8C39-2F47657548B8}" dt="2023-09-09T07:03:13.700" v="1533" actId="14100"/>
          <ac:grpSpMkLst>
            <pc:docMk/>
            <pc:sldMk cId="844586592" sldId="267"/>
            <ac:grpSpMk id="26" creationId="{CD5E737C-9F84-21DE-AC81-0F1083EC7B71}"/>
          </ac:grpSpMkLst>
        </pc:grpChg>
        <pc:picChg chg="add del mod">
          <ac:chgData name="Duyên Lương" userId="3a9e482f-ceb4-484a-8eab-f708ff3e9a36" providerId="ADAL" clId="{C25EC435-D76F-4473-8C39-2F47657548B8}" dt="2023-09-09T06:56:29.919" v="1497" actId="478"/>
          <ac:picMkLst>
            <pc:docMk/>
            <pc:sldMk cId="844586592" sldId="267"/>
            <ac:picMk id="15" creationId="{F786DFBA-7C49-3EFA-7924-043E5EA4A210}"/>
          </ac:picMkLst>
        </pc:picChg>
      </pc:sldChg>
      <pc:sldChg chg="addSp delSp modSp mod ord modTransition modAnim">
        <pc:chgData name="Duyên Lương" userId="3a9e482f-ceb4-484a-8eab-f708ff3e9a36" providerId="ADAL" clId="{C25EC435-D76F-4473-8C39-2F47657548B8}" dt="2023-09-09T07:22:06.020" v="2269"/>
        <pc:sldMkLst>
          <pc:docMk/>
          <pc:sldMk cId="2106819888" sldId="268"/>
        </pc:sldMkLst>
        <pc:spChg chg="add mod">
          <ac:chgData name="Duyên Lương" userId="3a9e482f-ceb4-484a-8eab-f708ff3e9a36" providerId="ADAL" clId="{C25EC435-D76F-4473-8C39-2F47657548B8}" dt="2023-09-09T06:40:50.025" v="627" actId="207"/>
          <ac:spMkLst>
            <pc:docMk/>
            <pc:sldMk cId="2106819888" sldId="268"/>
            <ac:spMk id="5" creationId="{C8FCB0F7-3DEB-A0FC-8F80-F72771250405}"/>
          </ac:spMkLst>
        </pc:spChg>
        <pc:spChg chg="add mod">
          <ac:chgData name="Duyên Lương" userId="3a9e482f-ceb4-484a-8eab-f708ff3e9a36" providerId="ADAL" clId="{C25EC435-D76F-4473-8C39-2F47657548B8}" dt="2023-09-09T06:41:05.243" v="645" actId="20577"/>
          <ac:spMkLst>
            <pc:docMk/>
            <pc:sldMk cId="2106819888" sldId="268"/>
            <ac:spMk id="6" creationId="{80251A6E-8AC8-3B4C-7A34-C9DED1B65627}"/>
          </ac:spMkLst>
        </pc:spChg>
        <pc:spChg chg="del">
          <ac:chgData name="Duyên Lương" userId="3a9e482f-ceb4-484a-8eab-f708ff3e9a36" providerId="ADAL" clId="{C25EC435-D76F-4473-8C39-2F47657548B8}" dt="2023-09-09T06:39:52.555" v="584" actId="478"/>
          <ac:spMkLst>
            <pc:docMk/>
            <pc:sldMk cId="2106819888" sldId="268"/>
            <ac:spMk id="16" creationId="{00000000-0000-0000-0000-000000000000}"/>
          </ac:spMkLst>
        </pc:spChg>
        <pc:spChg chg="del">
          <ac:chgData name="Duyên Lương" userId="3a9e482f-ceb4-484a-8eab-f708ff3e9a36" providerId="ADAL" clId="{C25EC435-D76F-4473-8C39-2F47657548B8}" dt="2023-09-09T06:39:50.396" v="582" actId="478"/>
          <ac:spMkLst>
            <pc:docMk/>
            <pc:sldMk cId="2106819888" sldId="268"/>
            <ac:spMk id="17" creationId="{00000000-0000-0000-0000-000000000000}"/>
          </ac:spMkLst>
        </pc:spChg>
        <pc:spChg chg="del">
          <ac:chgData name="Duyên Lương" userId="3a9e482f-ceb4-484a-8eab-f708ff3e9a36" providerId="ADAL" clId="{C25EC435-D76F-4473-8C39-2F47657548B8}" dt="2023-09-09T06:39:50.998" v="583" actId="478"/>
          <ac:spMkLst>
            <pc:docMk/>
            <pc:sldMk cId="2106819888" sldId="268"/>
            <ac:spMk id="19" creationId="{00000000-0000-0000-0000-000000000000}"/>
          </ac:spMkLst>
        </pc:spChg>
        <pc:picChg chg="add mod">
          <ac:chgData name="Duyên Lương" userId="3a9e482f-ceb4-484a-8eab-f708ff3e9a36" providerId="ADAL" clId="{C25EC435-D76F-4473-8C39-2F47657548B8}" dt="2023-09-09T06:41:16.005" v="647" actId="14100"/>
          <ac:picMkLst>
            <pc:docMk/>
            <pc:sldMk cId="2106819888" sldId="268"/>
            <ac:picMk id="1026" creationId="{E2CCC91F-F4C4-8599-F402-9D4F26DFB3D8}"/>
          </ac:picMkLst>
        </pc:picChg>
        <pc:picChg chg="add mod">
          <ac:chgData name="Duyên Lương" userId="3a9e482f-ceb4-484a-8eab-f708ff3e9a36" providerId="ADAL" clId="{C25EC435-D76F-4473-8C39-2F47657548B8}" dt="2023-09-09T06:41:14.135" v="646" actId="14100"/>
          <ac:picMkLst>
            <pc:docMk/>
            <pc:sldMk cId="2106819888" sldId="268"/>
            <ac:picMk id="1028" creationId="{A61E4D40-179B-B941-5F71-DE37F7C38A56}"/>
          </ac:picMkLst>
        </pc:picChg>
      </pc:sldChg>
      <pc:sldChg chg="addSp delSp modSp mod modTransition modAnim">
        <pc:chgData name="Duyên Lương" userId="3a9e482f-ceb4-484a-8eab-f708ff3e9a36" providerId="ADAL" clId="{C25EC435-D76F-4473-8C39-2F47657548B8}" dt="2023-09-09T07:22:06.020" v="2269"/>
        <pc:sldMkLst>
          <pc:docMk/>
          <pc:sldMk cId="1213897488" sldId="269"/>
        </pc:sldMkLst>
        <pc:spChg chg="add mod">
          <ac:chgData name="Duyên Lương" userId="3a9e482f-ceb4-484a-8eab-f708ff3e9a36" providerId="ADAL" clId="{C25EC435-D76F-4473-8C39-2F47657548B8}" dt="2023-09-09T06:37:32.563" v="573" actId="1076"/>
          <ac:spMkLst>
            <pc:docMk/>
            <pc:sldMk cId="1213897488" sldId="269"/>
            <ac:spMk id="5" creationId="{47D45571-45D4-06C6-2828-8969242E6350}"/>
          </ac:spMkLst>
        </pc:spChg>
        <pc:spChg chg="add mod">
          <ac:chgData name="Duyên Lương" userId="3a9e482f-ceb4-484a-8eab-f708ff3e9a36" providerId="ADAL" clId="{C25EC435-D76F-4473-8C39-2F47657548B8}" dt="2023-09-09T06:42:44.500" v="688" actId="1076"/>
          <ac:spMkLst>
            <pc:docMk/>
            <pc:sldMk cId="1213897488" sldId="269"/>
            <ac:spMk id="15" creationId="{E8E4FD74-B566-0EF1-CEEF-EDB7BCB400D8}"/>
          </ac:spMkLst>
        </pc:spChg>
        <pc:spChg chg="del">
          <ac:chgData name="Duyên Lương" userId="3a9e482f-ceb4-484a-8eab-f708ff3e9a36" providerId="ADAL" clId="{C25EC435-D76F-4473-8C39-2F47657548B8}" dt="2023-09-09T06:42:50.079" v="692" actId="478"/>
          <ac:spMkLst>
            <pc:docMk/>
            <pc:sldMk cId="1213897488" sldId="269"/>
            <ac:spMk id="16" creationId="{00000000-0000-0000-0000-000000000000}"/>
          </ac:spMkLst>
        </pc:spChg>
        <pc:spChg chg="del">
          <ac:chgData name="Duyên Lương" userId="3a9e482f-ceb4-484a-8eab-f708ff3e9a36" providerId="ADAL" clId="{C25EC435-D76F-4473-8C39-2F47657548B8}" dt="2023-09-09T06:42:48.547" v="690" actId="478"/>
          <ac:spMkLst>
            <pc:docMk/>
            <pc:sldMk cId="1213897488" sldId="269"/>
            <ac:spMk id="17" creationId="{00000000-0000-0000-0000-000000000000}"/>
          </ac:spMkLst>
        </pc:spChg>
        <pc:spChg chg="add mod">
          <ac:chgData name="Duyên Lương" userId="3a9e482f-ceb4-484a-8eab-f708ff3e9a36" providerId="ADAL" clId="{C25EC435-D76F-4473-8C39-2F47657548B8}" dt="2023-09-09T06:42:54.939" v="693" actId="1076"/>
          <ac:spMkLst>
            <pc:docMk/>
            <pc:sldMk cId="1213897488" sldId="269"/>
            <ac:spMk id="18" creationId="{49F5F2CA-6322-F55B-BEC7-A11B339E5763}"/>
          </ac:spMkLst>
        </pc:spChg>
        <pc:spChg chg="del">
          <ac:chgData name="Duyên Lương" userId="3a9e482f-ceb4-484a-8eab-f708ff3e9a36" providerId="ADAL" clId="{C25EC435-D76F-4473-8C39-2F47657548B8}" dt="2023-09-09T06:42:49.216" v="691" actId="478"/>
          <ac:spMkLst>
            <pc:docMk/>
            <pc:sldMk cId="1213897488" sldId="269"/>
            <ac:spMk id="19" creationId="{00000000-0000-0000-0000-000000000000}"/>
          </ac:spMkLst>
        </pc:spChg>
        <pc:grpChg chg="mod">
          <ac:chgData name="Duyên Lương" userId="3a9e482f-ceb4-484a-8eab-f708ff3e9a36" providerId="ADAL" clId="{C25EC435-D76F-4473-8C39-2F47657548B8}" dt="2023-09-09T06:37:17.244" v="565" actId="1076"/>
          <ac:grpSpMkLst>
            <pc:docMk/>
            <pc:sldMk cId="1213897488" sldId="269"/>
            <ac:grpSpMk id="11" creationId="{00000000-0000-0000-0000-000000000000}"/>
          </ac:grpSpMkLst>
        </pc:grpChg>
        <pc:picChg chg="add del mod">
          <ac:chgData name="Duyên Lương" userId="3a9e482f-ceb4-484a-8eab-f708ff3e9a36" providerId="ADAL" clId="{C25EC435-D76F-4473-8C39-2F47657548B8}" dt="2023-09-09T06:41:37.772" v="654" actId="478"/>
          <ac:picMkLst>
            <pc:docMk/>
            <pc:sldMk cId="1213897488" sldId="269"/>
            <ac:picMk id="6" creationId="{F2E8B676-2F29-39D9-CC46-1E493E043B4E}"/>
          </ac:picMkLst>
        </pc:picChg>
        <pc:picChg chg="add mod">
          <ac:chgData name="Duyên Lương" userId="3a9e482f-ceb4-484a-8eab-f708ff3e9a36" providerId="ADAL" clId="{C25EC435-D76F-4473-8C39-2F47657548B8}" dt="2023-09-09T06:42:19.219" v="677" actId="14100"/>
          <ac:picMkLst>
            <pc:docMk/>
            <pc:sldMk cId="1213897488" sldId="269"/>
            <ac:picMk id="20" creationId="{5194B2BE-F35C-E840-5672-C1E4F702A039}"/>
          </ac:picMkLst>
        </pc:picChg>
        <pc:picChg chg="add mod">
          <ac:chgData name="Duyên Lương" userId="3a9e482f-ceb4-484a-8eab-f708ff3e9a36" providerId="ADAL" clId="{C25EC435-D76F-4473-8C39-2F47657548B8}" dt="2023-09-09T06:42:17.881" v="674" actId="14100"/>
          <ac:picMkLst>
            <pc:docMk/>
            <pc:sldMk cId="1213897488" sldId="269"/>
            <ac:picMk id="21" creationId="{5F9CD8FB-52A8-9270-C496-C3BD5CE565C7}"/>
          </ac:picMkLst>
        </pc:picChg>
      </pc:sldChg>
      <pc:sldChg chg="addSp delSp modSp mod modTransition modAnim">
        <pc:chgData name="Duyên Lương" userId="3a9e482f-ceb4-484a-8eab-f708ff3e9a36" providerId="ADAL" clId="{C25EC435-D76F-4473-8C39-2F47657548B8}" dt="2023-09-09T07:22:06.020" v="2269"/>
        <pc:sldMkLst>
          <pc:docMk/>
          <pc:sldMk cId="68346066" sldId="270"/>
        </pc:sldMkLst>
        <pc:spChg chg="add mod">
          <ac:chgData name="Duyên Lương" userId="3a9e482f-ceb4-484a-8eab-f708ff3e9a36" providerId="ADAL" clId="{C25EC435-D76F-4473-8C39-2F47657548B8}" dt="2023-09-09T06:31:15.417" v="475" actId="14100"/>
          <ac:spMkLst>
            <pc:docMk/>
            <pc:sldMk cId="68346066" sldId="270"/>
            <ac:spMk id="5" creationId="{4B03C71C-7602-819D-E0E9-7B4ABF39CBB8}"/>
          </ac:spMkLst>
        </pc:spChg>
        <pc:spChg chg="add mod">
          <ac:chgData name="Duyên Lương" userId="3a9e482f-ceb4-484a-8eab-f708ff3e9a36" providerId="ADAL" clId="{C25EC435-D76F-4473-8C39-2F47657548B8}" dt="2023-09-09T06:34:53.937" v="519" actId="13926"/>
          <ac:spMkLst>
            <pc:docMk/>
            <pc:sldMk cId="68346066" sldId="270"/>
            <ac:spMk id="6" creationId="{4A25BAAE-7AEC-6848-8656-0BBAFA55EC2A}"/>
          </ac:spMkLst>
        </pc:spChg>
        <pc:spChg chg="add mod">
          <ac:chgData name="Duyên Lương" userId="3a9e482f-ceb4-484a-8eab-f708ff3e9a36" providerId="ADAL" clId="{C25EC435-D76F-4473-8C39-2F47657548B8}" dt="2023-09-09T06:33:26.860" v="514" actId="2711"/>
          <ac:spMkLst>
            <pc:docMk/>
            <pc:sldMk cId="68346066" sldId="270"/>
            <ac:spMk id="15" creationId="{C8CB833E-0847-1991-5CCA-34EC8E5063F2}"/>
          </ac:spMkLst>
        </pc:spChg>
        <pc:spChg chg="del">
          <ac:chgData name="Duyên Lương" userId="3a9e482f-ceb4-484a-8eab-f708ff3e9a36" providerId="ADAL" clId="{C25EC435-D76F-4473-8C39-2F47657548B8}" dt="2023-09-09T06:32:45.736" v="504" actId="478"/>
          <ac:spMkLst>
            <pc:docMk/>
            <pc:sldMk cId="68346066" sldId="270"/>
            <ac:spMk id="16" creationId="{00000000-0000-0000-0000-000000000000}"/>
          </ac:spMkLst>
        </pc:spChg>
        <pc:spChg chg="del mod">
          <ac:chgData name="Duyên Lương" userId="3a9e482f-ceb4-484a-8eab-f708ff3e9a36" providerId="ADAL" clId="{C25EC435-D76F-4473-8C39-2F47657548B8}" dt="2023-09-09T06:32:47.197" v="506" actId="478"/>
          <ac:spMkLst>
            <pc:docMk/>
            <pc:sldMk cId="68346066" sldId="270"/>
            <ac:spMk id="17" creationId="{00000000-0000-0000-0000-000000000000}"/>
          </ac:spMkLst>
        </pc:spChg>
        <pc:spChg chg="add mod">
          <ac:chgData name="Duyên Lương" userId="3a9e482f-ceb4-484a-8eab-f708ff3e9a36" providerId="ADAL" clId="{C25EC435-D76F-4473-8C39-2F47657548B8}" dt="2023-09-09T06:35:23.551" v="526" actId="14100"/>
          <ac:spMkLst>
            <pc:docMk/>
            <pc:sldMk cId="68346066" sldId="270"/>
            <ac:spMk id="18" creationId="{9D51BA3A-114F-0232-4B30-C0726ED0331A}"/>
          </ac:spMkLst>
        </pc:spChg>
        <pc:spChg chg="del">
          <ac:chgData name="Duyên Lương" userId="3a9e482f-ceb4-484a-8eab-f708ff3e9a36" providerId="ADAL" clId="{C25EC435-D76F-4473-8C39-2F47657548B8}" dt="2023-09-09T06:32:49.440" v="508" actId="478"/>
          <ac:spMkLst>
            <pc:docMk/>
            <pc:sldMk cId="68346066" sldId="270"/>
            <ac:spMk id="19" creationId="{00000000-0000-0000-0000-000000000000}"/>
          </ac:spMkLst>
        </pc:spChg>
        <pc:spChg chg="add mod">
          <ac:chgData name="Duyên Lương" userId="3a9e482f-ceb4-484a-8eab-f708ff3e9a36" providerId="ADAL" clId="{C25EC435-D76F-4473-8C39-2F47657548B8}" dt="2023-09-09T06:33:46.828" v="517" actId="1036"/>
          <ac:spMkLst>
            <pc:docMk/>
            <pc:sldMk cId="68346066" sldId="270"/>
            <ac:spMk id="20" creationId="{62C6EC73-F053-AEC7-D50D-65E93316BD68}"/>
          </ac:spMkLst>
        </pc:spChg>
        <pc:spChg chg="add mod">
          <ac:chgData name="Duyên Lương" userId="3a9e482f-ceb4-484a-8eab-f708ff3e9a36" providerId="ADAL" clId="{C25EC435-D76F-4473-8C39-2F47657548B8}" dt="2023-09-09T06:35:25.707" v="527" actId="403"/>
          <ac:spMkLst>
            <pc:docMk/>
            <pc:sldMk cId="68346066" sldId="270"/>
            <ac:spMk id="21" creationId="{AEE48EFF-125D-D2C5-541F-ADAC44452ECC}"/>
          </ac:spMkLst>
        </pc:spChg>
        <pc:grpChg chg="mod">
          <ac:chgData name="Duyên Lương" userId="3a9e482f-ceb4-484a-8eab-f708ff3e9a36" providerId="ADAL" clId="{C25EC435-D76F-4473-8C39-2F47657548B8}" dt="2023-09-09T06:32:51.316" v="509" actId="1076"/>
          <ac:grpSpMkLst>
            <pc:docMk/>
            <pc:sldMk cId="68346066" sldId="270"/>
            <ac:grpSpMk id="2" creationId="{00000000-0000-0000-0000-000000000000}"/>
          </ac:grpSpMkLst>
        </pc:grpChg>
        <pc:grpChg chg="mod">
          <ac:chgData name="Duyên Lương" userId="3a9e482f-ceb4-484a-8eab-f708ff3e9a36" providerId="ADAL" clId="{C25EC435-D76F-4473-8C39-2F47657548B8}" dt="2023-09-09T06:33:05.784" v="513" actId="1076"/>
          <ac:grpSpMkLst>
            <pc:docMk/>
            <pc:sldMk cId="68346066" sldId="270"/>
            <ac:grpSpMk id="7" creationId="{00000000-0000-0000-0000-000000000000}"/>
          </ac:grpSpMkLst>
        </pc:grpChg>
        <pc:picChg chg="add mod">
          <ac:chgData name="Duyên Lương" userId="3a9e482f-ceb4-484a-8eab-f708ff3e9a36" providerId="ADAL" clId="{C25EC435-D76F-4473-8C39-2F47657548B8}" dt="2023-09-09T06:35:08.782" v="523" actId="1076"/>
          <ac:picMkLst>
            <pc:docMk/>
            <pc:sldMk cId="68346066" sldId="270"/>
            <ac:picMk id="22" creationId="{7D50C472-6DCE-1C57-B8A9-D69C47B1CB44}"/>
          </ac:picMkLst>
        </pc:picChg>
      </pc:sldChg>
      <pc:sldChg chg="delSp modSp mod modTransition">
        <pc:chgData name="Duyên Lương" userId="3a9e482f-ceb4-484a-8eab-f708ff3e9a36" providerId="ADAL" clId="{C25EC435-D76F-4473-8C39-2F47657548B8}" dt="2023-09-09T07:22:06.020" v="2269"/>
        <pc:sldMkLst>
          <pc:docMk/>
          <pc:sldMk cId="1750167670" sldId="271"/>
        </pc:sldMkLst>
        <pc:spChg chg="mod">
          <ac:chgData name="Duyên Lương" userId="3a9e482f-ceb4-484a-8eab-f708ff3e9a36" providerId="ADAL" clId="{C25EC435-D76F-4473-8C39-2F47657548B8}" dt="2023-09-09T06:50:13.052" v="709" actId="20577"/>
          <ac:spMkLst>
            <pc:docMk/>
            <pc:sldMk cId="1750167670" sldId="271"/>
            <ac:spMk id="2" creationId="{00000000-0000-0000-0000-000000000000}"/>
          </ac:spMkLst>
        </pc:spChg>
        <pc:spChg chg="del">
          <ac:chgData name="Duyên Lương" userId="3a9e482f-ceb4-484a-8eab-f708ff3e9a36" providerId="ADAL" clId="{C25EC435-D76F-4473-8C39-2F47657548B8}" dt="2023-09-09T06:50:15.815" v="710" actId="478"/>
          <ac:spMkLst>
            <pc:docMk/>
            <pc:sldMk cId="1750167670" sldId="271"/>
            <ac:spMk id="14" creationId="{589A03F8-24D0-E576-735C-8B94658E21D1}"/>
          </ac:spMkLst>
        </pc:spChg>
      </pc:sldChg>
      <pc:sldChg chg="addSp delSp modSp mod modTransition modAnim">
        <pc:chgData name="Duyên Lương" userId="3a9e482f-ceb4-484a-8eab-f708ff3e9a36" providerId="ADAL" clId="{C25EC435-D76F-4473-8C39-2F47657548B8}" dt="2023-09-09T07:22:06.020" v="2269"/>
        <pc:sldMkLst>
          <pc:docMk/>
          <pc:sldMk cId="1187613880" sldId="272"/>
        </pc:sldMkLst>
        <pc:spChg chg="del">
          <ac:chgData name="Duyên Lương" userId="3a9e482f-ceb4-484a-8eab-f708ff3e9a36" providerId="ADAL" clId="{C25EC435-D76F-4473-8C39-2F47657548B8}" dt="2023-09-09T07:20:50.885" v="2260" actId="478"/>
          <ac:spMkLst>
            <pc:docMk/>
            <pc:sldMk cId="1187613880" sldId="272"/>
            <ac:spMk id="9" creationId="{00000000-0000-0000-0000-000000000000}"/>
          </ac:spMkLst>
        </pc:spChg>
        <pc:spChg chg="del">
          <ac:chgData name="Duyên Lương" userId="3a9e482f-ceb4-484a-8eab-f708ff3e9a36" providerId="ADAL" clId="{C25EC435-D76F-4473-8C39-2F47657548B8}" dt="2023-09-09T06:50:39.891" v="711" actId="478"/>
          <ac:spMkLst>
            <pc:docMk/>
            <pc:sldMk cId="1187613880" sldId="272"/>
            <ac:spMk id="18" creationId="{00000000-0000-0000-0000-000000000000}"/>
          </ac:spMkLst>
        </pc:spChg>
        <pc:spChg chg="mod">
          <ac:chgData name="Duyên Lương" userId="3a9e482f-ceb4-484a-8eab-f708ff3e9a36" providerId="ADAL" clId="{C25EC435-D76F-4473-8C39-2F47657548B8}" dt="2023-09-09T06:51:06.130" v="765" actId="122"/>
          <ac:spMkLst>
            <pc:docMk/>
            <pc:sldMk cId="1187613880" sldId="272"/>
            <ac:spMk id="19" creationId="{00000000-0000-0000-0000-000000000000}"/>
          </ac:spMkLst>
        </pc:spChg>
        <pc:spChg chg="add del mod">
          <ac:chgData name="Duyên Lương" userId="3a9e482f-ceb4-484a-8eab-f708ff3e9a36" providerId="ADAL" clId="{C25EC435-D76F-4473-8C39-2F47657548B8}" dt="2023-09-09T07:21:08.623" v="2263"/>
          <ac:spMkLst>
            <pc:docMk/>
            <pc:sldMk cId="1187613880" sldId="272"/>
            <ac:spMk id="21" creationId="{A9139B73-4CF2-B718-365B-9AFC745BFF36}"/>
          </ac:spMkLst>
        </pc:spChg>
        <pc:spChg chg="add del mod">
          <ac:chgData name="Duyên Lương" userId="3a9e482f-ceb4-484a-8eab-f708ff3e9a36" providerId="ADAL" clId="{C25EC435-D76F-4473-8C39-2F47657548B8}" dt="2023-09-09T07:21:08.623" v="2263"/>
          <ac:spMkLst>
            <pc:docMk/>
            <pc:sldMk cId="1187613880" sldId="272"/>
            <ac:spMk id="22" creationId="{7D452A14-42DA-6FE6-7B3B-0B0E3B2C7E8C}"/>
          </ac:spMkLst>
        </pc:spChg>
        <pc:spChg chg="add mod">
          <ac:chgData name="Duyên Lương" userId="3a9e482f-ceb4-484a-8eab-f708ff3e9a36" providerId="ADAL" clId="{C25EC435-D76F-4473-8C39-2F47657548B8}" dt="2023-09-09T07:21:22.279" v="2266"/>
          <ac:spMkLst>
            <pc:docMk/>
            <pc:sldMk cId="1187613880" sldId="272"/>
            <ac:spMk id="23" creationId="{6E8AEC13-F1BD-6794-D1CF-7DB21081CE12}"/>
          </ac:spMkLst>
        </pc:spChg>
        <pc:grpChg chg="del">
          <ac:chgData name="Duyên Lương" userId="3a9e482f-ceb4-484a-8eab-f708ff3e9a36" providerId="ADAL" clId="{C25EC435-D76F-4473-8C39-2F47657548B8}" dt="2023-09-09T06:51:11.707" v="766" actId="478"/>
          <ac:grpSpMkLst>
            <pc:docMk/>
            <pc:sldMk cId="1187613880" sldId="272"/>
            <ac:grpSpMk id="5" creationId="{00000000-0000-0000-0000-000000000000}"/>
          </ac:grpSpMkLst>
        </pc:grpChg>
        <pc:picChg chg="del topLvl">
          <ac:chgData name="Duyên Lương" userId="3a9e482f-ceb4-484a-8eab-f708ff3e9a36" providerId="ADAL" clId="{C25EC435-D76F-4473-8C39-2F47657548B8}" dt="2023-09-09T06:51:11.707" v="766" actId="478"/>
          <ac:picMkLst>
            <pc:docMk/>
            <pc:sldMk cId="1187613880" sldId="272"/>
            <ac:picMk id="6" creationId="{00000000-0000-0000-0000-000000000000}"/>
          </ac:picMkLst>
        </pc:picChg>
        <pc:picChg chg="del topLvl">
          <ac:chgData name="Duyên Lương" userId="3a9e482f-ceb4-484a-8eab-f708ff3e9a36" providerId="ADAL" clId="{C25EC435-D76F-4473-8C39-2F47657548B8}" dt="2023-09-09T06:51:13.162" v="767" actId="478"/>
          <ac:picMkLst>
            <pc:docMk/>
            <pc:sldMk cId="1187613880" sldId="272"/>
            <ac:picMk id="7" creationId="{00000000-0000-0000-0000-000000000000}"/>
          </ac:picMkLst>
        </pc:picChg>
        <pc:picChg chg="add mod ord">
          <ac:chgData name="Duyên Lương" userId="3a9e482f-ceb4-484a-8eab-f708ff3e9a36" providerId="ADAL" clId="{C25EC435-D76F-4473-8C39-2F47657548B8}" dt="2023-09-09T07:21:25.481" v="2267" actId="166"/>
          <ac:picMkLst>
            <pc:docMk/>
            <pc:sldMk cId="1187613880" sldId="272"/>
            <ac:picMk id="20" creationId="{1760709E-7543-B7D7-5F37-CCDEECF914A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svg"/><Relationship Id="rId7" Type="http://schemas.openxmlformats.org/officeDocument/2006/relationships/image" Target="../media/image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0.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1.svg"/><Relationship Id="rId3" Type="http://schemas.openxmlformats.org/officeDocument/2006/relationships/slideLayout" Target="../slideLayouts/slideLayout7.xml"/><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video" Target="../media/media3.mp4"/><Relationship Id="rId16" Type="http://schemas.openxmlformats.org/officeDocument/2006/relationships/image" Target="../media/image72.png"/><Relationship Id="rId1" Type="http://schemas.microsoft.com/office/2007/relationships/media" Target="../media/media3.mp4"/><Relationship Id="rId6" Type="http://schemas.openxmlformats.org/officeDocument/2006/relationships/image" Target="../media/image66.png"/><Relationship Id="rId11" Type="http://schemas.openxmlformats.org/officeDocument/2006/relationships/image" Target="../media/image69.svg"/><Relationship Id="rId5" Type="http://schemas.openxmlformats.org/officeDocument/2006/relationships/image" Target="../media/image65.svg"/><Relationship Id="rId15" Type="http://schemas.openxmlformats.org/officeDocument/2006/relationships/image" Target="../media/image12.sv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0.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8.svg"/><Relationship Id="rId3" Type="http://schemas.openxmlformats.org/officeDocument/2006/relationships/image" Target="../media/image74.jpeg"/><Relationship Id="rId7" Type="http://schemas.openxmlformats.org/officeDocument/2006/relationships/image" Target="../media/image76.svg"/><Relationship Id="rId12" Type="http://schemas.openxmlformats.org/officeDocument/2006/relationships/image" Target="../media/image57.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56.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12.sv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1.wdp"/><Relationship Id="rId3" Type="http://schemas.openxmlformats.org/officeDocument/2006/relationships/image" Target="../media/image78.svg"/><Relationship Id="rId7" Type="http://schemas.openxmlformats.org/officeDocument/2006/relationships/image" Target="../media/image58.svg"/><Relationship Id="rId12"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svg"/><Relationship Id="rId10"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76.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1.svg"/><Relationship Id="rId7" Type="http://schemas.openxmlformats.org/officeDocument/2006/relationships/image" Target="../media/image26.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1.svg"/><Relationship Id="rId7" Type="http://schemas.openxmlformats.org/officeDocument/2006/relationships/image" Target="../media/image26.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0.svg"/><Relationship Id="rId7" Type="http://schemas.openxmlformats.org/officeDocument/2006/relationships/image" Target="../media/image6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2.svg"/><Relationship Id="rId5" Type="http://schemas.openxmlformats.org/officeDocument/2006/relationships/image" Target="../media/image83.svg"/><Relationship Id="rId10" Type="http://schemas.openxmlformats.org/officeDocument/2006/relationships/image" Target="../media/image11.png"/><Relationship Id="rId4" Type="http://schemas.openxmlformats.org/officeDocument/2006/relationships/image" Target="../media/image82.png"/><Relationship Id="rId9"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sv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2.svg"/><Relationship Id="rId15" Type="http://schemas.openxmlformats.org/officeDocument/2006/relationships/image" Target="../media/image10.sv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0.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svg"/><Relationship Id="rId7" Type="http://schemas.openxmlformats.org/officeDocument/2006/relationships/image" Target="../media/image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6.svg"/><Relationship Id="rId10"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59.png"/><Relationship Id="rId2" Type="http://schemas.openxmlformats.org/officeDocument/2006/relationships/video" Target="../media/media2.mp4"/><Relationship Id="rId16" Type="http://schemas.openxmlformats.org/officeDocument/2006/relationships/image" Target="../media/image63.png"/><Relationship Id="rId1" Type="http://schemas.microsoft.com/office/2007/relationships/media" Target="../media/media2.mp4"/><Relationship Id="rId6" Type="http://schemas.openxmlformats.org/officeDocument/2006/relationships/image" Target="../media/image11.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5" name="Freeform 5"/>
          <p:cNvSpPr/>
          <p:nvPr/>
        </p:nvSpPr>
        <p:spPr>
          <a:xfrm>
            <a:off x="4286266" y="6109294"/>
            <a:ext cx="8385907" cy="4177706"/>
          </a:xfrm>
          <a:custGeom>
            <a:avLst/>
            <a:gdLst/>
            <a:ahLst/>
            <a:cxnLst/>
            <a:rect l="l" t="t" r="r" b="b"/>
            <a:pathLst>
              <a:path w="8385907" h="4177706">
                <a:moveTo>
                  <a:pt x="0" y="0"/>
                </a:moveTo>
                <a:lnTo>
                  <a:pt x="8385906" y="0"/>
                </a:lnTo>
                <a:lnTo>
                  <a:pt x="8385906" y="4177706"/>
                </a:lnTo>
                <a:lnTo>
                  <a:pt x="0" y="417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2505654" y="1976616"/>
            <a:ext cx="13024239" cy="3424014"/>
          </a:xfrm>
          <a:prstGeom prst="rect">
            <a:avLst/>
          </a:prstGeom>
        </p:spPr>
        <p:txBody>
          <a:bodyPr lIns="0" tIns="0" rIns="0" bIns="0" rtlCol="0" anchor="t">
            <a:spAutoFit/>
          </a:bodyPr>
          <a:lstStyle/>
          <a:p>
            <a:pPr algn="ctr">
              <a:lnSpc>
                <a:spcPts val="13200"/>
              </a:lnSpc>
            </a:pPr>
            <a:r>
              <a:rPr lang="en-US" sz="12000" dirty="0">
                <a:solidFill>
                  <a:srgbClr val="56412C"/>
                </a:solidFill>
                <a:latin typeface="Bogart Heavy"/>
              </a:rPr>
              <a:t>WELCOME TO OUR CLASS!</a:t>
            </a:r>
          </a:p>
        </p:txBody>
      </p:sp>
      <p:sp>
        <p:nvSpPr>
          <p:cNvPr id="7" name="TextBox 7"/>
          <p:cNvSpPr txBox="1"/>
          <p:nvPr/>
        </p:nvSpPr>
        <p:spPr>
          <a:xfrm>
            <a:off x="3715125" y="5731172"/>
            <a:ext cx="10857748" cy="638175"/>
          </a:xfrm>
          <a:prstGeom prst="rect">
            <a:avLst/>
          </a:prstGeom>
        </p:spPr>
        <p:txBody>
          <a:bodyPr lIns="0" tIns="0" rIns="0" bIns="0" rtlCol="0" anchor="t">
            <a:spAutoFit/>
          </a:bodyPr>
          <a:lstStyle/>
          <a:p>
            <a:pPr algn="ctr">
              <a:lnSpc>
                <a:spcPts val="5040"/>
              </a:lnSpc>
            </a:pPr>
            <a:r>
              <a:rPr lang="en-US" sz="4200" dirty="0">
                <a:solidFill>
                  <a:srgbClr val="B98A1C"/>
                </a:solidFill>
                <a:latin typeface="Bogart Bold"/>
              </a:rPr>
              <a:t>Teacher: DAO THI THU HIEN</a:t>
            </a:r>
          </a:p>
        </p:txBody>
      </p:sp>
      <p:grpSp>
        <p:nvGrpSpPr>
          <p:cNvPr id="8" name="Group 8"/>
          <p:cNvGrpSpPr/>
          <p:nvPr/>
        </p:nvGrpSpPr>
        <p:grpSpPr>
          <a:xfrm>
            <a:off x="-2530150" y="-824339"/>
            <a:ext cx="5784080" cy="7427499"/>
            <a:chOff x="0" y="0"/>
            <a:chExt cx="7712107" cy="9903332"/>
          </a:xfrm>
        </p:grpSpPr>
        <p:sp>
          <p:nvSpPr>
            <p:cNvPr id="9" name="Freeform 9"/>
            <p:cNvSpPr/>
            <p:nvPr/>
          </p:nvSpPr>
          <p:spPr>
            <a:xfrm rot="2024456">
              <a:off x="3928585" y="734806"/>
              <a:ext cx="3382283" cy="2470476"/>
            </a:xfrm>
            <a:custGeom>
              <a:avLst/>
              <a:gdLst/>
              <a:ahLst/>
              <a:cxnLst/>
              <a:rect l="l" t="t" r="r" b="b"/>
              <a:pathLst>
                <a:path w="3382283" h="2470476">
                  <a:moveTo>
                    <a:pt x="0" y="0"/>
                  </a:moveTo>
                  <a:lnTo>
                    <a:pt x="3382283" y="0"/>
                  </a:lnTo>
                  <a:lnTo>
                    <a:pt x="3382283" y="2470475"/>
                  </a:lnTo>
                  <a:lnTo>
                    <a:pt x="0" y="2470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633415">
              <a:off x="1262684" y="4078733"/>
              <a:ext cx="3881134" cy="5206399"/>
            </a:xfrm>
            <a:custGeom>
              <a:avLst/>
              <a:gdLst/>
              <a:ahLst/>
              <a:cxnLst/>
              <a:rect l="l" t="t" r="r" b="b"/>
              <a:pathLst>
                <a:path w="3881134" h="5206399">
                  <a:moveTo>
                    <a:pt x="0" y="0"/>
                  </a:moveTo>
                  <a:lnTo>
                    <a:pt x="3881134" y="0"/>
                  </a:lnTo>
                  <a:lnTo>
                    <a:pt x="3881134" y="5206399"/>
                  </a:lnTo>
                  <a:lnTo>
                    <a:pt x="0" y="52063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640555">
              <a:off x="2290689" y="1547592"/>
              <a:ext cx="3667644" cy="4884272"/>
            </a:xfrm>
            <a:custGeom>
              <a:avLst/>
              <a:gdLst/>
              <a:ahLst/>
              <a:cxnLst/>
              <a:rect l="l" t="t" r="r" b="b"/>
              <a:pathLst>
                <a:path w="3667644" h="4884272">
                  <a:moveTo>
                    <a:pt x="0" y="0"/>
                  </a:moveTo>
                  <a:lnTo>
                    <a:pt x="3667644" y="0"/>
                  </a:lnTo>
                  <a:lnTo>
                    <a:pt x="3667644" y="4884272"/>
                  </a:lnTo>
                  <a:lnTo>
                    <a:pt x="0" y="48842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3849827">
              <a:off x="2277065" y="942779"/>
              <a:ext cx="4348228" cy="3594535"/>
            </a:xfrm>
            <a:custGeom>
              <a:avLst/>
              <a:gdLst/>
              <a:ahLst/>
              <a:cxnLst/>
              <a:rect l="l" t="t" r="r" b="b"/>
              <a:pathLst>
                <a:path w="4348228" h="3594535">
                  <a:moveTo>
                    <a:pt x="0" y="0"/>
                  </a:moveTo>
                  <a:lnTo>
                    <a:pt x="4348228" y="0"/>
                  </a:lnTo>
                  <a:lnTo>
                    <a:pt x="4348228" y="3594536"/>
                  </a:lnTo>
                  <a:lnTo>
                    <a:pt x="0" y="35945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3" name="Group 13"/>
          <p:cNvGrpSpPr/>
          <p:nvPr/>
        </p:nvGrpSpPr>
        <p:grpSpPr>
          <a:xfrm>
            <a:off x="14995969" y="-853715"/>
            <a:ext cx="5819656" cy="7449793"/>
            <a:chOff x="0" y="0"/>
            <a:chExt cx="7759542" cy="9933057"/>
          </a:xfrm>
        </p:grpSpPr>
        <p:sp>
          <p:nvSpPr>
            <p:cNvPr id="14" name="Freeform 14"/>
            <p:cNvSpPr/>
            <p:nvPr/>
          </p:nvSpPr>
          <p:spPr>
            <a:xfrm rot="-2064411" flipH="1">
              <a:off x="402218" y="788285"/>
              <a:ext cx="3383118" cy="2471086"/>
            </a:xfrm>
            <a:custGeom>
              <a:avLst/>
              <a:gdLst/>
              <a:ahLst/>
              <a:cxnLst/>
              <a:rect l="l" t="t" r="r" b="b"/>
              <a:pathLst>
                <a:path w="3383118" h="2471086">
                  <a:moveTo>
                    <a:pt x="3383117" y="0"/>
                  </a:moveTo>
                  <a:lnTo>
                    <a:pt x="0" y="0"/>
                  </a:lnTo>
                  <a:lnTo>
                    <a:pt x="0" y="2471086"/>
                  </a:lnTo>
                  <a:lnTo>
                    <a:pt x="3383117" y="2471086"/>
                  </a:lnTo>
                  <a:lnTo>
                    <a:pt x="33831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2689466" flipH="1">
              <a:off x="2606225" y="4114072"/>
              <a:ext cx="3882092" cy="5207685"/>
            </a:xfrm>
            <a:custGeom>
              <a:avLst/>
              <a:gdLst/>
              <a:ahLst/>
              <a:cxnLst/>
              <a:rect l="l" t="t" r="r" b="b"/>
              <a:pathLst>
                <a:path w="3882092" h="5207685">
                  <a:moveTo>
                    <a:pt x="3882093" y="0"/>
                  </a:moveTo>
                  <a:lnTo>
                    <a:pt x="0" y="0"/>
                  </a:lnTo>
                  <a:lnTo>
                    <a:pt x="0" y="5207685"/>
                  </a:lnTo>
                  <a:lnTo>
                    <a:pt x="3882093" y="5207685"/>
                  </a:lnTo>
                  <a:lnTo>
                    <a:pt x="388209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5136481" flipV="1">
              <a:off x="1768855" y="1586993"/>
              <a:ext cx="3668549" cy="4885477"/>
            </a:xfrm>
            <a:custGeom>
              <a:avLst/>
              <a:gdLst/>
              <a:ahLst/>
              <a:cxnLst/>
              <a:rect l="l" t="t" r="r" b="b"/>
              <a:pathLst>
                <a:path w="3668549" h="4885477">
                  <a:moveTo>
                    <a:pt x="0" y="4885478"/>
                  </a:moveTo>
                  <a:lnTo>
                    <a:pt x="3668550" y="4885478"/>
                  </a:lnTo>
                  <a:lnTo>
                    <a:pt x="3668550" y="0"/>
                  </a:lnTo>
                  <a:lnTo>
                    <a:pt x="0" y="0"/>
                  </a:lnTo>
                  <a:lnTo>
                    <a:pt x="0" y="488547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3884243" flipH="1">
              <a:off x="1093525" y="936164"/>
              <a:ext cx="4349302" cy="3595423"/>
            </a:xfrm>
            <a:custGeom>
              <a:avLst/>
              <a:gdLst/>
              <a:ahLst/>
              <a:cxnLst/>
              <a:rect l="l" t="t" r="r" b="b"/>
              <a:pathLst>
                <a:path w="4349302" h="3595423">
                  <a:moveTo>
                    <a:pt x="4349301" y="0"/>
                  </a:moveTo>
                  <a:lnTo>
                    <a:pt x="0" y="0"/>
                  </a:lnTo>
                  <a:lnTo>
                    <a:pt x="0" y="3595423"/>
                  </a:lnTo>
                  <a:lnTo>
                    <a:pt x="4349301" y="3595423"/>
                  </a:lnTo>
                  <a:lnTo>
                    <a:pt x="434930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8" name="Freeform 18"/>
          <p:cNvSpPr/>
          <p:nvPr/>
        </p:nvSpPr>
        <p:spPr>
          <a:xfrm>
            <a:off x="-1000611" y="8261536"/>
            <a:ext cx="3863416" cy="1265091"/>
          </a:xfrm>
          <a:custGeom>
            <a:avLst/>
            <a:gdLst/>
            <a:ahLst/>
            <a:cxnLst/>
            <a:rect l="l" t="t" r="r" b="b"/>
            <a:pathLst>
              <a:path w="3863416" h="1265091">
                <a:moveTo>
                  <a:pt x="0" y="0"/>
                </a:moveTo>
                <a:lnTo>
                  <a:pt x="3863415" y="0"/>
                </a:lnTo>
                <a:lnTo>
                  <a:pt x="3863415" y="1265091"/>
                </a:lnTo>
                <a:lnTo>
                  <a:pt x="0" y="1265091"/>
                </a:lnTo>
                <a:lnTo>
                  <a:pt x="0" y="0"/>
                </a:lnTo>
                <a:close/>
              </a:path>
            </a:pathLst>
          </a:custGeom>
          <a:blipFill>
            <a:blip r:embed="rId12">
              <a:extLst>
                <a:ext uri="{96DAC541-7B7A-43D3-8B79-37D633B846F1}">
                  <asvg:svgBlip xmlns:asvg="http://schemas.microsoft.com/office/drawing/2016/SVG/main" r:embed="rId13"/>
                </a:ext>
              </a:extLst>
            </a:blip>
            <a:stretch>
              <a:fillRect t="-23681"/>
            </a:stretch>
          </a:blipFill>
        </p:spPr>
        <p:txBody>
          <a:bodyPr/>
          <a:lstStyle/>
          <a:p>
            <a:endParaRPr lang="en-US"/>
          </a:p>
        </p:txBody>
      </p:sp>
      <p:sp>
        <p:nvSpPr>
          <p:cNvPr id="19" name="Freeform 19"/>
          <p:cNvSpPr/>
          <p:nvPr/>
        </p:nvSpPr>
        <p:spPr>
          <a:xfrm>
            <a:off x="15425196" y="8261536"/>
            <a:ext cx="3863416" cy="1265091"/>
          </a:xfrm>
          <a:custGeom>
            <a:avLst/>
            <a:gdLst/>
            <a:ahLst/>
            <a:cxnLst/>
            <a:rect l="l" t="t" r="r" b="b"/>
            <a:pathLst>
              <a:path w="3863416" h="1265091">
                <a:moveTo>
                  <a:pt x="0" y="0"/>
                </a:moveTo>
                <a:lnTo>
                  <a:pt x="3863415" y="0"/>
                </a:lnTo>
                <a:lnTo>
                  <a:pt x="3863415" y="1265091"/>
                </a:lnTo>
                <a:lnTo>
                  <a:pt x="0" y="1265091"/>
                </a:lnTo>
                <a:lnTo>
                  <a:pt x="0" y="0"/>
                </a:lnTo>
                <a:close/>
              </a:path>
            </a:pathLst>
          </a:custGeom>
          <a:blipFill>
            <a:blip r:embed="rId12">
              <a:extLst>
                <a:ext uri="{96DAC541-7B7A-43D3-8B79-37D633B846F1}">
                  <asvg:svgBlip xmlns:asvg="http://schemas.microsoft.com/office/drawing/2016/SVG/main" r:embed="rId13"/>
                </a:ext>
              </a:extLst>
            </a:blip>
            <a:stretch>
              <a:fillRect t="-23681"/>
            </a:stretch>
          </a:blipFill>
        </p:spPr>
        <p:txBody>
          <a:bodyPr/>
          <a:lstStyle/>
          <a:p>
            <a:endParaRPr lang="en-US"/>
          </a:p>
        </p:txBody>
      </p:sp>
      <p:sp>
        <p:nvSpPr>
          <p:cNvPr id="20" name="Freeform 20"/>
          <p:cNvSpPr/>
          <p:nvPr/>
        </p:nvSpPr>
        <p:spPr>
          <a:xfrm>
            <a:off x="13806293" y="8261536"/>
            <a:ext cx="1849826" cy="1822079"/>
          </a:xfrm>
          <a:custGeom>
            <a:avLst/>
            <a:gdLst/>
            <a:ahLst/>
            <a:cxnLst/>
            <a:rect l="l" t="t" r="r" b="b"/>
            <a:pathLst>
              <a:path w="1849826" h="1822079">
                <a:moveTo>
                  <a:pt x="0" y="0"/>
                </a:moveTo>
                <a:lnTo>
                  <a:pt x="1849827" y="0"/>
                </a:lnTo>
                <a:lnTo>
                  <a:pt x="1849827" y="1822078"/>
                </a:lnTo>
                <a:lnTo>
                  <a:pt x="0" y="1822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a:off x="2631880" y="7912397"/>
            <a:ext cx="1701692" cy="2171218"/>
          </a:xfrm>
          <a:custGeom>
            <a:avLst/>
            <a:gdLst/>
            <a:ahLst/>
            <a:cxnLst/>
            <a:rect l="l" t="t" r="r" b="b"/>
            <a:pathLst>
              <a:path w="1701692" h="2171218">
                <a:moveTo>
                  <a:pt x="0" y="0"/>
                </a:moveTo>
                <a:lnTo>
                  <a:pt x="1701692" y="0"/>
                </a:lnTo>
                <a:lnTo>
                  <a:pt x="1701692" y="2171217"/>
                </a:lnTo>
                <a:lnTo>
                  <a:pt x="0" y="21712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sp>
        <p:nvSpPr>
          <p:cNvPr id="2" name="TextBox 2"/>
          <p:cNvSpPr txBox="1"/>
          <p:nvPr/>
        </p:nvSpPr>
        <p:spPr>
          <a:xfrm>
            <a:off x="1239415" y="3719259"/>
            <a:ext cx="16383000" cy="1115690"/>
          </a:xfrm>
          <a:prstGeom prst="rect">
            <a:avLst/>
          </a:prstGeom>
        </p:spPr>
        <p:txBody>
          <a:bodyPr wrap="square" lIns="0" tIns="0" rIns="0" bIns="0" rtlCol="0" anchor="t">
            <a:spAutoFit/>
          </a:bodyPr>
          <a:lstStyle/>
          <a:p>
            <a:pPr marL="0" marR="0" lvl="0" indent="0" algn="ctr" defTabSz="914400" rtl="0" eaLnBrk="1" fontAlgn="auto" latinLnBrk="0" hangingPunct="1">
              <a:lnSpc>
                <a:spcPts val="7039"/>
              </a:lnSpc>
              <a:spcBef>
                <a:spcPct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uLnTx/>
                <a:uFillTx/>
                <a:latin typeface="Bogart Heavy"/>
                <a:ea typeface="+mn-ea"/>
                <a:cs typeface="+mn-cs"/>
              </a:rPr>
              <a:t>EARTH DAY</a:t>
            </a:r>
          </a:p>
        </p:txBody>
      </p:sp>
      <p:grpSp>
        <p:nvGrpSpPr>
          <p:cNvPr id="4" name="Group 4"/>
          <p:cNvGrpSpPr/>
          <p:nvPr/>
        </p:nvGrpSpPr>
        <p:grpSpPr>
          <a:xfrm>
            <a:off x="-1952625" y="8743950"/>
            <a:ext cx="22193250" cy="3086100"/>
            <a:chOff x="0" y="0"/>
            <a:chExt cx="5845136" cy="812800"/>
          </a:xfrm>
        </p:grpSpPr>
        <p:sp>
          <p:nvSpPr>
            <p:cNvPr id="5" name="Freeform 5"/>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txBody>
            <a:bodyPr/>
            <a:lstStyle/>
            <a:p>
              <a:endParaRPr lang="en-US"/>
            </a:p>
          </p:txBody>
        </p:sp>
        <p:sp>
          <p:nvSpPr>
            <p:cNvPr id="6" name="TextBox 6"/>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462535" y="6635789"/>
            <a:ext cx="5936761" cy="4311573"/>
          </a:xfrm>
          <a:custGeom>
            <a:avLst/>
            <a:gdLst/>
            <a:ahLst/>
            <a:cxnLst/>
            <a:rect l="l" t="t" r="r" b="b"/>
            <a:pathLst>
              <a:path w="5936761" h="4311573">
                <a:moveTo>
                  <a:pt x="0" y="0"/>
                </a:moveTo>
                <a:lnTo>
                  <a:pt x="5936761" y="0"/>
                </a:lnTo>
                <a:lnTo>
                  <a:pt x="5936761" y="4311572"/>
                </a:lnTo>
                <a:lnTo>
                  <a:pt x="0" y="4311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720283" y="5143500"/>
            <a:ext cx="3489386" cy="4703954"/>
          </a:xfrm>
          <a:custGeom>
            <a:avLst/>
            <a:gdLst/>
            <a:ahLst/>
            <a:cxnLst/>
            <a:rect l="l" t="t" r="r" b="b"/>
            <a:pathLst>
              <a:path w="3489386" h="4703954">
                <a:moveTo>
                  <a:pt x="0" y="0"/>
                </a:moveTo>
                <a:lnTo>
                  <a:pt x="3489387" y="0"/>
                </a:lnTo>
                <a:lnTo>
                  <a:pt x="3489387"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txBody>
          <a:bodyPr/>
          <a:lstStyle/>
          <a:p>
            <a:endParaRPr lang="en-US"/>
          </a:p>
        </p:txBody>
      </p:sp>
      <p:sp>
        <p:nvSpPr>
          <p:cNvPr id="9" name="Freeform 9"/>
          <p:cNvSpPr/>
          <p:nvPr/>
        </p:nvSpPr>
        <p:spPr>
          <a:xfrm>
            <a:off x="14055810" y="5239378"/>
            <a:ext cx="3489386" cy="4703954"/>
          </a:xfrm>
          <a:custGeom>
            <a:avLst/>
            <a:gdLst/>
            <a:ahLst/>
            <a:cxnLst/>
            <a:rect l="l" t="t" r="r" b="b"/>
            <a:pathLst>
              <a:path w="3489386" h="4703954">
                <a:moveTo>
                  <a:pt x="0" y="0"/>
                </a:moveTo>
                <a:lnTo>
                  <a:pt x="3489386" y="0"/>
                </a:lnTo>
                <a:lnTo>
                  <a:pt x="3489386"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txBody>
          <a:bodyPr/>
          <a:lstStyle/>
          <a:p>
            <a:endParaRPr lang="en-US"/>
          </a:p>
        </p:txBody>
      </p:sp>
      <p:sp>
        <p:nvSpPr>
          <p:cNvPr id="10" name="Freeform 10"/>
          <p:cNvSpPr/>
          <p:nvPr/>
        </p:nvSpPr>
        <p:spPr>
          <a:xfrm rot="-5400000" flipH="1">
            <a:off x="16375504" y="-1114200"/>
            <a:ext cx="2910850" cy="3904799"/>
          </a:xfrm>
          <a:custGeom>
            <a:avLst/>
            <a:gdLst/>
            <a:ahLst/>
            <a:cxnLst/>
            <a:rect l="l" t="t" r="r" b="b"/>
            <a:pathLst>
              <a:path w="2910850" h="3904799">
                <a:moveTo>
                  <a:pt x="2910850" y="0"/>
                </a:moveTo>
                <a:lnTo>
                  <a:pt x="0" y="0"/>
                </a:lnTo>
                <a:lnTo>
                  <a:pt x="0" y="3904800"/>
                </a:lnTo>
                <a:lnTo>
                  <a:pt x="2910850" y="3904800"/>
                </a:lnTo>
                <a:lnTo>
                  <a:pt x="29108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998354" y="-1114200"/>
            <a:ext cx="2910850" cy="3904799"/>
          </a:xfrm>
          <a:custGeom>
            <a:avLst/>
            <a:gdLst/>
            <a:ahLst/>
            <a:cxnLst/>
            <a:rect l="l" t="t" r="r" b="b"/>
            <a:pathLst>
              <a:path w="2910850" h="3904799">
                <a:moveTo>
                  <a:pt x="0" y="0"/>
                </a:moveTo>
                <a:lnTo>
                  <a:pt x="2910850" y="0"/>
                </a:lnTo>
                <a:lnTo>
                  <a:pt x="2910850" y="3904800"/>
                </a:lnTo>
                <a:lnTo>
                  <a:pt x="0" y="390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122664"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txBody>
          <a:bodyPr/>
          <a:lstStyle/>
          <a:p>
            <a:endParaRPr lang="en-US"/>
          </a:p>
        </p:txBody>
      </p:sp>
      <p:sp>
        <p:nvSpPr>
          <p:cNvPr id="13" name="Freeform 13"/>
          <p:cNvSpPr/>
          <p:nvPr/>
        </p:nvSpPr>
        <p:spPr>
          <a:xfrm>
            <a:off x="14536217"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txBody>
          <a:bodyPr/>
          <a:lstStyle/>
          <a:p>
            <a:endParaRPr lang="en-US"/>
          </a:p>
        </p:txBody>
      </p:sp>
    </p:spTree>
    <p:extLst>
      <p:ext uri="{BB962C8B-B14F-4D97-AF65-F5344CB8AC3E}">
        <p14:creationId xmlns:p14="http://schemas.microsoft.com/office/powerpoint/2010/main" val="175016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6" name="Freeform 16"/>
          <p:cNvSpPr/>
          <p:nvPr/>
        </p:nvSpPr>
        <p:spPr>
          <a:xfrm>
            <a:off x="13413324" y="6674855"/>
            <a:ext cx="4874676" cy="3173799"/>
          </a:xfrm>
          <a:custGeom>
            <a:avLst/>
            <a:gdLst/>
            <a:ahLst/>
            <a:cxnLst/>
            <a:rect l="l" t="t" r="r" b="b"/>
            <a:pathLst>
              <a:path w="4874676" h="3173799">
                <a:moveTo>
                  <a:pt x="0" y="0"/>
                </a:moveTo>
                <a:lnTo>
                  <a:pt x="4874676" y="0"/>
                </a:lnTo>
                <a:lnTo>
                  <a:pt x="4874676" y="3173799"/>
                </a:lnTo>
                <a:lnTo>
                  <a:pt x="0" y="3173799"/>
                </a:lnTo>
                <a:lnTo>
                  <a:pt x="0" y="0"/>
                </a:lnTo>
                <a:close/>
              </a:path>
            </a:pathLst>
          </a:custGeom>
          <a:blipFill>
            <a:blip r:embed="rId8">
              <a:extLst>
                <a:ext uri="{96DAC541-7B7A-43D3-8B79-37D633B846F1}">
                  <asvg:svgBlip xmlns:asvg="http://schemas.microsoft.com/office/drawing/2016/SVG/main" r:embed="rId9"/>
                </a:ext>
              </a:extLst>
            </a:blip>
            <a:stretch>
              <a:fillRect r="-6082"/>
            </a:stretch>
          </a:blipFill>
        </p:spPr>
        <p:txBody>
          <a:bodyPr/>
          <a:lstStyle/>
          <a:p>
            <a:endParaRPr lang="en-US"/>
          </a:p>
        </p:txBody>
      </p:sp>
      <p:sp>
        <p:nvSpPr>
          <p:cNvPr id="17" name="Freeform 17"/>
          <p:cNvSpPr/>
          <p:nvPr/>
        </p:nvSpPr>
        <p:spPr>
          <a:xfrm>
            <a:off x="11022558" y="8702988"/>
            <a:ext cx="1158408" cy="1110624"/>
          </a:xfrm>
          <a:custGeom>
            <a:avLst/>
            <a:gdLst/>
            <a:ahLst/>
            <a:cxnLst/>
            <a:rect l="l" t="t" r="r" b="b"/>
            <a:pathLst>
              <a:path w="1158408" h="1110624">
                <a:moveTo>
                  <a:pt x="0" y="0"/>
                </a:moveTo>
                <a:lnTo>
                  <a:pt x="1158409" y="0"/>
                </a:lnTo>
                <a:lnTo>
                  <a:pt x="1158409" y="1110624"/>
                </a:lnTo>
                <a:lnTo>
                  <a:pt x="0" y="1110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5400000">
            <a:off x="9341134" y="8937960"/>
            <a:ext cx="496733" cy="891001"/>
          </a:xfrm>
          <a:custGeom>
            <a:avLst/>
            <a:gdLst/>
            <a:ahLst/>
            <a:cxnLst/>
            <a:rect l="l" t="t" r="r" b="b"/>
            <a:pathLst>
              <a:path w="496733" h="891001">
                <a:moveTo>
                  <a:pt x="0" y="0"/>
                </a:moveTo>
                <a:lnTo>
                  <a:pt x="496733" y="0"/>
                </a:lnTo>
                <a:lnTo>
                  <a:pt x="496733" y="891001"/>
                </a:lnTo>
                <a:lnTo>
                  <a:pt x="0" y="8910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84CC6D60-2E6A-5D21-902A-FCD012A8F6C8}"/>
              </a:ext>
            </a:extLst>
          </p:cNvPr>
          <p:cNvSpPr txBox="1"/>
          <p:nvPr/>
        </p:nvSpPr>
        <p:spPr>
          <a:xfrm>
            <a:off x="3249805" y="97477"/>
            <a:ext cx="13464771" cy="1754326"/>
          </a:xfrm>
          <a:prstGeom prst="rect">
            <a:avLst/>
          </a:prstGeom>
          <a:noFill/>
          <a:effectLst/>
        </p:spPr>
        <p:txBody>
          <a:bodyPr wrap="square" rtlCol="0">
            <a:spAutoFit/>
          </a:bodyPr>
          <a:lstStyle/>
          <a:p>
            <a:r>
              <a:rPr lang="en-US" sz="5400" b="1" dirty="0">
                <a:solidFill>
                  <a:srgbClr val="FF0000"/>
                </a:solidFill>
                <a:effectLst>
                  <a:glow rad="88900">
                    <a:schemeClr val="bg1"/>
                  </a:glow>
                </a:effectLst>
                <a:latin typeface="Bogart Bold" panose="020B0604020202020204" charset="0"/>
                <a:cs typeface="Arial" panose="020B0604020202020204" pitchFamily="34" charset="0"/>
              </a:rPr>
              <a:t>3. Read the passage and tick the correct answers.</a:t>
            </a:r>
          </a:p>
        </p:txBody>
      </p:sp>
      <p:sp>
        <p:nvSpPr>
          <p:cNvPr id="6" name="Hộp Văn bản 4">
            <a:extLst>
              <a:ext uri="{FF2B5EF4-FFF2-40B4-BE49-F238E27FC236}">
                <a16:creationId xmlns:a16="http://schemas.microsoft.com/office/drawing/2014/main" id="{355ABC59-CAEB-522F-8B71-C5BB9C0D642B}"/>
              </a:ext>
            </a:extLst>
          </p:cNvPr>
          <p:cNvSpPr txBox="1"/>
          <p:nvPr/>
        </p:nvSpPr>
        <p:spPr>
          <a:xfrm>
            <a:off x="10673738" y="3830414"/>
            <a:ext cx="6579123" cy="4401205"/>
          </a:xfrm>
          <a:prstGeom prst="rect">
            <a:avLst/>
          </a:prstGeom>
          <a:noFill/>
        </p:spPr>
        <p:txBody>
          <a:bodyPr wrap="square" rtlCol="0">
            <a:spAutoFit/>
          </a:bodyPr>
          <a:lstStyle/>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1. </a:t>
            </a:r>
            <a:r>
              <a:rPr lang="en-US" sz="4000" dirty="0">
                <a:solidFill>
                  <a:srgbClr val="0070C0"/>
                </a:solidFill>
                <a:latin typeface="Bogart" panose="020B0604020202020204" charset="0"/>
                <a:ea typeface="Calibri" panose="020F0502020204030204" pitchFamily="34" charset="0"/>
              </a:rPr>
              <a:t>picking up litter</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2. </a:t>
            </a:r>
            <a:r>
              <a:rPr lang="en-US" sz="4000" dirty="0">
                <a:solidFill>
                  <a:srgbClr val="0070C0"/>
                </a:solidFill>
                <a:latin typeface="Bogart" panose="020B0604020202020204" charset="0"/>
                <a:ea typeface="Calibri" panose="020F0502020204030204" pitchFamily="34" charset="0"/>
              </a:rPr>
              <a:t>protecting endangered species</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3. </a:t>
            </a:r>
            <a:r>
              <a:rPr lang="en-US" sz="4000" dirty="0">
                <a:solidFill>
                  <a:srgbClr val="0070C0"/>
                </a:solidFill>
                <a:latin typeface="Bogart" panose="020B0604020202020204" charset="0"/>
                <a:ea typeface="Calibri" panose="020F0502020204030204" pitchFamily="34" charset="0"/>
              </a:rPr>
              <a:t>planting trees</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4. </a:t>
            </a:r>
            <a:r>
              <a:rPr lang="en-US" sz="4000" dirty="0">
                <a:solidFill>
                  <a:srgbClr val="0070C0"/>
                </a:solidFill>
                <a:latin typeface="Bogart" panose="020B0604020202020204" charset="0"/>
                <a:ea typeface="Calibri" panose="020F0502020204030204" pitchFamily="34" charset="0"/>
              </a:rPr>
              <a:t>buying green products</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5. </a:t>
            </a:r>
            <a:r>
              <a:rPr lang="en-US" sz="4000" dirty="0">
                <a:solidFill>
                  <a:srgbClr val="0070C0"/>
                </a:solidFill>
                <a:latin typeface="Bogart" panose="020B0604020202020204" charset="0"/>
                <a:ea typeface="Calibri" panose="020F0502020204030204" pitchFamily="34" charset="0"/>
              </a:rPr>
              <a:t>helping </a:t>
            </a:r>
            <a:r>
              <a:rPr lang="en-US" sz="4000" dirty="0" err="1">
                <a:solidFill>
                  <a:srgbClr val="0070C0"/>
                </a:solidFill>
                <a:latin typeface="Bogart" panose="020B0604020202020204" charset="0"/>
                <a:ea typeface="Calibri" panose="020F0502020204030204" pitchFamily="34" charset="0"/>
              </a:rPr>
              <a:t>neighbours</a:t>
            </a:r>
            <a:endParaRPr lang="pt-BR" sz="4000" dirty="0">
              <a:solidFill>
                <a:srgbClr val="0070C0"/>
              </a:solidFill>
              <a:latin typeface="Bogart" panose="020B0604020202020204" charset="0"/>
              <a:ea typeface="Calibri" panose="020F0502020204030204" pitchFamily="34" charset="0"/>
            </a:endParaRPr>
          </a:p>
        </p:txBody>
      </p:sp>
      <p:sp>
        <p:nvSpPr>
          <p:cNvPr id="18" name="Hộp Văn bản 8">
            <a:extLst>
              <a:ext uri="{FF2B5EF4-FFF2-40B4-BE49-F238E27FC236}">
                <a16:creationId xmlns:a16="http://schemas.microsoft.com/office/drawing/2014/main" id="{55DFAD66-83F6-C13A-6D25-A94B6AA25453}"/>
              </a:ext>
            </a:extLst>
          </p:cNvPr>
          <p:cNvSpPr txBox="1"/>
          <p:nvPr/>
        </p:nvSpPr>
        <p:spPr>
          <a:xfrm>
            <a:off x="9194576" y="2183714"/>
            <a:ext cx="8759746" cy="1323439"/>
          </a:xfrm>
          <a:prstGeom prst="rect">
            <a:avLst/>
          </a:prstGeom>
          <a:noFill/>
        </p:spPr>
        <p:txBody>
          <a:bodyPr wrap="square">
            <a:spAutoFit/>
          </a:bodyPr>
          <a:lstStyle/>
          <a:p>
            <a:pPr algn="ctr"/>
            <a:r>
              <a:rPr lang="en-US" sz="4000" b="1" dirty="0">
                <a:solidFill>
                  <a:srgbClr val="002060"/>
                </a:solidFill>
                <a:latin typeface="Bogart Bold" panose="020B0604020202020204" charset="0"/>
                <a:ea typeface="Calibri" panose="020F0502020204030204" pitchFamily="34" charset="0"/>
              </a:rPr>
              <a:t>WHAT ACTIVITIES DO PEOPLE DO ON EARTH DAY?</a:t>
            </a:r>
          </a:p>
        </p:txBody>
      </p:sp>
      <p:grpSp>
        <p:nvGrpSpPr>
          <p:cNvPr id="20" name="Group 5">
            <a:extLst>
              <a:ext uri="{FF2B5EF4-FFF2-40B4-BE49-F238E27FC236}">
                <a16:creationId xmlns:a16="http://schemas.microsoft.com/office/drawing/2014/main" id="{18ED7F9F-AA3F-3D6E-E7CA-D7F58C7D3820}"/>
              </a:ext>
            </a:extLst>
          </p:cNvPr>
          <p:cNvGrpSpPr/>
          <p:nvPr/>
        </p:nvGrpSpPr>
        <p:grpSpPr>
          <a:xfrm>
            <a:off x="304800" y="2123001"/>
            <a:ext cx="4449978" cy="7747565"/>
            <a:chOff x="0" y="0"/>
            <a:chExt cx="660400" cy="768147"/>
          </a:xfrm>
        </p:grpSpPr>
        <p:sp>
          <p:nvSpPr>
            <p:cNvPr id="21" name="Freeform 6">
              <a:extLst>
                <a:ext uri="{FF2B5EF4-FFF2-40B4-BE49-F238E27FC236}">
                  <a16:creationId xmlns:a16="http://schemas.microsoft.com/office/drawing/2014/main" id="{DCAC9CC4-1D8B-6879-F5D4-98DEA2A624BB}"/>
                </a:ext>
              </a:extLst>
            </p:cNvPr>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txBody>
            <a:bodyPr/>
            <a:lstStyle/>
            <a:p>
              <a:endParaRPr lang="en-US"/>
            </a:p>
          </p:txBody>
        </p:sp>
        <p:sp>
          <p:nvSpPr>
            <p:cNvPr id="22" name="TextBox 7">
              <a:extLst>
                <a:ext uri="{FF2B5EF4-FFF2-40B4-BE49-F238E27FC236}">
                  <a16:creationId xmlns:a16="http://schemas.microsoft.com/office/drawing/2014/main" id="{EE31F586-A613-0ED0-A014-BB3005568D72}"/>
                </a:ext>
              </a:extLst>
            </p:cNvPr>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grpSp>
        <p:nvGrpSpPr>
          <p:cNvPr id="23" name="Group 5">
            <a:extLst>
              <a:ext uri="{FF2B5EF4-FFF2-40B4-BE49-F238E27FC236}">
                <a16:creationId xmlns:a16="http://schemas.microsoft.com/office/drawing/2014/main" id="{C5EF96CB-C867-0DE0-3D3F-0ED9D4E891DC}"/>
              </a:ext>
            </a:extLst>
          </p:cNvPr>
          <p:cNvGrpSpPr/>
          <p:nvPr/>
        </p:nvGrpSpPr>
        <p:grpSpPr>
          <a:xfrm>
            <a:off x="3185645" y="2101089"/>
            <a:ext cx="4449978" cy="7747565"/>
            <a:chOff x="0" y="0"/>
            <a:chExt cx="660400" cy="768147"/>
          </a:xfrm>
        </p:grpSpPr>
        <p:sp>
          <p:nvSpPr>
            <p:cNvPr id="24" name="Freeform 6">
              <a:extLst>
                <a:ext uri="{FF2B5EF4-FFF2-40B4-BE49-F238E27FC236}">
                  <a16:creationId xmlns:a16="http://schemas.microsoft.com/office/drawing/2014/main" id="{1E654DDC-5F4B-1C16-04C2-D60E4FF30CE5}"/>
                </a:ext>
              </a:extLst>
            </p:cNvPr>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txBody>
            <a:bodyPr/>
            <a:lstStyle/>
            <a:p>
              <a:endParaRPr lang="en-US"/>
            </a:p>
          </p:txBody>
        </p:sp>
        <p:sp>
          <p:nvSpPr>
            <p:cNvPr id="25" name="TextBox 7">
              <a:extLst>
                <a:ext uri="{FF2B5EF4-FFF2-40B4-BE49-F238E27FC236}">
                  <a16:creationId xmlns:a16="http://schemas.microsoft.com/office/drawing/2014/main" id="{83F5A2F6-65D4-2556-5033-4623DEB48B2D}"/>
                </a:ext>
              </a:extLst>
            </p:cNvPr>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grpSp>
        <p:nvGrpSpPr>
          <p:cNvPr id="26" name="Group 5">
            <a:extLst>
              <a:ext uri="{FF2B5EF4-FFF2-40B4-BE49-F238E27FC236}">
                <a16:creationId xmlns:a16="http://schemas.microsoft.com/office/drawing/2014/main" id="{CD5E737C-9F84-21DE-AC81-0F1083EC7B71}"/>
              </a:ext>
            </a:extLst>
          </p:cNvPr>
          <p:cNvGrpSpPr/>
          <p:nvPr/>
        </p:nvGrpSpPr>
        <p:grpSpPr>
          <a:xfrm>
            <a:off x="6155058" y="2101089"/>
            <a:ext cx="4449978" cy="7747565"/>
            <a:chOff x="0" y="0"/>
            <a:chExt cx="660400" cy="768147"/>
          </a:xfrm>
        </p:grpSpPr>
        <p:sp>
          <p:nvSpPr>
            <p:cNvPr id="27" name="Freeform 6">
              <a:extLst>
                <a:ext uri="{FF2B5EF4-FFF2-40B4-BE49-F238E27FC236}">
                  <a16:creationId xmlns:a16="http://schemas.microsoft.com/office/drawing/2014/main" id="{83F91D14-2B9C-7CAB-0CD0-C47FCA23F269}"/>
                </a:ext>
              </a:extLst>
            </p:cNvPr>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txBody>
            <a:bodyPr/>
            <a:lstStyle/>
            <a:p>
              <a:endParaRPr lang="en-US"/>
            </a:p>
          </p:txBody>
        </p:sp>
        <p:sp>
          <p:nvSpPr>
            <p:cNvPr id="28" name="TextBox 7">
              <a:extLst>
                <a:ext uri="{FF2B5EF4-FFF2-40B4-BE49-F238E27FC236}">
                  <a16:creationId xmlns:a16="http://schemas.microsoft.com/office/drawing/2014/main" id="{F22C0054-03B2-83A1-86D7-3C44E9A82841}"/>
                </a:ext>
              </a:extLst>
            </p:cNvPr>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sp>
        <p:nvSpPr>
          <p:cNvPr id="29" name="TextBox 28">
            <a:extLst>
              <a:ext uri="{FF2B5EF4-FFF2-40B4-BE49-F238E27FC236}">
                <a16:creationId xmlns:a16="http://schemas.microsoft.com/office/drawing/2014/main" id="{EE62C3FC-50C4-8C99-7F75-A623265799B3}"/>
              </a:ext>
            </a:extLst>
          </p:cNvPr>
          <p:cNvSpPr txBox="1"/>
          <p:nvPr/>
        </p:nvSpPr>
        <p:spPr>
          <a:xfrm>
            <a:off x="623979" y="3330300"/>
            <a:ext cx="9829800" cy="6494085"/>
          </a:xfrm>
          <a:prstGeom prst="rect">
            <a:avLst/>
          </a:prstGeom>
          <a:noFill/>
        </p:spPr>
        <p:txBody>
          <a:bodyPr wrap="square" rtlCol="0">
            <a:spAutoFit/>
          </a:bodyPr>
          <a:lstStyle/>
          <a:p>
            <a:pPr algn="just"/>
            <a:r>
              <a:rPr lang="en-US" sz="3200" dirty="0">
                <a:latin typeface="Bogart" panose="020B0604020202020204" charset="0"/>
              </a:rPr>
              <a:t>Every year on April 22</a:t>
            </a:r>
            <a:r>
              <a:rPr lang="en-US" sz="3200" baseline="30000" dirty="0">
                <a:latin typeface="Bogart" panose="020B0604020202020204" charset="0"/>
              </a:rPr>
              <a:t>nd</a:t>
            </a:r>
            <a:r>
              <a:rPr lang="en-US" sz="3200" dirty="0">
                <a:latin typeface="Bogart" panose="020B0604020202020204" charset="0"/>
              </a:rPr>
              <a:t>, more than 190 countries celebrate Earth Day to protect the planet. The first Earth Day started in 1970 in America. Today more than 1 billion people participate in Earth Day activities each year, making it one of the largest movements. By taking part in activities like picking up litter and planting trees, you can help protect nature and the environment. You can also do things like buying green products and practicing reduce, reuse and recycle. We can celebrate Earth Day and protect the earth at the same time. Moreover, we should continue doing things to save the earth every day of the year. </a:t>
            </a:r>
          </a:p>
        </p:txBody>
      </p:sp>
    </p:spTree>
    <p:extLst>
      <p:ext uri="{BB962C8B-B14F-4D97-AF65-F5344CB8AC3E}">
        <p14:creationId xmlns:p14="http://schemas.microsoft.com/office/powerpoint/2010/main" val="844586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chemeClr val="accent2"/>
                                      </p:to>
                                    </p:animClr>
                                  </p:childTnLst>
                                </p:cTn>
                              </p:par>
                              <p:par>
                                <p:cTn id="7" presetID="26" presetClass="emph" presetSubtype="0" fill="hold" nodeType="withEffect">
                                  <p:stCondLst>
                                    <p:cond delay="0"/>
                                  </p:stCondLst>
                                  <p:childTnLst>
                                    <p:animEffect transition="out" filter="fade">
                                      <p:cBhvr>
                                        <p:cTn id="8" dur="500" tmFilter="0, 0; .2, .5; .8, .5; 1, 0"/>
                                        <p:tgtEl>
                                          <p:spTgt spid="6">
                                            <p:txEl>
                                              <p:pRg st="0" end="0"/>
                                            </p:txEl>
                                          </p:spTgt>
                                        </p:tgtEl>
                                      </p:cBhvr>
                                    </p:animEffect>
                                    <p:animScale>
                                      <p:cBhvr>
                                        <p:cTn id="9" dur="250" autoRev="1" fill="hold"/>
                                        <p:tgtEl>
                                          <p:spTgt spid="6">
                                            <p:txEl>
                                              <p:pRg st="0" end="0"/>
                                            </p:txEl>
                                          </p:spTgt>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6">
                                            <p:txEl>
                                              <p:pRg st="2" end="2"/>
                                            </p:txEl>
                                          </p:spTgt>
                                        </p:tgtEl>
                                        <p:attrNameLst>
                                          <p:attrName>style.color</p:attrName>
                                        </p:attrNameLst>
                                      </p:cBhvr>
                                      <p:to>
                                        <a:schemeClr val="accent2"/>
                                      </p:to>
                                    </p:animClr>
                                  </p:childTnLst>
                                </p:cTn>
                              </p:par>
                              <p:par>
                                <p:cTn id="14" presetID="26" presetClass="emph" presetSubtype="0" fill="hold" nodeType="withEffect">
                                  <p:stCondLst>
                                    <p:cond delay="0"/>
                                  </p:stCondLst>
                                  <p:childTnLst>
                                    <p:animEffect transition="out" filter="fade">
                                      <p:cBhvr>
                                        <p:cTn id="15" dur="500" tmFilter="0, 0; .2, .5; .8, .5; 1, 0"/>
                                        <p:tgtEl>
                                          <p:spTgt spid="6">
                                            <p:txEl>
                                              <p:pRg st="2" end="2"/>
                                            </p:txEl>
                                          </p:spTgt>
                                        </p:tgtEl>
                                      </p:cBhvr>
                                    </p:animEffect>
                                    <p:animScale>
                                      <p:cBhvr>
                                        <p:cTn id="16" dur="250" autoRev="1" fill="hold"/>
                                        <p:tgtEl>
                                          <p:spTgt spid="6">
                                            <p:txEl>
                                              <p:pRg st="2" end="2"/>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6">
                                            <p:txEl>
                                              <p:pRg st="3" end="3"/>
                                            </p:txEl>
                                          </p:spTgt>
                                        </p:tgtEl>
                                        <p:attrNameLst>
                                          <p:attrName>style.color</p:attrName>
                                        </p:attrNameLst>
                                      </p:cBhvr>
                                      <p:to>
                                        <a:schemeClr val="accent2"/>
                                      </p:to>
                                    </p:animClr>
                                  </p:childTnLst>
                                </p:cTn>
                              </p:par>
                              <p:par>
                                <p:cTn id="21" presetID="26" presetClass="emph" presetSubtype="0" fill="hold" nodeType="withEffect">
                                  <p:stCondLst>
                                    <p:cond delay="0"/>
                                  </p:stCondLst>
                                  <p:childTnLst>
                                    <p:animEffect transition="out" filter="fade">
                                      <p:cBhvr>
                                        <p:cTn id="22" dur="500" tmFilter="0, 0; .2, .5; .8, .5; 1, 0"/>
                                        <p:tgtEl>
                                          <p:spTgt spid="6">
                                            <p:txEl>
                                              <p:pRg st="3" end="3"/>
                                            </p:txEl>
                                          </p:spTgt>
                                        </p:tgtEl>
                                      </p:cBhvr>
                                    </p:animEffect>
                                    <p:animScale>
                                      <p:cBhvr>
                                        <p:cTn id="23" dur="25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063661" y="1760391"/>
            <a:ext cx="6602282" cy="7497909"/>
            <a:chOff x="0" y="0"/>
            <a:chExt cx="660400" cy="768147"/>
          </a:xfrm>
        </p:grpSpPr>
        <p:sp>
          <p:nvSpPr>
            <p:cNvPr id="6" name="Freeform 6"/>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txBody>
            <a:bodyPr/>
            <a:lstStyle/>
            <a:p>
              <a:endParaRPr lang="en-US"/>
            </a:p>
          </p:txBody>
        </p:sp>
        <p:sp>
          <p:nvSpPr>
            <p:cNvPr id="7" name="TextBox 7"/>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7880888" y="1760391"/>
            <a:ext cx="9550291" cy="7497909"/>
            <a:chOff x="0" y="0"/>
            <a:chExt cx="660400" cy="768147"/>
          </a:xfrm>
        </p:grpSpPr>
        <p:sp>
          <p:nvSpPr>
            <p:cNvPr id="12" name="Freeform 12"/>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txBody>
            <a:bodyPr/>
            <a:lstStyle/>
            <a:p>
              <a:endParaRPr lang="en-US"/>
            </a:p>
          </p:txBody>
        </p:sp>
        <p:sp>
          <p:nvSpPr>
            <p:cNvPr id="13" name="TextBox 13"/>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1260793" y="4340276"/>
            <a:ext cx="6264827" cy="4539704"/>
          </a:xfrm>
          <a:prstGeom prst="rect">
            <a:avLst/>
          </a:prstGeom>
        </p:spPr>
        <p:txBody>
          <a:bodyPr wrap="square" lIns="0" tIns="0" rIns="0" bIns="0" rtlCol="0" anchor="t">
            <a:spAutoFit/>
          </a:bodyPr>
          <a:lstStyle/>
          <a:p>
            <a:pPr marL="0" lvl="0" indent="0">
              <a:lnSpc>
                <a:spcPct val="150000"/>
              </a:lnSpc>
              <a:spcBef>
                <a:spcPct val="0"/>
              </a:spcBef>
            </a:pPr>
            <a:r>
              <a:rPr lang="en-US" sz="4000" dirty="0">
                <a:solidFill>
                  <a:srgbClr val="FF0000"/>
                </a:solidFill>
                <a:latin typeface="Bogart Bold"/>
              </a:rPr>
              <a:t>1. </a:t>
            </a:r>
            <a:r>
              <a:rPr lang="en-US" sz="4000" dirty="0">
                <a:solidFill>
                  <a:srgbClr val="B98A1C"/>
                </a:solidFill>
                <a:latin typeface="Bogart Bold"/>
              </a:rPr>
              <a:t>planting trees</a:t>
            </a:r>
          </a:p>
          <a:p>
            <a:pPr marL="0" lvl="0" indent="0">
              <a:lnSpc>
                <a:spcPct val="150000"/>
              </a:lnSpc>
              <a:spcBef>
                <a:spcPct val="0"/>
              </a:spcBef>
            </a:pPr>
            <a:r>
              <a:rPr lang="en-US" sz="4000" dirty="0">
                <a:solidFill>
                  <a:srgbClr val="FF0000"/>
                </a:solidFill>
                <a:latin typeface="Bogart Bold"/>
              </a:rPr>
              <a:t>2. </a:t>
            </a:r>
            <a:r>
              <a:rPr lang="en-US" sz="4000" dirty="0">
                <a:solidFill>
                  <a:srgbClr val="B98A1C"/>
                </a:solidFill>
                <a:latin typeface="Bogart Bold"/>
              </a:rPr>
              <a:t>buying green products</a:t>
            </a:r>
          </a:p>
          <a:p>
            <a:pPr marL="0" lvl="0" indent="0">
              <a:lnSpc>
                <a:spcPct val="150000"/>
              </a:lnSpc>
              <a:spcBef>
                <a:spcPct val="0"/>
              </a:spcBef>
            </a:pPr>
            <a:r>
              <a:rPr lang="en-US" sz="4000" dirty="0">
                <a:solidFill>
                  <a:srgbClr val="FF0000"/>
                </a:solidFill>
                <a:latin typeface="Bogart Bold"/>
              </a:rPr>
              <a:t>3. </a:t>
            </a:r>
            <a:r>
              <a:rPr lang="en-US" sz="4000" dirty="0">
                <a:solidFill>
                  <a:srgbClr val="B98A1C"/>
                </a:solidFill>
                <a:latin typeface="Bogart Bold"/>
              </a:rPr>
              <a:t>picking up litter</a:t>
            </a:r>
          </a:p>
          <a:p>
            <a:pPr marL="0" lvl="0" indent="0">
              <a:lnSpc>
                <a:spcPct val="150000"/>
              </a:lnSpc>
              <a:spcBef>
                <a:spcPct val="0"/>
              </a:spcBef>
            </a:pPr>
            <a:r>
              <a:rPr lang="en-US" sz="4000" dirty="0">
                <a:solidFill>
                  <a:srgbClr val="FF0000"/>
                </a:solidFill>
                <a:latin typeface="Bogart Bold"/>
              </a:rPr>
              <a:t>4. </a:t>
            </a:r>
            <a:r>
              <a:rPr lang="en-US" sz="4000" dirty="0">
                <a:solidFill>
                  <a:srgbClr val="B98A1C"/>
                </a:solidFill>
                <a:latin typeface="Bogart Bold"/>
              </a:rPr>
              <a:t>turning off the lights</a:t>
            </a:r>
          </a:p>
        </p:txBody>
      </p:sp>
      <p:sp>
        <p:nvSpPr>
          <p:cNvPr id="19" name="TextBox 19"/>
          <p:cNvSpPr txBox="1"/>
          <p:nvPr/>
        </p:nvSpPr>
        <p:spPr>
          <a:xfrm>
            <a:off x="8100395" y="4344304"/>
            <a:ext cx="9359953" cy="4924425"/>
          </a:xfrm>
          <a:prstGeom prst="rect">
            <a:avLst/>
          </a:prstGeom>
        </p:spPr>
        <p:txBody>
          <a:bodyPr wrap="square" lIns="0" tIns="0" rIns="0" bIns="0" rtlCol="0" anchor="t">
            <a:spAutoFit/>
          </a:bodyPr>
          <a:lstStyle/>
          <a:p>
            <a:pPr marL="0" lvl="0" indent="0">
              <a:spcBef>
                <a:spcPct val="0"/>
              </a:spcBef>
            </a:pPr>
            <a:r>
              <a:rPr lang="en-US" sz="4000" u="none" dirty="0">
                <a:solidFill>
                  <a:srgbClr val="FF0000"/>
                </a:solidFill>
                <a:latin typeface="Bogart Bold"/>
              </a:rPr>
              <a:t>a. </a:t>
            </a:r>
            <a:r>
              <a:rPr lang="en-US" sz="4000" u="none" dirty="0">
                <a:solidFill>
                  <a:schemeClr val="accent1">
                    <a:lumMod val="75000"/>
                  </a:schemeClr>
                </a:solidFill>
                <a:latin typeface="Bogart Bold"/>
              </a:rPr>
              <a:t>making our environment clean, reducing pollution</a:t>
            </a:r>
          </a:p>
          <a:p>
            <a:pPr marL="0" lvl="0" indent="0">
              <a:spcBef>
                <a:spcPct val="0"/>
              </a:spcBef>
            </a:pPr>
            <a:r>
              <a:rPr lang="en-US" sz="4000" u="none" dirty="0">
                <a:solidFill>
                  <a:srgbClr val="FF0000"/>
                </a:solidFill>
                <a:latin typeface="Bogart Bold"/>
              </a:rPr>
              <a:t>b. </a:t>
            </a:r>
            <a:r>
              <a:rPr lang="en-US" sz="4000" dirty="0">
                <a:solidFill>
                  <a:schemeClr val="accent6">
                    <a:lumMod val="75000"/>
                  </a:schemeClr>
                </a:solidFill>
                <a:latin typeface="Bogart Bold"/>
              </a:rPr>
              <a:t>r</a:t>
            </a:r>
            <a:r>
              <a:rPr lang="en-US" sz="4000" u="none" dirty="0">
                <a:solidFill>
                  <a:schemeClr val="accent6">
                    <a:lumMod val="75000"/>
                  </a:schemeClr>
                </a:solidFill>
                <a:latin typeface="Bogart Bold"/>
              </a:rPr>
              <a:t>educing global warming, protecting animal habitats</a:t>
            </a:r>
          </a:p>
          <a:p>
            <a:pPr marL="0" lvl="0" indent="0">
              <a:spcBef>
                <a:spcPct val="0"/>
              </a:spcBef>
            </a:pPr>
            <a:r>
              <a:rPr lang="en-US" sz="4000" dirty="0">
                <a:solidFill>
                  <a:srgbClr val="FF0000"/>
                </a:solidFill>
                <a:latin typeface="Bogart Bold"/>
              </a:rPr>
              <a:t>c. </a:t>
            </a:r>
            <a:r>
              <a:rPr lang="en-US" sz="4000" dirty="0">
                <a:solidFill>
                  <a:schemeClr val="accent3">
                    <a:lumMod val="75000"/>
                  </a:schemeClr>
                </a:solidFill>
                <a:latin typeface="Bogart Bold"/>
              </a:rPr>
              <a:t>saving electricity to save natural resources</a:t>
            </a:r>
          </a:p>
          <a:p>
            <a:pPr marL="0" lvl="0" indent="0">
              <a:spcBef>
                <a:spcPct val="0"/>
              </a:spcBef>
            </a:pPr>
            <a:r>
              <a:rPr lang="en-US" sz="4000" u="none" dirty="0">
                <a:solidFill>
                  <a:srgbClr val="FF0000"/>
                </a:solidFill>
                <a:latin typeface="Bogart Bold"/>
              </a:rPr>
              <a:t>d. </a:t>
            </a:r>
            <a:r>
              <a:rPr lang="en-US" sz="4000" u="none" dirty="0">
                <a:solidFill>
                  <a:srgbClr val="7030A0"/>
                </a:solidFill>
                <a:latin typeface="Bogart Bold"/>
              </a:rPr>
              <a:t>improving our health, reducing pollution</a:t>
            </a:r>
          </a:p>
        </p:txBody>
      </p:sp>
      <p:sp>
        <p:nvSpPr>
          <p:cNvPr id="21" name="Freeform 21"/>
          <p:cNvSpPr/>
          <p:nvPr/>
        </p:nvSpPr>
        <p:spPr>
          <a:xfrm>
            <a:off x="3679911" y="2032514"/>
            <a:ext cx="1806489" cy="1510786"/>
          </a:xfrm>
          <a:custGeom>
            <a:avLst/>
            <a:gdLst/>
            <a:ahLst/>
            <a:cxnLst/>
            <a:rect l="l" t="t" r="r" b="b"/>
            <a:pathLst>
              <a:path w="1929318" h="1724328">
                <a:moveTo>
                  <a:pt x="0" y="0"/>
                </a:moveTo>
                <a:lnTo>
                  <a:pt x="1929319" y="0"/>
                </a:lnTo>
                <a:lnTo>
                  <a:pt x="1929319" y="1724328"/>
                </a:lnTo>
                <a:lnTo>
                  <a:pt x="0" y="1724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1897568" y="1876144"/>
            <a:ext cx="1459943" cy="1667156"/>
          </a:xfrm>
          <a:custGeom>
            <a:avLst/>
            <a:gdLst/>
            <a:ahLst/>
            <a:cxnLst/>
            <a:rect l="l" t="t" r="r" b="b"/>
            <a:pathLst>
              <a:path w="1044268" h="1711914">
                <a:moveTo>
                  <a:pt x="0" y="0"/>
                </a:moveTo>
                <a:lnTo>
                  <a:pt x="1044268" y="0"/>
                </a:lnTo>
                <a:lnTo>
                  <a:pt x="1044268" y="1711914"/>
                </a:lnTo>
                <a:lnTo>
                  <a:pt x="0" y="17119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rot="-10800000">
            <a:off x="14823466" y="-1153601"/>
            <a:ext cx="3519335" cy="2570581"/>
          </a:xfrm>
          <a:custGeom>
            <a:avLst/>
            <a:gdLst/>
            <a:ahLst/>
            <a:cxnLst/>
            <a:rect l="l" t="t" r="r" b="b"/>
            <a:pathLst>
              <a:path w="3519335" h="2570581">
                <a:moveTo>
                  <a:pt x="0" y="0"/>
                </a:moveTo>
                <a:lnTo>
                  <a:pt x="3519335" y="0"/>
                </a:lnTo>
                <a:lnTo>
                  <a:pt x="3519335" y="2570581"/>
                </a:lnTo>
                <a:lnTo>
                  <a:pt x="0" y="2570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9009504" flipH="1">
            <a:off x="16673496" y="-359852"/>
            <a:ext cx="2814390" cy="3775401"/>
          </a:xfrm>
          <a:custGeom>
            <a:avLst/>
            <a:gdLst/>
            <a:ahLst/>
            <a:cxnLst/>
            <a:rect l="l" t="t" r="r" b="b"/>
            <a:pathLst>
              <a:path w="2814390" h="3775401">
                <a:moveTo>
                  <a:pt x="2814390" y="0"/>
                </a:moveTo>
                <a:lnTo>
                  <a:pt x="0" y="0"/>
                </a:lnTo>
                <a:lnTo>
                  <a:pt x="0" y="3775401"/>
                </a:lnTo>
                <a:lnTo>
                  <a:pt x="2814390" y="3775401"/>
                </a:lnTo>
                <a:lnTo>
                  <a:pt x="281439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9905719">
            <a:off x="15537675" y="355216"/>
            <a:ext cx="1709372" cy="2216366"/>
          </a:xfrm>
          <a:custGeom>
            <a:avLst/>
            <a:gdLst/>
            <a:ahLst/>
            <a:cxnLst/>
            <a:rect l="l" t="t" r="r" b="b"/>
            <a:pathLst>
              <a:path w="1709372" h="2216366">
                <a:moveTo>
                  <a:pt x="0" y="0"/>
                </a:moveTo>
                <a:lnTo>
                  <a:pt x="1709372" y="0"/>
                </a:lnTo>
                <a:lnTo>
                  <a:pt x="1709372" y="2216366"/>
                </a:lnTo>
                <a:lnTo>
                  <a:pt x="0" y="22163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rot="-10800000" flipH="1">
            <a:off x="-60586" y="-1154591"/>
            <a:ext cx="3520029" cy="2571088"/>
          </a:xfrm>
          <a:custGeom>
            <a:avLst/>
            <a:gdLst/>
            <a:ahLst/>
            <a:cxnLst/>
            <a:rect l="l" t="t" r="r" b="b"/>
            <a:pathLst>
              <a:path w="3520029" h="2571088">
                <a:moveTo>
                  <a:pt x="3520029" y="0"/>
                </a:moveTo>
                <a:lnTo>
                  <a:pt x="0" y="0"/>
                </a:lnTo>
                <a:lnTo>
                  <a:pt x="0" y="2571088"/>
                </a:lnTo>
                <a:lnTo>
                  <a:pt x="3520029" y="2571088"/>
                </a:lnTo>
                <a:lnTo>
                  <a:pt x="352002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8"/>
          <p:cNvSpPr/>
          <p:nvPr/>
        </p:nvSpPr>
        <p:spPr>
          <a:xfrm rot="9018219">
            <a:off x="-1201889" y="-361267"/>
            <a:ext cx="2815813" cy="3777310"/>
          </a:xfrm>
          <a:custGeom>
            <a:avLst/>
            <a:gdLst/>
            <a:ahLst/>
            <a:cxnLst/>
            <a:rect l="l" t="t" r="r" b="b"/>
            <a:pathLst>
              <a:path w="2815813" h="3777310">
                <a:moveTo>
                  <a:pt x="0" y="0"/>
                </a:moveTo>
                <a:lnTo>
                  <a:pt x="2815813" y="0"/>
                </a:lnTo>
                <a:lnTo>
                  <a:pt x="2815813" y="3777310"/>
                </a:lnTo>
                <a:lnTo>
                  <a:pt x="0" y="37773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29"/>
          <p:cNvSpPr/>
          <p:nvPr/>
        </p:nvSpPr>
        <p:spPr>
          <a:xfrm rot="9872730" flipH="1">
            <a:off x="1043501" y="359655"/>
            <a:ext cx="1709709" cy="2216803"/>
          </a:xfrm>
          <a:custGeom>
            <a:avLst/>
            <a:gdLst/>
            <a:ahLst/>
            <a:cxnLst/>
            <a:rect l="l" t="t" r="r" b="b"/>
            <a:pathLst>
              <a:path w="1709709" h="2216803">
                <a:moveTo>
                  <a:pt x="1709710" y="0"/>
                </a:moveTo>
                <a:lnTo>
                  <a:pt x="0" y="0"/>
                </a:lnTo>
                <a:lnTo>
                  <a:pt x="0" y="2216804"/>
                </a:lnTo>
                <a:lnTo>
                  <a:pt x="1709710" y="2216804"/>
                </a:lnTo>
                <a:lnTo>
                  <a:pt x="170971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0"/>
          <p:cNvSpPr/>
          <p:nvPr/>
        </p:nvSpPr>
        <p:spPr>
          <a:xfrm flipH="1">
            <a:off x="-456577" y="8772765"/>
            <a:ext cx="2965513" cy="971069"/>
          </a:xfrm>
          <a:custGeom>
            <a:avLst/>
            <a:gdLst/>
            <a:ahLst/>
            <a:cxnLst/>
            <a:rect l="l" t="t" r="r" b="b"/>
            <a:pathLst>
              <a:path w="2965513" h="971069">
                <a:moveTo>
                  <a:pt x="2965513" y="0"/>
                </a:moveTo>
                <a:lnTo>
                  <a:pt x="0" y="0"/>
                </a:lnTo>
                <a:lnTo>
                  <a:pt x="0" y="971070"/>
                </a:lnTo>
                <a:lnTo>
                  <a:pt x="2965513" y="971070"/>
                </a:lnTo>
                <a:lnTo>
                  <a:pt x="2965513" y="0"/>
                </a:lnTo>
                <a:close/>
              </a:path>
            </a:pathLst>
          </a:custGeom>
          <a:blipFill>
            <a:blip r:embed="rId14">
              <a:extLst>
                <a:ext uri="{96DAC541-7B7A-43D3-8B79-37D633B846F1}">
                  <asvg:svgBlip xmlns:asvg="http://schemas.microsoft.com/office/drawing/2016/SVG/main" r:embed="rId15"/>
                </a:ext>
              </a:extLst>
            </a:blip>
            <a:stretch>
              <a:fillRect t="-23681"/>
            </a:stretch>
          </a:blipFill>
        </p:spPr>
        <p:txBody>
          <a:bodyPr/>
          <a:lstStyle/>
          <a:p>
            <a:endParaRPr lang="en-US"/>
          </a:p>
        </p:txBody>
      </p:sp>
      <p:sp>
        <p:nvSpPr>
          <p:cNvPr id="31" name="Freeform 31"/>
          <p:cNvSpPr/>
          <p:nvPr/>
        </p:nvSpPr>
        <p:spPr>
          <a:xfrm>
            <a:off x="15776544" y="8743950"/>
            <a:ext cx="2965513" cy="971069"/>
          </a:xfrm>
          <a:custGeom>
            <a:avLst/>
            <a:gdLst/>
            <a:ahLst/>
            <a:cxnLst/>
            <a:rect l="l" t="t" r="r" b="b"/>
            <a:pathLst>
              <a:path w="2965513" h="971069">
                <a:moveTo>
                  <a:pt x="0" y="0"/>
                </a:moveTo>
                <a:lnTo>
                  <a:pt x="2965512" y="0"/>
                </a:lnTo>
                <a:lnTo>
                  <a:pt x="2965512" y="971069"/>
                </a:lnTo>
                <a:lnTo>
                  <a:pt x="0" y="971069"/>
                </a:lnTo>
                <a:lnTo>
                  <a:pt x="0" y="0"/>
                </a:lnTo>
                <a:close/>
              </a:path>
            </a:pathLst>
          </a:custGeom>
          <a:blipFill>
            <a:blip r:embed="rId14">
              <a:extLst>
                <a:ext uri="{96DAC541-7B7A-43D3-8B79-37D633B846F1}">
                  <asvg:svgBlip xmlns:asvg="http://schemas.microsoft.com/office/drawing/2016/SVG/main" r:embed="rId15"/>
                </a:ext>
              </a:extLst>
            </a:blip>
            <a:stretch>
              <a:fillRect t="-23681"/>
            </a:stretch>
          </a:blipFill>
        </p:spPr>
        <p:txBody>
          <a:bodyPr/>
          <a:lstStyle/>
          <a:p>
            <a:endParaRPr lang="en-US"/>
          </a:p>
        </p:txBody>
      </p:sp>
      <p:sp>
        <p:nvSpPr>
          <p:cNvPr id="32" name="TextBox 31">
            <a:extLst>
              <a:ext uri="{FF2B5EF4-FFF2-40B4-BE49-F238E27FC236}">
                <a16:creationId xmlns:a16="http://schemas.microsoft.com/office/drawing/2014/main" id="{D47986CD-AFF7-483F-E659-D4E0B8C28F70}"/>
              </a:ext>
            </a:extLst>
          </p:cNvPr>
          <p:cNvSpPr txBox="1"/>
          <p:nvPr/>
        </p:nvSpPr>
        <p:spPr>
          <a:xfrm>
            <a:off x="2685689" y="63653"/>
            <a:ext cx="13369459" cy="1569660"/>
          </a:xfrm>
          <a:prstGeom prst="rect">
            <a:avLst/>
          </a:prstGeom>
          <a:noFill/>
          <a:effectLst/>
        </p:spPr>
        <p:txBody>
          <a:bodyPr wrap="square" rtlCol="0">
            <a:spAutoFit/>
          </a:bodyPr>
          <a:lstStyle/>
          <a:p>
            <a:r>
              <a:rPr lang="en-US" sz="4800" b="1" dirty="0">
                <a:solidFill>
                  <a:srgbClr val="FF0000"/>
                </a:solidFill>
                <a:effectLst>
                  <a:glow rad="88900">
                    <a:schemeClr val="bg1"/>
                  </a:glow>
                </a:effectLst>
                <a:latin typeface="Bogart Bold" panose="020B0604020202020204" charset="0"/>
                <a:cs typeface="Arial" panose="020B0604020202020204" pitchFamily="34" charset="0"/>
              </a:rPr>
              <a:t>4. Work in groups. Match the activities people do on Earth Day with their results. </a:t>
            </a:r>
          </a:p>
        </p:txBody>
      </p:sp>
      <p:cxnSp>
        <p:nvCxnSpPr>
          <p:cNvPr id="36" name="Straight Arrow Connector 35">
            <a:extLst>
              <a:ext uri="{FF2B5EF4-FFF2-40B4-BE49-F238E27FC236}">
                <a16:creationId xmlns:a16="http://schemas.microsoft.com/office/drawing/2014/main" id="{12A7A6F9-CAB9-F2B6-4DA6-57A6CF604A45}"/>
              </a:ext>
            </a:extLst>
          </p:cNvPr>
          <p:cNvCxnSpPr/>
          <p:nvPr/>
        </p:nvCxnSpPr>
        <p:spPr>
          <a:xfrm>
            <a:off x="6176513" y="4848110"/>
            <a:ext cx="1704375" cy="9680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B8E63A5-4774-B634-57E3-5D2073B9129E}"/>
              </a:ext>
            </a:extLst>
          </p:cNvPr>
          <p:cNvCxnSpPr>
            <a:cxnSpLocks/>
          </p:cNvCxnSpPr>
          <p:nvPr/>
        </p:nvCxnSpPr>
        <p:spPr>
          <a:xfrm>
            <a:off x="5423421" y="5839961"/>
            <a:ext cx="2385317" cy="2414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720373-4628-86F4-971B-C7F7C1E4A203}"/>
              </a:ext>
            </a:extLst>
          </p:cNvPr>
          <p:cNvCxnSpPr>
            <a:cxnSpLocks/>
          </p:cNvCxnSpPr>
          <p:nvPr/>
        </p:nvCxnSpPr>
        <p:spPr>
          <a:xfrm flipV="1">
            <a:off x="6286266" y="4742165"/>
            <a:ext cx="1594622" cy="2809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2704CF-0403-813B-BFA6-9A60D05E3042}"/>
              </a:ext>
            </a:extLst>
          </p:cNvPr>
          <p:cNvCxnSpPr>
            <a:cxnSpLocks/>
          </p:cNvCxnSpPr>
          <p:nvPr/>
        </p:nvCxnSpPr>
        <p:spPr>
          <a:xfrm flipV="1">
            <a:off x="7419689" y="7078503"/>
            <a:ext cx="643882" cy="13710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3" name="2 Minutes Countdown 4k Giant Clock - Đồng hồ đếm ngược 2 phút">
            <a:hlinkClick r:id="" action="ppaction://media"/>
            <a:extLst>
              <a:ext uri="{FF2B5EF4-FFF2-40B4-BE49-F238E27FC236}">
                <a16:creationId xmlns:a16="http://schemas.microsoft.com/office/drawing/2014/main" id="{9CFBB1FA-71EB-CF30-7EE8-221B94E11F2B}"/>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6041822" y="1611619"/>
            <a:ext cx="4187366" cy="2355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326" fill="hold"/>
                                        <p:tgtEl>
                                          <p:spTgt spid="43"/>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3"/>
                </p:tgtEl>
              </p:cMediaNode>
            </p:video>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718693" y="4034793"/>
            <a:ext cx="14850614" cy="5223507"/>
            <a:chOff x="0" y="0"/>
            <a:chExt cx="19800818" cy="5486400"/>
          </a:xfrm>
        </p:grpSpPr>
        <p:pic>
          <p:nvPicPr>
            <p:cNvPr id="6" name="Picture 6"/>
            <p:cNvPicPr>
              <a:picLocks noChangeAspect="1"/>
            </p:cNvPicPr>
            <p:nvPr/>
          </p:nvPicPr>
          <p:blipFill>
            <a:blip r:embed="rId2"/>
            <a:srcRect t="25079" r="24520" b="559"/>
            <a:stretch>
              <a:fillRect/>
            </a:stretch>
          </p:blipFill>
          <p:spPr>
            <a:xfrm>
              <a:off x="0" y="0"/>
              <a:ext cx="9900409" cy="5486400"/>
            </a:xfrm>
            <a:prstGeom prst="rect">
              <a:avLst/>
            </a:prstGeom>
          </p:spPr>
        </p:pic>
        <p:pic>
          <p:nvPicPr>
            <p:cNvPr id="7" name="Picture 7"/>
            <p:cNvPicPr>
              <a:picLocks noChangeAspect="1"/>
            </p:cNvPicPr>
            <p:nvPr/>
          </p:nvPicPr>
          <p:blipFill>
            <a:blip r:embed="rId3"/>
            <a:srcRect l="15248" t="22101" r="5680"/>
            <a:stretch>
              <a:fillRect/>
            </a:stretch>
          </p:blipFill>
          <p:spPr>
            <a:xfrm>
              <a:off x="9900409" y="0"/>
              <a:ext cx="9900409" cy="5486400"/>
            </a:xfrm>
            <a:prstGeom prst="rect">
              <a:avLst/>
            </a:prstGeom>
          </p:spPr>
        </p:pic>
      </p:grpSp>
      <p:sp>
        <p:nvSpPr>
          <p:cNvPr id="8" name="Freeform 8"/>
          <p:cNvSpPr/>
          <p:nvPr/>
        </p:nvSpPr>
        <p:spPr>
          <a:xfrm>
            <a:off x="0" y="5143500"/>
            <a:ext cx="3685250" cy="4967993"/>
          </a:xfrm>
          <a:custGeom>
            <a:avLst/>
            <a:gdLst/>
            <a:ahLst/>
            <a:cxnLst/>
            <a:rect l="l" t="t" r="r" b="b"/>
            <a:pathLst>
              <a:path w="3685250" h="4967993">
                <a:moveTo>
                  <a:pt x="0" y="0"/>
                </a:moveTo>
                <a:lnTo>
                  <a:pt x="3685250" y="0"/>
                </a:lnTo>
                <a:lnTo>
                  <a:pt x="3685250" y="4967993"/>
                </a:lnTo>
                <a:lnTo>
                  <a:pt x="0" y="4967993"/>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txBody>
          <a:bodyPr/>
          <a:lstStyle/>
          <a:p>
            <a:endParaRPr lang="en-US"/>
          </a:p>
        </p:txBody>
      </p:sp>
      <p:sp>
        <p:nvSpPr>
          <p:cNvPr id="9" name="Freeform 9"/>
          <p:cNvSpPr/>
          <p:nvPr/>
        </p:nvSpPr>
        <p:spPr>
          <a:xfrm>
            <a:off x="14697117" y="7015688"/>
            <a:ext cx="3590883" cy="2922081"/>
          </a:xfrm>
          <a:custGeom>
            <a:avLst/>
            <a:gdLst/>
            <a:ahLst/>
            <a:cxnLst/>
            <a:rect l="l" t="t" r="r" b="b"/>
            <a:pathLst>
              <a:path w="3590883" h="2922081">
                <a:moveTo>
                  <a:pt x="0" y="0"/>
                </a:moveTo>
                <a:lnTo>
                  <a:pt x="3590883" y="0"/>
                </a:lnTo>
                <a:lnTo>
                  <a:pt x="3590883" y="2922081"/>
                </a:lnTo>
                <a:lnTo>
                  <a:pt x="0" y="2922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728436" y="8959653"/>
            <a:ext cx="3517564" cy="1151841"/>
          </a:xfrm>
          <a:custGeom>
            <a:avLst/>
            <a:gdLst/>
            <a:ahLst/>
            <a:cxnLst/>
            <a:rect l="l" t="t" r="r" b="b"/>
            <a:pathLst>
              <a:path w="3517564" h="1151841">
                <a:moveTo>
                  <a:pt x="0" y="0"/>
                </a:moveTo>
                <a:lnTo>
                  <a:pt x="3517564" y="0"/>
                </a:lnTo>
                <a:lnTo>
                  <a:pt x="3517564" y="1151840"/>
                </a:lnTo>
                <a:lnTo>
                  <a:pt x="0" y="1151840"/>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txBody>
          <a:bodyPr/>
          <a:lstStyle/>
          <a:p>
            <a:endParaRPr lang="en-US"/>
          </a:p>
        </p:txBody>
      </p:sp>
      <p:sp>
        <p:nvSpPr>
          <p:cNvPr id="11" name="Freeform 11"/>
          <p:cNvSpPr/>
          <p:nvPr/>
        </p:nvSpPr>
        <p:spPr>
          <a:xfrm>
            <a:off x="13180863" y="9433807"/>
            <a:ext cx="2605536" cy="853193"/>
          </a:xfrm>
          <a:custGeom>
            <a:avLst/>
            <a:gdLst/>
            <a:ahLst/>
            <a:cxnLst/>
            <a:rect l="l" t="t" r="r" b="b"/>
            <a:pathLst>
              <a:path w="2605536" h="853193">
                <a:moveTo>
                  <a:pt x="0" y="0"/>
                </a:moveTo>
                <a:lnTo>
                  <a:pt x="2605536" y="0"/>
                </a:lnTo>
                <a:lnTo>
                  <a:pt x="2605536" y="853193"/>
                </a:lnTo>
                <a:lnTo>
                  <a:pt x="0" y="853193"/>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txBody>
          <a:bodyPr/>
          <a:lstStyle/>
          <a:p>
            <a:endParaRPr lang="en-US"/>
          </a:p>
        </p:txBody>
      </p:sp>
      <p:sp>
        <p:nvSpPr>
          <p:cNvPr id="12" name="Freeform 12"/>
          <p:cNvSpPr/>
          <p:nvPr/>
        </p:nvSpPr>
        <p:spPr>
          <a:xfrm rot="-5400000" flipH="1">
            <a:off x="16743794" y="941346"/>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5400000" flipH="1" flipV="1">
            <a:off x="-1544206" y="941346"/>
            <a:ext cx="3088412" cy="2553087"/>
          </a:xfrm>
          <a:custGeom>
            <a:avLst/>
            <a:gdLst/>
            <a:ahLst/>
            <a:cxnLst/>
            <a:rect l="l" t="t" r="r" b="b"/>
            <a:pathLst>
              <a:path w="3088412" h="2553087">
                <a:moveTo>
                  <a:pt x="3088412" y="2553088"/>
                </a:moveTo>
                <a:lnTo>
                  <a:pt x="0" y="2553088"/>
                </a:lnTo>
                <a:lnTo>
                  <a:pt x="0" y="0"/>
                </a:lnTo>
                <a:lnTo>
                  <a:pt x="3088412" y="0"/>
                </a:lnTo>
                <a:lnTo>
                  <a:pt x="3088412" y="2553088"/>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rot="-5400000" flipH="1">
            <a:off x="16440595" y="-100528"/>
            <a:ext cx="2399985" cy="2075886"/>
          </a:xfrm>
          <a:custGeom>
            <a:avLst/>
            <a:gdLst/>
            <a:ahLst/>
            <a:cxnLst/>
            <a:rect l="l" t="t" r="r" b="b"/>
            <a:pathLst>
              <a:path w="2399985" h="2075886">
                <a:moveTo>
                  <a:pt x="2399985" y="0"/>
                </a:moveTo>
                <a:lnTo>
                  <a:pt x="0" y="0"/>
                </a:lnTo>
                <a:lnTo>
                  <a:pt x="0" y="2075886"/>
                </a:lnTo>
                <a:lnTo>
                  <a:pt x="2399985" y="2075886"/>
                </a:lnTo>
                <a:lnTo>
                  <a:pt x="2399985" y="0"/>
                </a:lnTo>
                <a:close/>
              </a:path>
            </a:pathLst>
          </a:custGeom>
          <a:blipFill>
            <a:blip r:embed="rId12">
              <a:extLst>
                <a:ext uri="{96DAC541-7B7A-43D3-8B79-37D633B846F1}">
                  <asvg:svgBlip xmlns:asvg="http://schemas.microsoft.com/office/drawing/2016/SVG/main" r:embed="rId13"/>
                </a:ext>
              </a:extLst>
            </a:blip>
            <a:stretch>
              <a:fillRect b="-26352"/>
            </a:stretch>
          </a:blipFill>
        </p:spPr>
        <p:txBody>
          <a:bodyPr/>
          <a:lstStyle/>
          <a:p>
            <a:endParaRPr lang="en-US"/>
          </a:p>
        </p:txBody>
      </p:sp>
      <p:sp>
        <p:nvSpPr>
          <p:cNvPr id="15" name="Freeform 15"/>
          <p:cNvSpPr/>
          <p:nvPr/>
        </p:nvSpPr>
        <p:spPr>
          <a:xfrm rot="-5400000" flipH="1" flipV="1">
            <a:off x="-552580" y="-100528"/>
            <a:ext cx="2399985" cy="2075886"/>
          </a:xfrm>
          <a:custGeom>
            <a:avLst/>
            <a:gdLst/>
            <a:ahLst/>
            <a:cxnLst/>
            <a:rect l="l" t="t" r="r" b="b"/>
            <a:pathLst>
              <a:path w="2399985" h="2075886">
                <a:moveTo>
                  <a:pt x="2399985" y="2075886"/>
                </a:moveTo>
                <a:lnTo>
                  <a:pt x="0" y="2075886"/>
                </a:lnTo>
                <a:lnTo>
                  <a:pt x="0" y="0"/>
                </a:lnTo>
                <a:lnTo>
                  <a:pt x="2399985" y="0"/>
                </a:lnTo>
                <a:lnTo>
                  <a:pt x="2399985" y="2075886"/>
                </a:lnTo>
                <a:close/>
              </a:path>
            </a:pathLst>
          </a:custGeom>
          <a:blipFill>
            <a:blip r:embed="rId12">
              <a:extLst>
                <a:ext uri="{96DAC541-7B7A-43D3-8B79-37D633B846F1}">
                  <asvg:svgBlip xmlns:asvg="http://schemas.microsoft.com/office/drawing/2016/SVG/main" r:embed="rId13"/>
                </a:ext>
              </a:extLst>
            </a:blip>
            <a:stretch>
              <a:fillRect b="-26352"/>
            </a:stretch>
          </a:blipFill>
        </p:spPr>
        <p:txBody>
          <a:bodyPr/>
          <a:lstStyle/>
          <a:p>
            <a:endParaRPr lang="en-US"/>
          </a:p>
        </p:txBody>
      </p:sp>
      <p:sp>
        <p:nvSpPr>
          <p:cNvPr id="16" name="Freeform 16"/>
          <p:cNvSpPr/>
          <p:nvPr/>
        </p:nvSpPr>
        <p:spPr>
          <a:xfrm rot="-10800000">
            <a:off x="15378494" y="-1096451"/>
            <a:ext cx="2909506" cy="2125151"/>
          </a:xfrm>
          <a:custGeom>
            <a:avLst/>
            <a:gdLst/>
            <a:ahLst/>
            <a:cxnLst/>
            <a:rect l="l" t="t" r="r" b="b"/>
            <a:pathLst>
              <a:path w="2909506" h="2125151">
                <a:moveTo>
                  <a:pt x="0" y="0"/>
                </a:moveTo>
                <a:lnTo>
                  <a:pt x="2909506" y="0"/>
                </a:lnTo>
                <a:lnTo>
                  <a:pt x="2909506" y="2125151"/>
                </a:lnTo>
                <a:lnTo>
                  <a:pt x="0" y="21251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rot="-10800000" flipH="1">
            <a:off x="0" y="-1096451"/>
            <a:ext cx="2909506" cy="2125151"/>
          </a:xfrm>
          <a:custGeom>
            <a:avLst/>
            <a:gdLst/>
            <a:ahLst/>
            <a:cxnLst/>
            <a:rect l="l" t="t" r="r" b="b"/>
            <a:pathLst>
              <a:path w="2909506" h="2125151">
                <a:moveTo>
                  <a:pt x="2909506" y="0"/>
                </a:moveTo>
                <a:lnTo>
                  <a:pt x="0" y="0"/>
                </a:lnTo>
                <a:lnTo>
                  <a:pt x="0" y="2125151"/>
                </a:lnTo>
                <a:lnTo>
                  <a:pt x="2909506" y="2125151"/>
                </a:lnTo>
                <a:lnTo>
                  <a:pt x="2909506"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TextBox 19"/>
          <p:cNvSpPr txBox="1"/>
          <p:nvPr/>
        </p:nvSpPr>
        <p:spPr>
          <a:xfrm>
            <a:off x="2550492" y="1268767"/>
            <a:ext cx="14403909" cy="2282676"/>
          </a:xfrm>
          <a:prstGeom prst="rect">
            <a:avLst/>
          </a:prstGeom>
        </p:spPr>
        <p:txBody>
          <a:bodyPr wrap="square" lIns="0" tIns="0" rIns="0" bIns="0" rtlCol="0" anchor="t">
            <a:spAutoFit/>
          </a:bodyPr>
          <a:lstStyle/>
          <a:p>
            <a:pPr marL="0" lvl="0" indent="0" algn="l">
              <a:lnSpc>
                <a:spcPts val="8800"/>
              </a:lnSpc>
              <a:spcBef>
                <a:spcPct val="0"/>
              </a:spcBef>
            </a:pPr>
            <a:r>
              <a:rPr lang="en-US" sz="8000" u="none" dirty="0">
                <a:solidFill>
                  <a:srgbClr val="56412C"/>
                </a:solidFill>
                <a:latin typeface="Bogart Heavy"/>
              </a:rPr>
              <a:t>What </a:t>
            </a:r>
            <a:r>
              <a:rPr lang="en-US" sz="8000" dirty="0">
                <a:solidFill>
                  <a:srgbClr val="56412C"/>
                </a:solidFill>
                <a:latin typeface="Bogart Heavy"/>
              </a:rPr>
              <a:t>we need to do to protect the environment:</a:t>
            </a:r>
            <a:endParaRPr lang="en-US" sz="8000" u="none" dirty="0">
              <a:solidFill>
                <a:srgbClr val="56412C"/>
              </a:solidFill>
              <a:latin typeface="Bogart Heavy"/>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7" name="Group 7"/>
          <p:cNvGrpSpPr/>
          <p:nvPr/>
        </p:nvGrpSpPr>
        <p:grpSpPr>
          <a:xfrm>
            <a:off x="-1952625" y="8743950"/>
            <a:ext cx="22193250" cy="3086100"/>
            <a:chOff x="0" y="0"/>
            <a:chExt cx="5845136" cy="812800"/>
          </a:xfrm>
        </p:grpSpPr>
        <p:sp>
          <p:nvSpPr>
            <p:cNvPr id="8" name="Freeform 8"/>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10" name="Freeform 10"/>
          <p:cNvSpPr/>
          <p:nvPr/>
        </p:nvSpPr>
        <p:spPr>
          <a:xfrm>
            <a:off x="-625548" y="3011904"/>
            <a:ext cx="7471371" cy="6927999"/>
          </a:xfrm>
          <a:custGeom>
            <a:avLst/>
            <a:gdLst/>
            <a:ahLst/>
            <a:cxnLst/>
            <a:rect l="l" t="t" r="r" b="b"/>
            <a:pathLst>
              <a:path w="7471371" h="6927999">
                <a:moveTo>
                  <a:pt x="0" y="0"/>
                </a:moveTo>
                <a:lnTo>
                  <a:pt x="7471371" y="0"/>
                </a:lnTo>
                <a:lnTo>
                  <a:pt x="7471371" y="6927999"/>
                </a:lnTo>
                <a:lnTo>
                  <a:pt x="0" y="6927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3568023">
            <a:off x="781726" y="-1456351"/>
            <a:ext cx="2356421" cy="3161052"/>
          </a:xfrm>
          <a:custGeom>
            <a:avLst/>
            <a:gdLst/>
            <a:ahLst/>
            <a:cxnLst/>
            <a:rect l="l" t="t" r="r" b="b"/>
            <a:pathLst>
              <a:path w="2356421" h="3161052">
                <a:moveTo>
                  <a:pt x="0" y="0"/>
                </a:moveTo>
                <a:lnTo>
                  <a:pt x="2356421" y="0"/>
                </a:lnTo>
                <a:lnTo>
                  <a:pt x="2356421" y="3161052"/>
                </a:lnTo>
                <a:lnTo>
                  <a:pt x="0" y="3161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3598901" flipH="1">
            <a:off x="15151835" y="-1463276"/>
            <a:ext cx="2356421" cy="3161052"/>
          </a:xfrm>
          <a:custGeom>
            <a:avLst/>
            <a:gdLst/>
            <a:ahLst/>
            <a:cxnLst/>
            <a:rect l="l" t="t" r="r" b="b"/>
            <a:pathLst>
              <a:path w="2356421" h="3161052">
                <a:moveTo>
                  <a:pt x="2356421" y="0"/>
                </a:moveTo>
                <a:lnTo>
                  <a:pt x="0" y="0"/>
                </a:lnTo>
                <a:lnTo>
                  <a:pt x="0" y="3161053"/>
                </a:lnTo>
                <a:lnTo>
                  <a:pt x="2356421" y="3161053"/>
                </a:lnTo>
                <a:lnTo>
                  <a:pt x="235642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3295383" flipV="1">
            <a:off x="-1001243" y="-751304"/>
            <a:ext cx="3080985" cy="2664922"/>
          </a:xfrm>
          <a:custGeom>
            <a:avLst/>
            <a:gdLst/>
            <a:ahLst/>
            <a:cxnLst/>
            <a:rect l="l" t="t" r="r" b="b"/>
            <a:pathLst>
              <a:path w="3080985" h="2664922">
                <a:moveTo>
                  <a:pt x="0" y="2664922"/>
                </a:moveTo>
                <a:lnTo>
                  <a:pt x="3080985" y="2664922"/>
                </a:lnTo>
                <a:lnTo>
                  <a:pt x="3080985" y="0"/>
                </a:lnTo>
                <a:lnTo>
                  <a:pt x="0" y="0"/>
                </a:lnTo>
                <a:lnTo>
                  <a:pt x="0" y="2664922"/>
                </a:lnTo>
                <a:close/>
              </a:path>
            </a:pathLst>
          </a:custGeom>
          <a:blipFill>
            <a:blip r:embed="rId6">
              <a:extLst>
                <a:ext uri="{96DAC541-7B7A-43D3-8B79-37D633B846F1}">
                  <asvg:svgBlip xmlns:asvg="http://schemas.microsoft.com/office/drawing/2016/SVG/main" r:embed="rId7"/>
                </a:ext>
              </a:extLst>
            </a:blip>
            <a:stretch>
              <a:fillRect b="-26352"/>
            </a:stretch>
          </a:blipFill>
        </p:spPr>
        <p:txBody>
          <a:bodyPr/>
          <a:lstStyle/>
          <a:p>
            <a:endParaRPr lang="en-US"/>
          </a:p>
        </p:txBody>
      </p:sp>
      <p:sp>
        <p:nvSpPr>
          <p:cNvPr id="18" name="Freeform 18"/>
          <p:cNvSpPr/>
          <p:nvPr/>
        </p:nvSpPr>
        <p:spPr>
          <a:xfrm rot="3322013" flipH="1" flipV="1">
            <a:off x="16156957" y="-752955"/>
            <a:ext cx="3080985" cy="2664922"/>
          </a:xfrm>
          <a:custGeom>
            <a:avLst/>
            <a:gdLst/>
            <a:ahLst/>
            <a:cxnLst/>
            <a:rect l="l" t="t" r="r" b="b"/>
            <a:pathLst>
              <a:path w="3080985" h="2664922">
                <a:moveTo>
                  <a:pt x="3080986" y="2664922"/>
                </a:moveTo>
                <a:lnTo>
                  <a:pt x="0" y="2664922"/>
                </a:lnTo>
                <a:lnTo>
                  <a:pt x="0" y="0"/>
                </a:lnTo>
                <a:lnTo>
                  <a:pt x="3080986" y="0"/>
                </a:lnTo>
                <a:lnTo>
                  <a:pt x="3080986" y="2664922"/>
                </a:lnTo>
                <a:close/>
              </a:path>
            </a:pathLst>
          </a:custGeom>
          <a:blipFill>
            <a:blip r:embed="rId6">
              <a:extLst>
                <a:ext uri="{96DAC541-7B7A-43D3-8B79-37D633B846F1}">
                  <asvg:svgBlip xmlns:asvg="http://schemas.microsoft.com/office/drawing/2016/SVG/main" r:embed="rId7"/>
                </a:ext>
              </a:extLst>
            </a:blip>
            <a:stretch>
              <a:fillRect b="-26352"/>
            </a:stretch>
          </a:blipFill>
        </p:spPr>
        <p:txBody>
          <a:bodyPr/>
          <a:lstStyle/>
          <a:p>
            <a:endParaRPr lang="en-US"/>
          </a:p>
        </p:txBody>
      </p:sp>
      <p:sp>
        <p:nvSpPr>
          <p:cNvPr id="19" name="Freeform 19"/>
          <p:cNvSpPr/>
          <p:nvPr/>
        </p:nvSpPr>
        <p:spPr>
          <a:xfrm>
            <a:off x="15725599" y="7852615"/>
            <a:ext cx="2562401" cy="2085154"/>
          </a:xfrm>
          <a:custGeom>
            <a:avLst/>
            <a:gdLst/>
            <a:ahLst/>
            <a:cxnLst/>
            <a:rect l="l" t="t" r="r" b="b"/>
            <a:pathLst>
              <a:path w="2562401" h="2085154">
                <a:moveTo>
                  <a:pt x="0" y="0"/>
                </a:moveTo>
                <a:lnTo>
                  <a:pt x="2562401" y="0"/>
                </a:lnTo>
                <a:lnTo>
                  <a:pt x="2562401" y="2085154"/>
                </a:lnTo>
                <a:lnTo>
                  <a:pt x="0" y="208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10306050" y="8472713"/>
            <a:ext cx="2399074" cy="785587"/>
          </a:xfrm>
          <a:custGeom>
            <a:avLst/>
            <a:gdLst/>
            <a:ahLst/>
            <a:cxnLst/>
            <a:rect l="l" t="t" r="r" b="b"/>
            <a:pathLst>
              <a:path w="2399074" h="785587">
                <a:moveTo>
                  <a:pt x="0" y="0"/>
                </a:moveTo>
                <a:lnTo>
                  <a:pt x="2399074" y="0"/>
                </a:lnTo>
                <a:lnTo>
                  <a:pt x="2399074" y="785587"/>
                </a:lnTo>
                <a:lnTo>
                  <a:pt x="0" y="785587"/>
                </a:lnTo>
                <a:lnTo>
                  <a:pt x="0" y="0"/>
                </a:lnTo>
                <a:close/>
              </a:path>
            </a:pathLst>
          </a:custGeom>
          <a:blipFill>
            <a:blip r:embed="rId10">
              <a:extLst>
                <a:ext uri="{96DAC541-7B7A-43D3-8B79-37D633B846F1}">
                  <asvg:svgBlip xmlns:asvg="http://schemas.microsoft.com/office/drawing/2016/SVG/main" r:embed="rId11"/>
                </a:ext>
              </a:extLst>
            </a:blip>
            <a:stretch>
              <a:fillRect t="-23681"/>
            </a:stretch>
          </a:blipFill>
        </p:spPr>
        <p:txBody>
          <a:bodyPr/>
          <a:lstStyle/>
          <a:p>
            <a:endParaRPr lang="en-US"/>
          </a:p>
        </p:txBody>
      </p:sp>
      <p:sp>
        <p:nvSpPr>
          <p:cNvPr id="21" name="TextBox 20">
            <a:extLst>
              <a:ext uri="{FF2B5EF4-FFF2-40B4-BE49-F238E27FC236}">
                <a16:creationId xmlns:a16="http://schemas.microsoft.com/office/drawing/2014/main" id="{537DD0B8-B00A-4D54-E938-1E99CA0EB14B}"/>
              </a:ext>
            </a:extLst>
          </p:cNvPr>
          <p:cNvSpPr txBox="1"/>
          <p:nvPr/>
        </p:nvSpPr>
        <p:spPr>
          <a:xfrm>
            <a:off x="3556776" y="88294"/>
            <a:ext cx="13207224" cy="1446550"/>
          </a:xfrm>
          <a:prstGeom prst="rect">
            <a:avLst/>
          </a:prstGeom>
          <a:noFill/>
          <a:effectLst/>
        </p:spPr>
        <p:txBody>
          <a:bodyPr wrap="square" rtlCol="0">
            <a:spAutoFit/>
          </a:bodyPr>
          <a:lstStyle/>
          <a:p>
            <a:r>
              <a:rPr lang="en-US" sz="4400" b="1" dirty="0">
                <a:solidFill>
                  <a:srgbClr val="FF0000"/>
                </a:solidFill>
                <a:effectLst>
                  <a:glow rad="88900">
                    <a:schemeClr val="bg1"/>
                  </a:glow>
                </a:effectLst>
                <a:latin typeface="Bogart Bold" panose="020B0604020202020204" charset="0"/>
                <a:cs typeface="Arial" panose="020B0604020202020204" pitchFamily="34" charset="0"/>
              </a:rPr>
              <a:t>5. Work in pairs. Ask and answer about the things you and your friends do on Earth Day </a:t>
            </a:r>
          </a:p>
        </p:txBody>
      </p:sp>
      <p:pic>
        <p:nvPicPr>
          <p:cNvPr id="22" name="Hình ảnh 21">
            <a:extLst>
              <a:ext uri="{FF2B5EF4-FFF2-40B4-BE49-F238E27FC236}">
                <a16:creationId xmlns:a16="http://schemas.microsoft.com/office/drawing/2014/main" id="{A4961665-FC2C-0E31-1099-4E50AEA5399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955" b="97740" l="8803" r="90493">
                        <a14:foregroundMark x1="67958" y1="21469" x2="77113" y2="88136"/>
                        <a14:foregroundMark x1="65141" y1="87571" x2="71831" y2="94350"/>
                        <a14:foregroundMark x1="25000" y1="96610" x2="27817" y2="99435"/>
                        <a14:foregroundMark x1="14085" y1="7345" x2="21127" y2="3955"/>
                        <a14:foregroundMark x1="10915" y1="15819" x2="18310" y2="53672"/>
                        <a14:foregroundMark x1="18310" y1="67232" x2="24648" y2="84181"/>
                        <a14:foregroundMark x1="90493" y1="21469" x2="87324" y2="41243"/>
                        <a14:foregroundMark x1="63028" y1="81356" x2="63028" y2="85876"/>
                        <a14:foregroundMark x1="84155" y1="80791" x2="84155" y2="92655"/>
                        <a14:foregroundMark x1="8803" y1="26554" x2="14789" y2="46328"/>
                        <a14:foregroundMark x1="14789" y1="46328" x2="14789" y2="46893"/>
                      </a14:backgroundRemoval>
                    </a14:imgEffect>
                  </a14:imgLayer>
                </a14:imgProps>
              </a:ext>
              <a:ext uri="{28A0092B-C50C-407E-A947-70E740481C1C}">
                <a14:useLocalDpi xmlns:a14="http://schemas.microsoft.com/office/drawing/2010/main" val="0"/>
              </a:ext>
            </a:extLst>
          </a:blip>
          <a:stretch>
            <a:fillRect/>
          </a:stretch>
        </p:blipFill>
        <p:spPr>
          <a:xfrm>
            <a:off x="8146865" y="4917947"/>
            <a:ext cx="6590627" cy="4107539"/>
          </a:xfrm>
          <a:prstGeom prst="rect">
            <a:avLst/>
          </a:prstGeom>
        </p:spPr>
      </p:pic>
      <p:sp>
        <p:nvSpPr>
          <p:cNvPr id="23" name="Bong bóng Lời nói: Hình chữ nhật với Góc Tròn 25">
            <a:extLst>
              <a:ext uri="{FF2B5EF4-FFF2-40B4-BE49-F238E27FC236}">
                <a16:creationId xmlns:a16="http://schemas.microsoft.com/office/drawing/2014/main" id="{53C7238A-158D-EBB0-2C50-39BABA18A2A9}"/>
              </a:ext>
            </a:extLst>
          </p:cNvPr>
          <p:cNvSpPr/>
          <p:nvPr/>
        </p:nvSpPr>
        <p:spPr>
          <a:xfrm>
            <a:off x="5029200" y="2126019"/>
            <a:ext cx="4851085" cy="1504848"/>
          </a:xfrm>
          <a:prstGeom prst="wedgeRoundRectCallout">
            <a:avLst>
              <a:gd name="adj1" fmla="val 29557"/>
              <a:gd name="adj2" fmla="val 144417"/>
              <a:gd name="adj3" fmla="val 16667"/>
            </a:avLst>
          </a:prstGeom>
          <a:ln w="57150">
            <a:solidFill>
              <a:srgbClr val="E0702A"/>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err="1">
                <a:solidFill>
                  <a:schemeClr val="accent2">
                    <a:lumMod val="50000"/>
                  </a:schemeClr>
                </a:solidFill>
                <a:latin typeface="Bogart" panose="020B0604020202020204" charset="0"/>
                <a:ea typeface="Times New Roman" panose="02020603050405020304" pitchFamily="18" charset="0"/>
              </a:rPr>
              <a:t>What</a:t>
            </a:r>
            <a:r>
              <a:rPr lang="vi-VN" sz="4400" b="1" dirty="0">
                <a:solidFill>
                  <a:schemeClr val="accent2">
                    <a:lumMod val="50000"/>
                  </a:schemeClr>
                </a:solidFill>
                <a:latin typeface="Bogart" panose="020B0604020202020204" charset="0"/>
                <a:ea typeface="Times New Roman" panose="02020603050405020304" pitchFamily="18" charset="0"/>
              </a:rPr>
              <a:t> do </a:t>
            </a:r>
            <a:r>
              <a:rPr lang="vi-VN" sz="4400" b="1" dirty="0" err="1">
                <a:solidFill>
                  <a:schemeClr val="accent2">
                    <a:lumMod val="50000"/>
                  </a:schemeClr>
                </a:solidFill>
                <a:latin typeface="Bogart" panose="020B0604020202020204" charset="0"/>
                <a:ea typeface="Times New Roman" panose="02020603050405020304" pitchFamily="18" charset="0"/>
              </a:rPr>
              <a:t>you</a:t>
            </a:r>
            <a:r>
              <a:rPr lang="vi-VN" sz="4400" b="1" dirty="0">
                <a:solidFill>
                  <a:schemeClr val="accent2">
                    <a:lumMod val="50000"/>
                  </a:schemeClr>
                </a:solidFill>
                <a:latin typeface="Bogart" panose="020B0604020202020204" charset="0"/>
                <a:ea typeface="Times New Roman" panose="02020603050405020304" pitchFamily="18" charset="0"/>
              </a:rPr>
              <a:t> do </a:t>
            </a:r>
            <a:r>
              <a:rPr lang="vi-VN" sz="4400" b="1" dirty="0" err="1">
                <a:solidFill>
                  <a:schemeClr val="accent2">
                    <a:lumMod val="50000"/>
                  </a:schemeClr>
                </a:solidFill>
                <a:latin typeface="Bogart" panose="020B0604020202020204" charset="0"/>
                <a:ea typeface="Times New Roman" panose="02020603050405020304" pitchFamily="18" charset="0"/>
              </a:rPr>
              <a:t>on</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Earth</a:t>
            </a:r>
            <a:r>
              <a:rPr lang="vi-VN" sz="4400" b="1" dirty="0">
                <a:solidFill>
                  <a:schemeClr val="accent2">
                    <a:lumMod val="50000"/>
                  </a:schemeClr>
                </a:solidFill>
                <a:latin typeface="Bogart" panose="020B0604020202020204" charset="0"/>
                <a:ea typeface="Times New Roman" panose="02020603050405020304" pitchFamily="18" charset="0"/>
              </a:rPr>
              <a:t> day?</a:t>
            </a:r>
          </a:p>
        </p:txBody>
      </p:sp>
      <p:sp>
        <p:nvSpPr>
          <p:cNvPr id="24" name="Bong bóng Lời nói: Hình chữ nhật với Góc Tròn 30">
            <a:extLst>
              <a:ext uri="{FF2B5EF4-FFF2-40B4-BE49-F238E27FC236}">
                <a16:creationId xmlns:a16="http://schemas.microsoft.com/office/drawing/2014/main" id="{6DEEBC5C-72A3-6E5E-2AD0-847B632DB39B}"/>
              </a:ext>
            </a:extLst>
          </p:cNvPr>
          <p:cNvSpPr/>
          <p:nvPr/>
        </p:nvSpPr>
        <p:spPr>
          <a:xfrm>
            <a:off x="11352709" y="1651695"/>
            <a:ext cx="6222685" cy="2900585"/>
          </a:xfrm>
          <a:prstGeom prst="wedgeRoundRectCallout">
            <a:avLst>
              <a:gd name="adj1" fmla="val -8500"/>
              <a:gd name="adj2" fmla="val 64265"/>
              <a:gd name="adj3" fmla="val 16667"/>
            </a:avLst>
          </a:prstGeom>
          <a:ln w="57150">
            <a:solidFill>
              <a:srgbClr val="E0702A"/>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err="1">
                <a:solidFill>
                  <a:schemeClr val="accent2">
                    <a:lumMod val="50000"/>
                  </a:schemeClr>
                </a:solidFill>
                <a:latin typeface="Bogart" panose="020B0604020202020204" charset="0"/>
                <a:ea typeface="Times New Roman" panose="02020603050405020304" pitchFamily="18" charset="0"/>
              </a:rPr>
              <a:t>We</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pick</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up</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litter</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and</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clean</a:t>
            </a:r>
            <a:r>
              <a:rPr lang="vi-VN" sz="4400" b="1" dirty="0">
                <a:solidFill>
                  <a:schemeClr val="accent2">
                    <a:lumMod val="50000"/>
                  </a:schemeClr>
                </a:solidFill>
                <a:latin typeface="Bogart" panose="020B0604020202020204" charset="0"/>
                <a:ea typeface="Times New Roman" panose="02020603050405020304" pitchFamily="18" charset="0"/>
              </a:rPr>
              <a:t> the</a:t>
            </a:r>
          </a:p>
          <a:p>
            <a:pPr algn="ctr"/>
            <a:r>
              <a:rPr lang="vi-VN" sz="4400" b="1" dirty="0" err="1">
                <a:solidFill>
                  <a:schemeClr val="accent2">
                    <a:lumMod val="50000"/>
                  </a:schemeClr>
                </a:solidFill>
                <a:latin typeface="Bogart" panose="020B0604020202020204" charset="0"/>
                <a:ea typeface="Times New Roman" panose="02020603050405020304" pitchFamily="18" charset="0"/>
              </a:rPr>
              <a:t>streets</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And</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you</a:t>
            </a:r>
            <a:r>
              <a:rPr lang="vi-VN" sz="4400" b="1" dirty="0">
                <a:solidFill>
                  <a:schemeClr val="accent2">
                    <a:lumMod val="50000"/>
                  </a:schemeClr>
                </a:solidFill>
                <a:latin typeface="Bogart" panose="020B0604020202020204" charset="0"/>
                <a:ea typeface="Times New Roman" panose="02020603050405020304" pitchFamily="18" charset="0"/>
              </a:rPr>
              <a:t>?</a:t>
            </a:r>
          </a:p>
        </p:txBody>
      </p:sp>
      <p:sp>
        <p:nvSpPr>
          <p:cNvPr id="25" name="Bong bóng Lời nói: Hình chữ nhật với Góc Tròn 31">
            <a:extLst>
              <a:ext uri="{FF2B5EF4-FFF2-40B4-BE49-F238E27FC236}">
                <a16:creationId xmlns:a16="http://schemas.microsoft.com/office/drawing/2014/main" id="{3318931C-67D1-435C-29C5-1D8FC584FBE7}"/>
              </a:ext>
            </a:extLst>
          </p:cNvPr>
          <p:cNvSpPr/>
          <p:nvPr/>
        </p:nvSpPr>
        <p:spPr>
          <a:xfrm>
            <a:off x="5706097" y="5957452"/>
            <a:ext cx="2279452" cy="853192"/>
          </a:xfrm>
          <a:prstGeom prst="wedgeRoundRectCallout">
            <a:avLst>
              <a:gd name="adj1" fmla="val 73737"/>
              <a:gd name="adj2" fmla="val -33837"/>
              <a:gd name="adj3" fmla="val 16667"/>
            </a:avLst>
          </a:prstGeom>
          <a:ln w="57150">
            <a:solidFill>
              <a:srgbClr val="E0702A"/>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i="1" dirty="0">
                <a:solidFill>
                  <a:schemeClr val="accent2">
                    <a:lumMod val="50000"/>
                  </a:schemeClr>
                </a:solidFill>
                <a:latin typeface="Times New Roman" panose="02020603050405020304" pitchFamily="18" charset="0"/>
                <a:ea typeface="Times New Roman" panose="02020603050405020304" pitchFamily="18" charset="0"/>
              </a:rPr>
              <a:t>…</a:t>
            </a:r>
            <a:endParaRPr lang="vi-VN" sz="2800" b="1" dirty="0">
              <a:solidFill>
                <a:schemeClr val="accent2">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sp>
        <p:nvSpPr>
          <p:cNvPr id="5" name="AutoShape 5"/>
          <p:cNvSpPr/>
          <p:nvPr/>
        </p:nvSpPr>
        <p:spPr>
          <a:xfrm>
            <a:off x="3540059" y="6286500"/>
            <a:ext cx="11207881" cy="0"/>
          </a:xfrm>
          <a:prstGeom prst="line">
            <a:avLst/>
          </a:prstGeom>
          <a:ln w="19050" cap="rnd">
            <a:solidFill>
              <a:srgbClr val="FFFFFF"/>
            </a:solidFill>
            <a:prstDash val="solid"/>
            <a:headEnd type="none" w="sm" len="sm"/>
            <a:tailEnd type="none" w="sm" len="sm"/>
          </a:ln>
        </p:spPr>
        <p:txBody>
          <a:bodyPr/>
          <a:lstStyle/>
          <a:p>
            <a:endParaRPr lang="en-US"/>
          </a:p>
        </p:txBody>
      </p:sp>
      <p:sp>
        <p:nvSpPr>
          <p:cNvPr id="6" name="AutoShape 6"/>
          <p:cNvSpPr/>
          <p:nvPr/>
        </p:nvSpPr>
        <p:spPr>
          <a:xfrm>
            <a:off x="3540059" y="7580407"/>
            <a:ext cx="11207881" cy="0"/>
          </a:xfrm>
          <a:prstGeom prst="line">
            <a:avLst/>
          </a:prstGeom>
          <a:ln w="19050" cap="rnd">
            <a:solidFill>
              <a:srgbClr val="FFFFFF"/>
            </a:solidFill>
            <a:prstDash val="solid"/>
            <a:headEnd type="none" w="sm" len="sm"/>
            <a:tailEnd type="none" w="sm" len="sm"/>
          </a:ln>
        </p:spPr>
        <p:txBody>
          <a:bodyPr/>
          <a:lstStyle/>
          <a:p>
            <a:endParaRPr lang="en-US"/>
          </a:p>
        </p:txBody>
      </p:sp>
      <p:sp>
        <p:nvSpPr>
          <p:cNvPr id="7" name="AutoShape 7"/>
          <p:cNvSpPr/>
          <p:nvPr/>
        </p:nvSpPr>
        <p:spPr>
          <a:xfrm>
            <a:off x="3540059" y="1859658"/>
            <a:ext cx="11207881" cy="0"/>
          </a:xfrm>
          <a:prstGeom prst="line">
            <a:avLst/>
          </a:prstGeom>
          <a:ln w="19050"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952625" y="8743950"/>
            <a:ext cx="22193250" cy="3086100"/>
            <a:chOff x="0" y="0"/>
            <a:chExt cx="5845136" cy="812800"/>
          </a:xfrm>
        </p:grpSpPr>
        <p:sp>
          <p:nvSpPr>
            <p:cNvPr id="13" name="Freeform 1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txBody>
            <a:bodyPr/>
            <a:lstStyle/>
            <a:p>
              <a:endParaRPr lang="en-US"/>
            </a:p>
          </p:txBody>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15" name="Freeform 15"/>
          <p:cNvSpPr/>
          <p:nvPr/>
        </p:nvSpPr>
        <p:spPr>
          <a:xfrm flipH="1">
            <a:off x="-651554" y="3777376"/>
            <a:ext cx="3360508" cy="3822081"/>
          </a:xfrm>
          <a:custGeom>
            <a:avLst/>
            <a:gdLst/>
            <a:ahLst/>
            <a:cxnLst/>
            <a:rect l="l" t="t" r="r" b="b"/>
            <a:pathLst>
              <a:path w="3360508" h="3822081">
                <a:moveTo>
                  <a:pt x="3360508" y="0"/>
                </a:moveTo>
                <a:lnTo>
                  <a:pt x="0" y="0"/>
                </a:lnTo>
                <a:lnTo>
                  <a:pt x="0" y="3822081"/>
                </a:lnTo>
                <a:lnTo>
                  <a:pt x="3360508" y="3822081"/>
                </a:lnTo>
                <a:lnTo>
                  <a:pt x="3360508" y="0"/>
                </a:lnTo>
                <a:close/>
              </a:path>
            </a:pathLst>
          </a:custGeom>
          <a:blipFill>
            <a:blip r:embed="rId2">
              <a:extLst>
                <a:ext uri="{96DAC541-7B7A-43D3-8B79-37D633B846F1}">
                  <asvg:svgBlip xmlns:asvg="http://schemas.microsoft.com/office/drawing/2016/SVG/main" r:embed="rId3"/>
                </a:ext>
              </a:extLst>
            </a:blip>
            <a:stretch>
              <a:fillRect r="-5205"/>
            </a:stretch>
          </a:blipFill>
        </p:spPr>
        <p:txBody>
          <a:bodyPr/>
          <a:lstStyle/>
          <a:p>
            <a:endParaRPr lang="en-US"/>
          </a:p>
        </p:txBody>
      </p:sp>
      <p:sp>
        <p:nvSpPr>
          <p:cNvPr id="16" name="Freeform 16"/>
          <p:cNvSpPr/>
          <p:nvPr/>
        </p:nvSpPr>
        <p:spPr>
          <a:xfrm>
            <a:off x="12737232" y="6737639"/>
            <a:ext cx="5550768" cy="3549361"/>
          </a:xfrm>
          <a:custGeom>
            <a:avLst/>
            <a:gdLst/>
            <a:ahLst/>
            <a:cxnLst/>
            <a:rect l="l" t="t" r="r" b="b"/>
            <a:pathLst>
              <a:path w="5550768" h="3549361">
                <a:moveTo>
                  <a:pt x="0" y="0"/>
                </a:moveTo>
                <a:lnTo>
                  <a:pt x="5550768" y="0"/>
                </a:lnTo>
                <a:lnTo>
                  <a:pt x="5550768" y="3549361"/>
                </a:lnTo>
                <a:lnTo>
                  <a:pt x="0" y="3549361"/>
                </a:lnTo>
                <a:lnTo>
                  <a:pt x="0" y="0"/>
                </a:lnTo>
                <a:close/>
              </a:path>
            </a:pathLst>
          </a:custGeom>
          <a:blipFill>
            <a:blip r:embed="rId4">
              <a:extLst>
                <a:ext uri="{96DAC541-7B7A-43D3-8B79-37D633B846F1}">
                  <asvg:svgBlip xmlns:asvg="http://schemas.microsoft.com/office/drawing/2016/SVG/main" r:embed="rId5"/>
                </a:ext>
              </a:extLst>
            </a:blip>
            <a:stretch>
              <a:fillRect r="-4185"/>
            </a:stretch>
          </a:blipFill>
        </p:spPr>
        <p:txBody>
          <a:bodyPr/>
          <a:lstStyle/>
          <a:p>
            <a:endParaRPr lang="en-US"/>
          </a:p>
        </p:txBody>
      </p:sp>
      <p:sp>
        <p:nvSpPr>
          <p:cNvPr id="22" name="Freeform 22"/>
          <p:cNvSpPr/>
          <p:nvPr/>
        </p:nvSpPr>
        <p:spPr>
          <a:xfrm rot="4221280">
            <a:off x="-1544146" y="455417"/>
            <a:ext cx="3088412" cy="2553087"/>
          </a:xfrm>
          <a:custGeom>
            <a:avLst/>
            <a:gdLst/>
            <a:ahLst/>
            <a:cxnLst/>
            <a:rect l="l" t="t" r="r" b="b"/>
            <a:pathLst>
              <a:path w="3088412" h="2553087">
                <a:moveTo>
                  <a:pt x="0" y="0"/>
                </a:moveTo>
                <a:lnTo>
                  <a:pt x="3088412" y="0"/>
                </a:lnTo>
                <a:lnTo>
                  <a:pt x="3088412" y="2553087"/>
                </a:lnTo>
                <a:lnTo>
                  <a:pt x="0" y="2553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rot="9621092" flipH="1">
            <a:off x="-638432" y="-753757"/>
            <a:ext cx="2858462" cy="2472449"/>
          </a:xfrm>
          <a:custGeom>
            <a:avLst/>
            <a:gdLst/>
            <a:ahLst/>
            <a:cxnLst/>
            <a:rect l="l" t="t" r="r" b="b"/>
            <a:pathLst>
              <a:path w="2858462" h="2472449">
                <a:moveTo>
                  <a:pt x="2858462" y="0"/>
                </a:moveTo>
                <a:lnTo>
                  <a:pt x="0" y="0"/>
                </a:lnTo>
                <a:lnTo>
                  <a:pt x="0" y="2472449"/>
                </a:lnTo>
                <a:lnTo>
                  <a:pt x="2858462" y="2472449"/>
                </a:lnTo>
                <a:lnTo>
                  <a:pt x="2858462" y="0"/>
                </a:lnTo>
                <a:close/>
              </a:path>
            </a:pathLst>
          </a:custGeom>
          <a:blipFill>
            <a:blip r:embed="rId8">
              <a:extLst>
                <a:ext uri="{96DAC541-7B7A-43D3-8B79-37D633B846F1}">
                  <asvg:svgBlip xmlns:asvg="http://schemas.microsoft.com/office/drawing/2016/SVG/main" r:embed="rId9"/>
                </a:ext>
              </a:extLst>
            </a:blip>
            <a:stretch>
              <a:fillRect b="-26352"/>
            </a:stretch>
          </a:blipFill>
        </p:spPr>
        <p:txBody>
          <a:bodyPr/>
          <a:lstStyle/>
          <a:p>
            <a:endParaRPr lang="en-US"/>
          </a:p>
        </p:txBody>
      </p:sp>
      <p:sp>
        <p:nvSpPr>
          <p:cNvPr id="24" name="Freeform 24"/>
          <p:cNvSpPr/>
          <p:nvPr/>
        </p:nvSpPr>
        <p:spPr>
          <a:xfrm rot="-4221683" flipH="1">
            <a:off x="16743854" y="455497"/>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rot="-9583278">
            <a:off x="16065942" y="-753757"/>
            <a:ext cx="2858462" cy="2472449"/>
          </a:xfrm>
          <a:custGeom>
            <a:avLst/>
            <a:gdLst/>
            <a:ahLst/>
            <a:cxnLst/>
            <a:rect l="l" t="t" r="r" b="b"/>
            <a:pathLst>
              <a:path w="2858462" h="2472449">
                <a:moveTo>
                  <a:pt x="0" y="0"/>
                </a:moveTo>
                <a:lnTo>
                  <a:pt x="2858462" y="0"/>
                </a:lnTo>
                <a:lnTo>
                  <a:pt x="2858462" y="2472449"/>
                </a:lnTo>
                <a:lnTo>
                  <a:pt x="0" y="2472449"/>
                </a:lnTo>
                <a:lnTo>
                  <a:pt x="0" y="0"/>
                </a:lnTo>
                <a:close/>
              </a:path>
            </a:pathLst>
          </a:custGeom>
          <a:blipFill>
            <a:blip r:embed="rId8">
              <a:extLst>
                <a:ext uri="{96DAC541-7B7A-43D3-8B79-37D633B846F1}">
                  <asvg:svgBlip xmlns:asvg="http://schemas.microsoft.com/office/drawing/2016/SVG/main" r:embed="rId9"/>
                </a:ext>
              </a:extLst>
            </a:blip>
            <a:stretch>
              <a:fillRect b="-26352"/>
            </a:stretch>
          </a:blipFill>
        </p:spPr>
        <p:txBody>
          <a:bodyPr/>
          <a:lstStyle/>
          <a:p>
            <a:endParaRPr lang="en-US"/>
          </a:p>
        </p:txBody>
      </p:sp>
      <p:sp>
        <p:nvSpPr>
          <p:cNvPr id="26" name="TextBox 25">
            <a:extLst>
              <a:ext uri="{FF2B5EF4-FFF2-40B4-BE49-F238E27FC236}">
                <a16:creationId xmlns:a16="http://schemas.microsoft.com/office/drawing/2014/main" id="{C696A61F-5CD2-5149-65F5-3EA74D126AF5}"/>
              </a:ext>
            </a:extLst>
          </p:cNvPr>
          <p:cNvSpPr txBox="1"/>
          <p:nvPr/>
        </p:nvSpPr>
        <p:spPr>
          <a:xfrm>
            <a:off x="5720017" y="585927"/>
            <a:ext cx="10815315" cy="1569660"/>
          </a:xfrm>
          <a:prstGeom prst="rect">
            <a:avLst/>
          </a:prstGeom>
          <a:noFill/>
          <a:effectLst/>
        </p:spPr>
        <p:txBody>
          <a:bodyPr wrap="square" rtlCol="0">
            <a:spAutoFit/>
          </a:bodyPr>
          <a:lstStyle/>
          <a:p>
            <a:r>
              <a:rPr lang="en-US" sz="9600" b="1" dirty="0">
                <a:solidFill>
                  <a:srgbClr val="FF0000"/>
                </a:solidFill>
                <a:effectLst>
                  <a:glow rad="88900">
                    <a:schemeClr val="bg1"/>
                  </a:glow>
                </a:effectLst>
                <a:latin typeface="Bogart Bold" panose="020B0604020202020204" charset="0"/>
                <a:cs typeface="Arial" panose="020B0604020202020204" pitchFamily="34" charset="0"/>
              </a:rPr>
              <a:t>Homework</a:t>
            </a:r>
          </a:p>
        </p:txBody>
      </p:sp>
      <p:sp>
        <p:nvSpPr>
          <p:cNvPr id="27" name="TextBox 26">
            <a:extLst>
              <a:ext uri="{FF2B5EF4-FFF2-40B4-BE49-F238E27FC236}">
                <a16:creationId xmlns:a16="http://schemas.microsoft.com/office/drawing/2014/main" id="{802F5468-4600-8E53-DE28-287D61A71627}"/>
              </a:ext>
            </a:extLst>
          </p:cNvPr>
          <p:cNvSpPr txBox="1"/>
          <p:nvPr/>
        </p:nvSpPr>
        <p:spPr>
          <a:xfrm>
            <a:off x="3531857" y="2606725"/>
            <a:ext cx="11963400" cy="2481449"/>
          </a:xfrm>
          <a:prstGeom prst="rect">
            <a:avLst/>
          </a:prstGeom>
          <a:noFill/>
        </p:spPr>
        <p:txBody>
          <a:bodyPr wrap="square" rtlCol="0">
            <a:spAutoFit/>
          </a:bodyPr>
          <a:lstStyle/>
          <a:p>
            <a:pPr>
              <a:lnSpc>
                <a:spcPct val="150000"/>
              </a:lnSpc>
            </a:pPr>
            <a:r>
              <a:rPr lang="en-US" sz="5400" dirty="0">
                <a:solidFill>
                  <a:schemeClr val="bg1"/>
                </a:solidFill>
                <a:latin typeface="Bogart" panose="020B0604020202020204" charset="0"/>
              </a:rPr>
              <a:t>- Do ex C in workbook. </a:t>
            </a:r>
          </a:p>
          <a:p>
            <a:pPr>
              <a:lnSpc>
                <a:spcPct val="150000"/>
              </a:lnSpc>
            </a:pPr>
            <a:r>
              <a:rPr lang="en-US" sz="5400" dirty="0">
                <a:solidFill>
                  <a:schemeClr val="bg1"/>
                </a:solidFill>
                <a:latin typeface="Bogart" panose="020B0604020202020204" charset="0"/>
              </a:rPr>
              <a:t>- Prepare: Skills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57701-ABA8-74E5-0BF0-65ADCF9CEBF0}"/>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4382DD61-6D29-B243-D3BF-C8CD1CA4BB55}"/>
              </a:ext>
            </a:extLst>
          </p:cNvPr>
          <p:cNvSpPr/>
          <p:nvPr/>
        </p:nvSpPr>
        <p:spPr>
          <a:xfrm>
            <a:off x="3540059" y="6286500"/>
            <a:ext cx="11207881" cy="0"/>
          </a:xfrm>
          <a:prstGeom prst="line">
            <a:avLst/>
          </a:prstGeom>
          <a:ln w="19050" cap="rnd">
            <a:solidFill>
              <a:srgbClr val="FFFFFF"/>
            </a:solidFill>
            <a:prstDash val="solid"/>
            <a:headEnd type="none" w="sm" len="sm"/>
            <a:tailEnd type="none" w="sm" len="sm"/>
          </a:ln>
        </p:spPr>
        <p:txBody>
          <a:bodyPr/>
          <a:lstStyle/>
          <a:p>
            <a:endParaRPr lang="en-US"/>
          </a:p>
        </p:txBody>
      </p:sp>
      <p:sp>
        <p:nvSpPr>
          <p:cNvPr id="6" name="AutoShape 6">
            <a:extLst>
              <a:ext uri="{FF2B5EF4-FFF2-40B4-BE49-F238E27FC236}">
                <a16:creationId xmlns:a16="http://schemas.microsoft.com/office/drawing/2014/main" id="{E051DC5D-CA84-DA84-353A-029CE484EA69}"/>
              </a:ext>
            </a:extLst>
          </p:cNvPr>
          <p:cNvSpPr/>
          <p:nvPr/>
        </p:nvSpPr>
        <p:spPr>
          <a:xfrm>
            <a:off x="3540059" y="7580407"/>
            <a:ext cx="11207881" cy="0"/>
          </a:xfrm>
          <a:prstGeom prst="line">
            <a:avLst/>
          </a:prstGeom>
          <a:ln w="19050" cap="rnd">
            <a:solidFill>
              <a:srgbClr val="FFFFFF"/>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EC6BE6D7-36B9-BB14-28BA-9976D2C9B3B8}"/>
              </a:ext>
            </a:extLst>
          </p:cNvPr>
          <p:cNvSpPr/>
          <p:nvPr/>
        </p:nvSpPr>
        <p:spPr>
          <a:xfrm>
            <a:off x="3540059" y="1859658"/>
            <a:ext cx="11207881" cy="0"/>
          </a:xfrm>
          <a:prstGeom prst="line">
            <a:avLst/>
          </a:prstGeom>
          <a:ln w="19050" cap="rnd">
            <a:solidFill>
              <a:srgbClr val="FFFFFF"/>
            </a:solidFill>
            <a:prstDash val="solid"/>
            <a:headEnd type="none" w="sm" len="sm"/>
            <a:tailEnd type="none" w="sm" len="sm"/>
          </a:ln>
        </p:spPr>
        <p:txBody>
          <a:bodyPr/>
          <a:lstStyle/>
          <a:p>
            <a:endParaRPr lang="en-US"/>
          </a:p>
        </p:txBody>
      </p:sp>
      <p:grpSp>
        <p:nvGrpSpPr>
          <p:cNvPr id="12" name="Group 12">
            <a:extLst>
              <a:ext uri="{FF2B5EF4-FFF2-40B4-BE49-F238E27FC236}">
                <a16:creationId xmlns:a16="http://schemas.microsoft.com/office/drawing/2014/main" id="{1678364D-BC93-2E9B-33CE-2E7205D91F38}"/>
              </a:ext>
            </a:extLst>
          </p:cNvPr>
          <p:cNvGrpSpPr/>
          <p:nvPr/>
        </p:nvGrpSpPr>
        <p:grpSpPr>
          <a:xfrm>
            <a:off x="-1952625" y="8743950"/>
            <a:ext cx="22193250" cy="3086100"/>
            <a:chOff x="0" y="0"/>
            <a:chExt cx="5845136" cy="812800"/>
          </a:xfrm>
        </p:grpSpPr>
        <p:sp>
          <p:nvSpPr>
            <p:cNvPr id="13" name="Freeform 13">
              <a:extLst>
                <a:ext uri="{FF2B5EF4-FFF2-40B4-BE49-F238E27FC236}">
                  <a16:creationId xmlns:a16="http://schemas.microsoft.com/office/drawing/2014/main" id="{635A6328-AFD3-D6FF-BB8D-65D29F2FE840}"/>
                </a:ext>
              </a:extLst>
            </p:cNvPr>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txBody>
            <a:bodyPr/>
            <a:lstStyle/>
            <a:p>
              <a:endParaRPr lang="en-US"/>
            </a:p>
          </p:txBody>
        </p:sp>
        <p:sp>
          <p:nvSpPr>
            <p:cNvPr id="14" name="TextBox 14">
              <a:extLst>
                <a:ext uri="{FF2B5EF4-FFF2-40B4-BE49-F238E27FC236}">
                  <a16:creationId xmlns:a16="http://schemas.microsoft.com/office/drawing/2014/main" id="{7D8DDD2F-3966-F363-FEE0-CDC3D117D337}"/>
                </a:ext>
              </a:extLst>
            </p:cNvPr>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15" name="Freeform 15">
            <a:extLst>
              <a:ext uri="{FF2B5EF4-FFF2-40B4-BE49-F238E27FC236}">
                <a16:creationId xmlns:a16="http://schemas.microsoft.com/office/drawing/2014/main" id="{821C5DF7-CCBC-F06D-F113-E75685D68F04}"/>
              </a:ext>
            </a:extLst>
          </p:cNvPr>
          <p:cNvSpPr/>
          <p:nvPr/>
        </p:nvSpPr>
        <p:spPr>
          <a:xfrm flipH="1">
            <a:off x="-651554" y="3777376"/>
            <a:ext cx="3360508" cy="3822081"/>
          </a:xfrm>
          <a:custGeom>
            <a:avLst/>
            <a:gdLst/>
            <a:ahLst/>
            <a:cxnLst/>
            <a:rect l="l" t="t" r="r" b="b"/>
            <a:pathLst>
              <a:path w="3360508" h="3822081">
                <a:moveTo>
                  <a:pt x="3360508" y="0"/>
                </a:moveTo>
                <a:lnTo>
                  <a:pt x="0" y="0"/>
                </a:lnTo>
                <a:lnTo>
                  <a:pt x="0" y="3822081"/>
                </a:lnTo>
                <a:lnTo>
                  <a:pt x="3360508" y="3822081"/>
                </a:lnTo>
                <a:lnTo>
                  <a:pt x="3360508" y="0"/>
                </a:lnTo>
                <a:close/>
              </a:path>
            </a:pathLst>
          </a:custGeom>
          <a:blipFill>
            <a:blip r:embed="rId2">
              <a:extLst>
                <a:ext uri="{96DAC541-7B7A-43D3-8B79-37D633B846F1}">
                  <asvg:svgBlip xmlns:asvg="http://schemas.microsoft.com/office/drawing/2016/SVG/main" r:embed="rId3"/>
                </a:ext>
              </a:extLst>
            </a:blip>
            <a:stretch>
              <a:fillRect r="-5205"/>
            </a:stretch>
          </a:blipFill>
        </p:spPr>
        <p:txBody>
          <a:bodyPr/>
          <a:lstStyle/>
          <a:p>
            <a:endParaRPr lang="en-US"/>
          </a:p>
        </p:txBody>
      </p:sp>
      <p:sp>
        <p:nvSpPr>
          <p:cNvPr id="16" name="Freeform 16">
            <a:extLst>
              <a:ext uri="{FF2B5EF4-FFF2-40B4-BE49-F238E27FC236}">
                <a16:creationId xmlns:a16="http://schemas.microsoft.com/office/drawing/2014/main" id="{BC8C9710-CA54-2B40-3445-EBAAD2BD3ABB}"/>
              </a:ext>
            </a:extLst>
          </p:cNvPr>
          <p:cNvSpPr/>
          <p:nvPr/>
        </p:nvSpPr>
        <p:spPr>
          <a:xfrm>
            <a:off x="12737232" y="6737639"/>
            <a:ext cx="5550768" cy="3549361"/>
          </a:xfrm>
          <a:custGeom>
            <a:avLst/>
            <a:gdLst/>
            <a:ahLst/>
            <a:cxnLst/>
            <a:rect l="l" t="t" r="r" b="b"/>
            <a:pathLst>
              <a:path w="5550768" h="3549361">
                <a:moveTo>
                  <a:pt x="0" y="0"/>
                </a:moveTo>
                <a:lnTo>
                  <a:pt x="5550768" y="0"/>
                </a:lnTo>
                <a:lnTo>
                  <a:pt x="5550768" y="3549361"/>
                </a:lnTo>
                <a:lnTo>
                  <a:pt x="0" y="3549361"/>
                </a:lnTo>
                <a:lnTo>
                  <a:pt x="0" y="0"/>
                </a:lnTo>
                <a:close/>
              </a:path>
            </a:pathLst>
          </a:custGeom>
          <a:blipFill>
            <a:blip r:embed="rId4">
              <a:extLst>
                <a:ext uri="{96DAC541-7B7A-43D3-8B79-37D633B846F1}">
                  <asvg:svgBlip xmlns:asvg="http://schemas.microsoft.com/office/drawing/2016/SVG/main" r:embed="rId5"/>
                </a:ext>
              </a:extLst>
            </a:blip>
            <a:stretch>
              <a:fillRect r="-4185"/>
            </a:stretch>
          </a:blipFill>
        </p:spPr>
        <p:txBody>
          <a:bodyPr/>
          <a:lstStyle/>
          <a:p>
            <a:endParaRPr lang="en-US"/>
          </a:p>
        </p:txBody>
      </p:sp>
      <p:sp>
        <p:nvSpPr>
          <p:cNvPr id="22" name="Freeform 22">
            <a:extLst>
              <a:ext uri="{FF2B5EF4-FFF2-40B4-BE49-F238E27FC236}">
                <a16:creationId xmlns:a16="http://schemas.microsoft.com/office/drawing/2014/main" id="{2225CDC3-F889-A14F-448D-5D5B1B2D873A}"/>
              </a:ext>
            </a:extLst>
          </p:cNvPr>
          <p:cNvSpPr/>
          <p:nvPr/>
        </p:nvSpPr>
        <p:spPr>
          <a:xfrm rot="4221280">
            <a:off x="-1544146" y="455417"/>
            <a:ext cx="3088412" cy="2553087"/>
          </a:xfrm>
          <a:custGeom>
            <a:avLst/>
            <a:gdLst/>
            <a:ahLst/>
            <a:cxnLst/>
            <a:rect l="l" t="t" r="r" b="b"/>
            <a:pathLst>
              <a:path w="3088412" h="2553087">
                <a:moveTo>
                  <a:pt x="0" y="0"/>
                </a:moveTo>
                <a:lnTo>
                  <a:pt x="3088412" y="0"/>
                </a:lnTo>
                <a:lnTo>
                  <a:pt x="3088412" y="2553087"/>
                </a:lnTo>
                <a:lnTo>
                  <a:pt x="0" y="2553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7B4AEBF6-210F-F01E-14CD-59097721D24A}"/>
              </a:ext>
            </a:extLst>
          </p:cNvPr>
          <p:cNvSpPr/>
          <p:nvPr/>
        </p:nvSpPr>
        <p:spPr>
          <a:xfrm rot="9621092" flipH="1">
            <a:off x="-638432" y="-753757"/>
            <a:ext cx="2858462" cy="2472449"/>
          </a:xfrm>
          <a:custGeom>
            <a:avLst/>
            <a:gdLst/>
            <a:ahLst/>
            <a:cxnLst/>
            <a:rect l="l" t="t" r="r" b="b"/>
            <a:pathLst>
              <a:path w="2858462" h="2472449">
                <a:moveTo>
                  <a:pt x="2858462" y="0"/>
                </a:moveTo>
                <a:lnTo>
                  <a:pt x="0" y="0"/>
                </a:lnTo>
                <a:lnTo>
                  <a:pt x="0" y="2472449"/>
                </a:lnTo>
                <a:lnTo>
                  <a:pt x="2858462" y="2472449"/>
                </a:lnTo>
                <a:lnTo>
                  <a:pt x="2858462" y="0"/>
                </a:lnTo>
                <a:close/>
              </a:path>
            </a:pathLst>
          </a:custGeom>
          <a:blipFill>
            <a:blip r:embed="rId8">
              <a:extLst>
                <a:ext uri="{96DAC541-7B7A-43D3-8B79-37D633B846F1}">
                  <asvg:svgBlip xmlns:asvg="http://schemas.microsoft.com/office/drawing/2016/SVG/main" r:embed="rId9"/>
                </a:ext>
              </a:extLst>
            </a:blip>
            <a:stretch>
              <a:fillRect b="-26352"/>
            </a:stretch>
          </a:blipFill>
        </p:spPr>
        <p:txBody>
          <a:bodyPr/>
          <a:lstStyle/>
          <a:p>
            <a:endParaRPr lang="en-US"/>
          </a:p>
        </p:txBody>
      </p:sp>
      <p:sp>
        <p:nvSpPr>
          <p:cNvPr id="24" name="Freeform 24">
            <a:extLst>
              <a:ext uri="{FF2B5EF4-FFF2-40B4-BE49-F238E27FC236}">
                <a16:creationId xmlns:a16="http://schemas.microsoft.com/office/drawing/2014/main" id="{70E1834C-1D50-1907-50DC-9B6B94CC5AF0}"/>
              </a:ext>
            </a:extLst>
          </p:cNvPr>
          <p:cNvSpPr/>
          <p:nvPr/>
        </p:nvSpPr>
        <p:spPr>
          <a:xfrm rot="-4221683" flipH="1">
            <a:off x="16743854" y="455497"/>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a:extLst>
              <a:ext uri="{FF2B5EF4-FFF2-40B4-BE49-F238E27FC236}">
                <a16:creationId xmlns:a16="http://schemas.microsoft.com/office/drawing/2014/main" id="{A902B881-9F91-06ED-719F-75F9EC0B87D0}"/>
              </a:ext>
            </a:extLst>
          </p:cNvPr>
          <p:cNvSpPr/>
          <p:nvPr/>
        </p:nvSpPr>
        <p:spPr>
          <a:xfrm rot="-9583278">
            <a:off x="16065942" y="-753757"/>
            <a:ext cx="2858462" cy="2472449"/>
          </a:xfrm>
          <a:custGeom>
            <a:avLst/>
            <a:gdLst/>
            <a:ahLst/>
            <a:cxnLst/>
            <a:rect l="l" t="t" r="r" b="b"/>
            <a:pathLst>
              <a:path w="2858462" h="2472449">
                <a:moveTo>
                  <a:pt x="0" y="0"/>
                </a:moveTo>
                <a:lnTo>
                  <a:pt x="2858462" y="0"/>
                </a:lnTo>
                <a:lnTo>
                  <a:pt x="2858462" y="2472449"/>
                </a:lnTo>
                <a:lnTo>
                  <a:pt x="0" y="2472449"/>
                </a:lnTo>
                <a:lnTo>
                  <a:pt x="0" y="0"/>
                </a:lnTo>
                <a:close/>
              </a:path>
            </a:pathLst>
          </a:custGeom>
          <a:blipFill>
            <a:blip r:embed="rId8">
              <a:extLst>
                <a:ext uri="{96DAC541-7B7A-43D3-8B79-37D633B846F1}">
                  <asvg:svgBlip xmlns:asvg="http://schemas.microsoft.com/office/drawing/2016/SVG/main" r:embed="rId9"/>
                </a:ext>
              </a:extLst>
            </a:blip>
            <a:stretch>
              <a:fillRect b="-26352"/>
            </a:stretch>
          </a:blipFill>
        </p:spPr>
        <p:txBody>
          <a:bodyPr/>
          <a:lstStyle/>
          <a:p>
            <a:endParaRPr lang="en-US"/>
          </a:p>
        </p:txBody>
      </p:sp>
      <p:sp>
        <p:nvSpPr>
          <p:cNvPr id="26" name="TextBox 25">
            <a:extLst>
              <a:ext uri="{FF2B5EF4-FFF2-40B4-BE49-F238E27FC236}">
                <a16:creationId xmlns:a16="http://schemas.microsoft.com/office/drawing/2014/main" id="{81040F1C-5350-3398-2046-3D1314BCD9F4}"/>
              </a:ext>
            </a:extLst>
          </p:cNvPr>
          <p:cNvSpPr txBox="1"/>
          <p:nvPr/>
        </p:nvSpPr>
        <p:spPr>
          <a:xfrm>
            <a:off x="5720017" y="585927"/>
            <a:ext cx="10815315" cy="1569660"/>
          </a:xfrm>
          <a:prstGeom prst="rect">
            <a:avLst/>
          </a:prstGeom>
          <a:noFill/>
          <a:effectLst/>
        </p:spPr>
        <p:txBody>
          <a:bodyPr wrap="square" rtlCol="0">
            <a:spAutoFit/>
          </a:bodyPr>
          <a:lstStyle/>
          <a:p>
            <a:r>
              <a:rPr lang="en-US" sz="9600" b="1" dirty="0">
                <a:solidFill>
                  <a:srgbClr val="FF0000"/>
                </a:solidFill>
                <a:effectLst>
                  <a:glow rad="88900">
                    <a:schemeClr val="bg1"/>
                  </a:glow>
                </a:effectLst>
                <a:latin typeface="Bogart Bold" panose="020B0604020202020204" charset="0"/>
                <a:cs typeface="Arial" panose="020B0604020202020204" pitchFamily="34" charset="0"/>
              </a:rPr>
              <a:t>Wrap-up</a:t>
            </a:r>
          </a:p>
        </p:txBody>
      </p:sp>
      <p:sp>
        <p:nvSpPr>
          <p:cNvPr id="27" name="TextBox 26">
            <a:extLst>
              <a:ext uri="{FF2B5EF4-FFF2-40B4-BE49-F238E27FC236}">
                <a16:creationId xmlns:a16="http://schemas.microsoft.com/office/drawing/2014/main" id="{744805C0-302A-81C4-2C4B-1BA603151C26}"/>
              </a:ext>
            </a:extLst>
          </p:cNvPr>
          <p:cNvSpPr txBox="1"/>
          <p:nvPr/>
        </p:nvSpPr>
        <p:spPr>
          <a:xfrm>
            <a:off x="3531857" y="2606725"/>
            <a:ext cx="11963400" cy="3727944"/>
          </a:xfrm>
          <a:prstGeom prst="rect">
            <a:avLst/>
          </a:prstGeom>
          <a:noFill/>
        </p:spPr>
        <p:txBody>
          <a:bodyPr wrap="square" rtlCol="0">
            <a:spAutoFit/>
          </a:bodyPr>
          <a:lstStyle/>
          <a:p>
            <a:pPr>
              <a:lnSpc>
                <a:spcPct val="150000"/>
              </a:lnSpc>
            </a:pPr>
            <a:r>
              <a:rPr lang="en-US" sz="5400" dirty="0">
                <a:solidFill>
                  <a:schemeClr val="bg1"/>
                </a:solidFill>
                <a:latin typeface="Bogart" panose="020B0604020202020204" charset="0"/>
              </a:rPr>
              <a:t>What have we learned in this lesson?</a:t>
            </a:r>
          </a:p>
          <a:p>
            <a:pPr marL="457200" indent="-457200">
              <a:lnSpc>
                <a:spcPct val="150000"/>
              </a:lnSpc>
              <a:buFont typeface="Wingdings" panose="05000000000000000000" pitchFamily="2" charset="2"/>
              <a:buChar char="ü"/>
            </a:pPr>
            <a:r>
              <a:rPr lang="en-US" sz="5400" dirty="0">
                <a:solidFill>
                  <a:schemeClr val="bg1"/>
                </a:solidFill>
                <a:latin typeface="Bogart" panose="020B0604020202020204" charset="0"/>
              </a:rPr>
              <a:t> Asking for clarification</a:t>
            </a:r>
          </a:p>
          <a:p>
            <a:pPr marL="457200" indent="-457200">
              <a:lnSpc>
                <a:spcPct val="150000"/>
              </a:lnSpc>
              <a:buFont typeface="Wingdings" panose="05000000000000000000" pitchFamily="2" charset="2"/>
              <a:buChar char="ü"/>
            </a:pPr>
            <a:r>
              <a:rPr lang="en-US" sz="5400" dirty="0">
                <a:solidFill>
                  <a:schemeClr val="bg1"/>
                </a:solidFill>
                <a:latin typeface="Bogart" panose="020B0604020202020204" charset="0"/>
              </a:rPr>
              <a:t> Get information about Earth Day</a:t>
            </a:r>
          </a:p>
        </p:txBody>
      </p:sp>
    </p:spTree>
    <p:extLst>
      <p:ext uri="{BB962C8B-B14F-4D97-AF65-F5344CB8AC3E}">
        <p14:creationId xmlns:p14="http://schemas.microsoft.com/office/powerpoint/2010/main" val="42749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barn(inVertical)">
                                      <p:cBhvr>
                                        <p:cTn id="7" dur="500"/>
                                        <p:tgtEl>
                                          <p:spTgt spid="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2" end="2"/>
                                            </p:txEl>
                                          </p:spTgt>
                                        </p:tgtEl>
                                        <p:attrNameLst>
                                          <p:attrName>style.visibility</p:attrName>
                                        </p:attrNameLst>
                                      </p:cBhvr>
                                      <p:to>
                                        <p:strVal val="visible"/>
                                      </p:to>
                                    </p:set>
                                    <p:animEffect transition="in" filter="barn(inVertical)">
                                      <p:cBhvr>
                                        <p:cTn id="1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817685" y="4934839"/>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0" y="6153150"/>
            <a:ext cx="18288000" cy="4133850"/>
            <a:chOff x="0" y="0"/>
            <a:chExt cx="4816593" cy="1088751"/>
          </a:xfrm>
        </p:grpSpPr>
        <p:sp>
          <p:nvSpPr>
            <p:cNvPr id="6" name="Freeform 6"/>
            <p:cNvSpPr/>
            <p:nvPr/>
          </p:nvSpPr>
          <p:spPr>
            <a:xfrm>
              <a:off x="0" y="0"/>
              <a:ext cx="4816592" cy="1088751"/>
            </a:xfrm>
            <a:custGeom>
              <a:avLst/>
              <a:gdLst/>
              <a:ahLst/>
              <a:cxnLst/>
              <a:rect l="l" t="t" r="r" b="b"/>
              <a:pathLst>
                <a:path w="4816592" h="1088751">
                  <a:moveTo>
                    <a:pt x="0" y="0"/>
                  </a:moveTo>
                  <a:lnTo>
                    <a:pt x="4816592" y="0"/>
                  </a:lnTo>
                  <a:lnTo>
                    <a:pt x="4816592" y="1088751"/>
                  </a:lnTo>
                  <a:lnTo>
                    <a:pt x="0" y="1088751"/>
                  </a:lnTo>
                  <a:lnTo>
                    <a:pt x="0" y="0"/>
                  </a:lnTo>
                </a:path>
              </a:pathLst>
            </a:custGeom>
            <a:solidFill>
              <a:srgbClr val="41B93C"/>
            </a:solidFill>
          </p:spPr>
          <p:txBody>
            <a:bodyPr/>
            <a:lstStyle/>
            <a:p>
              <a:endParaRPr lang="en-US"/>
            </a:p>
          </p:txBody>
        </p:sp>
        <p:sp>
          <p:nvSpPr>
            <p:cNvPr id="7" name="TextBox 7"/>
            <p:cNvSpPr txBox="1"/>
            <p:nvPr/>
          </p:nvSpPr>
          <p:spPr>
            <a:xfrm>
              <a:off x="0" y="-66675"/>
              <a:ext cx="812800" cy="879475"/>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9914728" y="2680522"/>
            <a:ext cx="4096850" cy="3543603"/>
          </a:xfrm>
          <a:custGeom>
            <a:avLst/>
            <a:gdLst/>
            <a:ahLst/>
            <a:cxnLst/>
            <a:rect l="l" t="t" r="r" b="b"/>
            <a:pathLst>
              <a:path w="4096850" h="3543603">
                <a:moveTo>
                  <a:pt x="0" y="0"/>
                </a:moveTo>
                <a:lnTo>
                  <a:pt x="4096850" y="0"/>
                </a:lnTo>
                <a:lnTo>
                  <a:pt x="4096850" y="3543603"/>
                </a:lnTo>
                <a:lnTo>
                  <a:pt x="0" y="3543603"/>
                </a:lnTo>
                <a:lnTo>
                  <a:pt x="0" y="0"/>
                </a:lnTo>
                <a:close/>
              </a:path>
            </a:pathLst>
          </a:custGeom>
          <a:blipFill>
            <a:blip r:embed="rId2">
              <a:extLst>
                <a:ext uri="{96DAC541-7B7A-43D3-8B79-37D633B846F1}">
                  <asvg:svgBlip xmlns:asvg="http://schemas.microsoft.com/office/drawing/2016/SVG/main" r:embed="rId3"/>
                </a:ext>
              </a:extLst>
            </a:blip>
            <a:stretch>
              <a:fillRect b="-26352"/>
            </a:stretch>
          </a:blipFill>
        </p:spPr>
        <p:txBody>
          <a:bodyPr/>
          <a:lstStyle/>
          <a:p>
            <a:endParaRPr lang="en-US"/>
          </a:p>
        </p:txBody>
      </p:sp>
      <p:sp>
        <p:nvSpPr>
          <p:cNvPr id="9" name="Freeform 9"/>
          <p:cNvSpPr/>
          <p:nvPr/>
        </p:nvSpPr>
        <p:spPr>
          <a:xfrm flipH="1">
            <a:off x="4276422" y="2680522"/>
            <a:ext cx="4096850" cy="3543603"/>
          </a:xfrm>
          <a:custGeom>
            <a:avLst/>
            <a:gdLst/>
            <a:ahLst/>
            <a:cxnLst/>
            <a:rect l="l" t="t" r="r" b="b"/>
            <a:pathLst>
              <a:path w="4096850" h="3543603">
                <a:moveTo>
                  <a:pt x="4096850" y="0"/>
                </a:moveTo>
                <a:lnTo>
                  <a:pt x="0" y="0"/>
                </a:lnTo>
                <a:lnTo>
                  <a:pt x="0" y="3543603"/>
                </a:lnTo>
                <a:lnTo>
                  <a:pt x="4096850" y="3543603"/>
                </a:lnTo>
                <a:lnTo>
                  <a:pt x="4096850" y="0"/>
                </a:lnTo>
                <a:close/>
              </a:path>
            </a:pathLst>
          </a:custGeom>
          <a:blipFill>
            <a:blip r:embed="rId2">
              <a:extLst>
                <a:ext uri="{96DAC541-7B7A-43D3-8B79-37D633B846F1}">
                  <asvg:svgBlip xmlns:asvg="http://schemas.microsoft.com/office/drawing/2016/SVG/main" r:embed="rId3"/>
                </a:ext>
              </a:extLst>
            </a:blip>
            <a:stretch>
              <a:fillRect b="-26352"/>
            </a:stretch>
          </a:blipFill>
        </p:spPr>
        <p:txBody>
          <a:bodyPr/>
          <a:lstStyle/>
          <a:p>
            <a:endParaRPr lang="en-US"/>
          </a:p>
        </p:txBody>
      </p:sp>
      <p:sp>
        <p:nvSpPr>
          <p:cNvPr id="10" name="Freeform 10"/>
          <p:cNvSpPr/>
          <p:nvPr/>
        </p:nvSpPr>
        <p:spPr>
          <a:xfrm>
            <a:off x="6135437" y="1028700"/>
            <a:ext cx="6017126" cy="5377806"/>
          </a:xfrm>
          <a:custGeom>
            <a:avLst/>
            <a:gdLst/>
            <a:ahLst/>
            <a:cxnLst/>
            <a:rect l="l" t="t" r="r" b="b"/>
            <a:pathLst>
              <a:path w="6017126" h="5377806">
                <a:moveTo>
                  <a:pt x="0" y="0"/>
                </a:moveTo>
                <a:lnTo>
                  <a:pt x="6017126" y="0"/>
                </a:lnTo>
                <a:lnTo>
                  <a:pt x="6017126" y="5377806"/>
                </a:lnTo>
                <a:lnTo>
                  <a:pt x="0" y="5377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3568023">
            <a:off x="-969416" y="-1232018"/>
            <a:ext cx="3370526" cy="4521437"/>
          </a:xfrm>
          <a:custGeom>
            <a:avLst/>
            <a:gdLst/>
            <a:ahLst/>
            <a:cxnLst/>
            <a:rect l="l" t="t" r="r" b="b"/>
            <a:pathLst>
              <a:path w="3370526" h="4521437">
                <a:moveTo>
                  <a:pt x="0" y="0"/>
                </a:moveTo>
                <a:lnTo>
                  <a:pt x="3370526" y="0"/>
                </a:lnTo>
                <a:lnTo>
                  <a:pt x="3370526" y="4521436"/>
                </a:lnTo>
                <a:lnTo>
                  <a:pt x="0" y="45214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3598901" flipH="1">
            <a:off x="15872572" y="-1240663"/>
            <a:ext cx="3383415" cy="4538727"/>
          </a:xfrm>
          <a:custGeom>
            <a:avLst/>
            <a:gdLst/>
            <a:ahLst/>
            <a:cxnLst/>
            <a:rect l="l" t="t" r="r" b="b"/>
            <a:pathLst>
              <a:path w="3383415" h="4538727">
                <a:moveTo>
                  <a:pt x="3383414" y="0"/>
                </a:moveTo>
                <a:lnTo>
                  <a:pt x="0" y="0"/>
                </a:lnTo>
                <a:lnTo>
                  <a:pt x="0" y="4538726"/>
                </a:lnTo>
                <a:lnTo>
                  <a:pt x="3383414" y="4538726"/>
                </a:lnTo>
                <a:lnTo>
                  <a:pt x="338341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2546247" y="7362041"/>
            <a:ext cx="13465385" cy="2123059"/>
          </a:xfrm>
          <a:prstGeom prst="rect">
            <a:avLst/>
          </a:prstGeom>
        </p:spPr>
        <p:txBody>
          <a:bodyPr lIns="0" tIns="0" rIns="0" bIns="0" rtlCol="0" anchor="t">
            <a:spAutoFit/>
          </a:bodyPr>
          <a:lstStyle/>
          <a:p>
            <a:pPr marL="0" lvl="0" indent="0" algn="ctr">
              <a:lnSpc>
                <a:spcPts val="16411"/>
              </a:lnSpc>
              <a:spcBef>
                <a:spcPct val="0"/>
              </a:spcBef>
            </a:pPr>
            <a:r>
              <a:rPr lang="en-US" sz="14919" u="none">
                <a:solidFill>
                  <a:srgbClr val="FFFFFF"/>
                </a:solidFill>
                <a:latin typeface="Bogart Heavy"/>
              </a:rPr>
              <a:t>THANK YOU</a:t>
            </a:r>
          </a:p>
        </p:txBody>
      </p:sp>
      <p:sp>
        <p:nvSpPr>
          <p:cNvPr id="14" name="Freeform 14"/>
          <p:cNvSpPr/>
          <p:nvPr/>
        </p:nvSpPr>
        <p:spPr>
          <a:xfrm>
            <a:off x="1028700" y="3983306"/>
            <a:ext cx="2021103" cy="2578760"/>
          </a:xfrm>
          <a:custGeom>
            <a:avLst/>
            <a:gdLst/>
            <a:ahLst/>
            <a:cxnLst/>
            <a:rect l="l" t="t" r="r" b="b"/>
            <a:pathLst>
              <a:path w="2021103" h="2578760">
                <a:moveTo>
                  <a:pt x="0" y="0"/>
                </a:moveTo>
                <a:lnTo>
                  <a:pt x="2021103" y="0"/>
                </a:lnTo>
                <a:lnTo>
                  <a:pt x="2021103" y="2578760"/>
                </a:lnTo>
                <a:lnTo>
                  <a:pt x="0" y="2578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5238197" y="3983306"/>
            <a:ext cx="2021103" cy="2578760"/>
          </a:xfrm>
          <a:custGeom>
            <a:avLst/>
            <a:gdLst/>
            <a:ahLst/>
            <a:cxnLst/>
            <a:rect l="l" t="t" r="r" b="b"/>
            <a:pathLst>
              <a:path w="2021103" h="2578760">
                <a:moveTo>
                  <a:pt x="0" y="0"/>
                </a:moveTo>
                <a:lnTo>
                  <a:pt x="2021103" y="0"/>
                </a:lnTo>
                <a:lnTo>
                  <a:pt x="2021103" y="2578760"/>
                </a:lnTo>
                <a:lnTo>
                  <a:pt x="0" y="2578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102258" y="6190466"/>
            <a:ext cx="3141510" cy="1028700"/>
          </a:xfrm>
          <a:custGeom>
            <a:avLst/>
            <a:gdLst/>
            <a:ahLst/>
            <a:cxnLst/>
            <a:rect l="l" t="t" r="r" b="b"/>
            <a:pathLst>
              <a:path w="3141510" h="1028700">
                <a:moveTo>
                  <a:pt x="0" y="0"/>
                </a:moveTo>
                <a:lnTo>
                  <a:pt x="3141510" y="0"/>
                </a:lnTo>
                <a:lnTo>
                  <a:pt x="3141510" y="1028700"/>
                </a:lnTo>
                <a:lnTo>
                  <a:pt x="0" y="1028700"/>
                </a:lnTo>
                <a:lnTo>
                  <a:pt x="0" y="0"/>
                </a:lnTo>
                <a:close/>
              </a:path>
            </a:pathLst>
          </a:custGeom>
          <a:blipFill>
            <a:blip r:embed="rId10">
              <a:extLst>
                <a:ext uri="{96DAC541-7B7A-43D3-8B79-37D633B846F1}">
                  <asvg:svgBlip xmlns:asvg="http://schemas.microsoft.com/office/drawing/2016/SVG/main" r:embed="rId11"/>
                </a:ext>
              </a:extLst>
            </a:blip>
            <a:stretch>
              <a:fillRect t="-23681"/>
            </a:stretch>
          </a:blipFill>
        </p:spPr>
        <p:txBody>
          <a:bodyPr/>
          <a:lstStyle/>
          <a:p>
            <a:endParaRPr lang="en-US"/>
          </a:p>
        </p:txBody>
      </p:sp>
      <p:sp>
        <p:nvSpPr>
          <p:cNvPr id="17" name="Freeform 17"/>
          <p:cNvSpPr/>
          <p:nvPr/>
        </p:nvSpPr>
        <p:spPr>
          <a:xfrm flipH="1">
            <a:off x="16248748" y="6190466"/>
            <a:ext cx="3141510" cy="1028700"/>
          </a:xfrm>
          <a:custGeom>
            <a:avLst/>
            <a:gdLst/>
            <a:ahLst/>
            <a:cxnLst/>
            <a:rect l="l" t="t" r="r" b="b"/>
            <a:pathLst>
              <a:path w="3141510" h="1028700">
                <a:moveTo>
                  <a:pt x="3141510" y="0"/>
                </a:moveTo>
                <a:lnTo>
                  <a:pt x="0" y="0"/>
                </a:lnTo>
                <a:lnTo>
                  <a:pt x="0" y="1028700"/>
                </a:lnTo>
                <a:lnTo>
                  <a:pt x="3141510" y="1028700"/>
                </a:lnTo>
                <a:lnTo>
                  <a:pt x="3141510" y="0"/>
                </a:lnTo>
                <a:close/>
              </a:path>
            </a:pathLst>
          </a:custGeom>
          <a:blipFill>
            <a:blip r:embed="rId10">
              <a:extLst>
                <a:ext uri="{96DAC541-7B7A-43D3-8B79-37D633B846F1}">
                  <asvg:svgBlip xmlns:asvg="http://schemas.microsoft.com/office/drawing/2016/SVG/main" r:embed="rId11"/>
                </a:ext>
              </a:extLst>
            </a:blip>
            <a:stretch>
              <a:fillRect t="-2368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5" name="Freeform 5"/>
          <p:cNvSpPr/>
          <p:nvPr/>
        </p:nvSpPr>
        <p:spPr>
          <a:xfrm>
            <a:off x="1028608" y="7523931"/>
            <a:ext cx="2068778" cy="2230489"/>
          </a:xfrm>
          <a:custGeom>
            <a:avLst/>
            <a:gdLst/>
            <a:ahLst/>
            <a:cxnLst/>
            <a:rect l="l" t="t" r="r" b="b"/>
            <a:pathLst>
              <a:path w="2068778" h="2230489">
                <a:moveTo>
                  <a:pt x="0" y="0"/>
                </a:moveTo>
                <a:lnTo>
                  <a:pt x="2068779" y="0"/>
                </a:lnTo>
                <a:lnTo>
                  <a:pt x="2068779" y="2230488"/>
                </a:lnTo>
                <a:lnTo>
                  <a:pt x="0" y="22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5512376" y="8101068"/>
            <a:ext cx="2068778" cy="2230489"/>
          </a:xfrm>
          <a:custGeom>
            <a:avLst/>
            <a:gdLst/>
            <a:ahLst/>
            <a:cxnLst/>
            <a:rect l="l" t="t" r="r" b="b"/>
            <a:pathLst>
              <a:path w="2068778" h="2230489">
                <a:moveTo>
                  <a:pt x="2068778" y="0"/>
                </a:moveTo>
                <a:lnTo>
                  <a:pt x="0" y="0"/>
                </a:lnTo>
                <a:lnTo>
                  <a:pt x="0" y="2230488"/>
                </a:lnTo>
                <a:lnTo>
                  <a:pt x="2068778" y="2230488"/>
                </a:lnTo>
                <a:lnTo>
                  <a:pt x="20687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403489" y="3922"/>
            <a:ext cx="9405497" cy="2718693"/>
          </a:xfrm>
          <a:prstGeom prst="rect">
            <a:avLst/>
          </a:prstGeom>
        </p:spPr>
        <p:txBody>
          <a:bodyPr lIns="0" tIns="0" rIns="0" bIns="0" rtlCol="0" anchor="t">
            <a:spAutoFit/>
          </a:bodyPr>
          <a:lstStyle/>
          <a:p>
            <a:pPr marL="0" lvl="0" indent="0" algn="ctr">
              <a:lnSpc>
                <a:spcPts val="10560"/>
              </a:lnSpc>
              <a:spcBef>
                <a:spcPct val="0"/>
              </a:spcBef>
            </a:pPr>
            <a:r>
              <a:rPr lang="en-US" sz="8000" u="none" dirty="0">
                <a:solidFill>
                  <a:srgbClr val="F7DB22"/>
                </a:solidFill>
                <a:latin typeface="Bogart Heavy"/>
              </a:rPr>
              <a:t>REARRANGE THE CONVERSATION</a:t>
            </a:r>
          </a:p>
        </p:txBody>
      </p:sp>
      <p:grpSp>
        <p:nvGrpSpPr>
          <p:cNvPr id="8" name="Group 8"/>
          <p:cNvGrpSpPr/>
          <p:nvPr/>
        </p:nvGrpSpPr>
        <p:grpSpPr>
          <a:xfrm>
            <a:off x="212488" y="3786916"/>
            <a:ext cx="6451815" cy="1477328"/>
            <a:chOff x="-1" y="-9525"/>
            <a:chExt cx="7234837" cy="1969770"/>
          </a:xfrm>
        </p:grpSpPr>
        <p:sp>
          <p:nvSpPr>
            <p:cNvPr id="9" name="TextBox 9"/>
            <p:cNvSpPr txBox="1"/>
            <p:nvPr/>
          </p:nvSpPr>
          <p:spPr>
            <a:xfrm>
              <a:off x="5865019" y="210135"/>
              <a:ext cx="1369817" cy="922655"/>
            </a:xfrm>
            <a:prstGeom prst="rect">
              <a:avLst/>
            </a:prstGeom>
          </p:spPr>
          <p:txBody>
            <a:bodyPr lIns="0" tIns="0" rIns="0" bIns="0" rtlCol="0" anchor="t">
              <a:spAutoFit/>
            </a:bodyPr>
            <a:lstStyle/>
            <a:p>
              <a:pPr marL="0" lvl="0" indent="0">
                <a:lnSpc>
                  <a:spcPts val="5280"/>
                </a:lnSpc>
                <a:spcBef>
                  <a:spcPct val="0"/>
                </a:spcBef>
              </a:pPr>
              <a:r>
                <a:rPr lang="en-US" sz="4800" dirty="0">
                  <a:solidFill>
                    <a:srgbClr val="FFFFFF"/>
                  </a:solidFill>
                  <a:latin typeface="Bogart Heavy"/>
                </a:rPr>
                <a:t>02</a:t>
              </a:r>
            </a:p>
          </p:txBody>
        </p:sp>
        <p:sp>
          <p:nvSpPr>
            <p:cNvPr id="10" name="TextBox 10"/>
            <p:cNvSpPr txBox="1"/>
            <p:nvPr/>
          </p:nvSpPr>
          <p:spPr>
            <a:xfrm>
              <a:off x="-1" y="-9525"/>
              <a:ext cx="5050300" cy="1969770"/>
            </a:xfrm>
            <a:prstGeom prst="rect">
              <a:avLst/>
            </a:prstGeom>
          </p:spPr>
          <p:txBody>
            <a:bodyPr wrap="square"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‘Single-use products’ are products made to be used once only.</a:t>
              </a:r>
            </a:p>
          </p:txBody>
        </p:sp>
      </p:grpSp>
      <p:grpSp>
        <p:nvGrpSpPr>
          <p:cNvPr id="11" name="Group 11"/>
          <p:cNvGrpSpPr/>
          <p:nvPr/>
        </p:nvGrpSpPr>
        <p:grpSpPr>
          <a:xfrm>
            <a:off x="360859" y="6102335"/>
            <a:ext cx="5426127" cy="1477328"/>
            <a:chOff x="0" y="-9525"/>
            <a:chExt cx="7234836" cy="1969771"/>
          </a:xfrm>
        </p:grpSpPr>
        <p:sp>
          <p:nvSpPr>
            <p:cNvPr id="12" name="TextBox 12"/>
            <p:cNvSpPr txBox="1"/>
            <p:nvPr/>
          </p:nvSpPr>
          <p:spPr>
            <a:xfrm>
              <a:off x="5865019" y="210135"/>
              <a:ext cx="1369817" cy="922655"/>
            </a:xfrm>
            <a:prstGeom prst="rect">
              <a:avLst/>
            </a:prstGeom>
          </p:spPr>
          <p:txBody>
            <a:bodyPr lIns="0" tIns="0" rIns="0" bIns="0" rtlCol="0" anchor="t">
              <a:spAutoFit/>
            </a:bodyPr>
            <a:lstStyle/>
            <a:p>
              <a:pPr marL="0" lvl="0" indent="0">
                <a:lnSpc>
                  <a:spcPts val="5280"/>
                </a:lnSpc>
                <a:spcBef>
                  <a:spcPct val="0"/>
                </a:spcBef>
              </a:pPr>
              <a:r>
                <a:rPr lang="en-US" sz="4800" dirty="0">
                  <a:solidFill>
                    <a:srgbClr val="FFFFFF"/>
                  </a:solidFill>
                  <a:latin typeface="Bogart Heavy"/>
                </a:rPr>
                <a:t>01</a:t>
              </a:r>
            </a:p>
          </p:txBody>
        </p:sp>
        <p:sp>
          <p:nvSpPr>
            <p:cNvPr id="13" name="TextBox 13"/>
            <p:cNvSpPr txBox="1"/>
            <p:nvPr/>
          </p:nvSpPr>
          <p:spPr>
            <a:xfrm>
              <a:off x="0" y="-9525"/>
              <a:ext cx="5646999" cy="1969771"/>
            </a:xfrm>
            <a:prstGeom prst="rect">
              <a:avLst/>
            </a:prstGeom>
          </p:spPr>
          <p:txBody>
            <a:bodyPr wrap="square"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And what does it mean by ‘global warming’?</a:t>
              </a:r>
            </a:p>
          </p:txBody>
        </p:sp>
      </p:grpSp>
      <p:grpSp>
        <p:nvGrpSpPr>
          <p:cNvPr id="14" name="Group 14"/>
          <p:cNvGrpSpPr/>
          <p:nvPr/>
        </p:nvGrpSpPr>
        <p:grpSpPr>
          <a:xfrm>
            <a:off x="7765035" y="2556217"/>
            <a:ext cx="3809705" cy="1195789"/>
            <a:chOff x="1378965" y="-185257"/>
            <a:chExt cx="5079607" cy="1594386"/>
          </a:xfrm>
        </p:grpSpPr>
        <p:sp>
          <p:nvSpPr>
            <p:cNvPr id="15" name="TextBox 15"/>
            <p:cNvSpPr txBox="1"/>
            <p:nvPr/>
          </p:nvSpPr>
          <p:spPr>
            <a:xfrm>
              <a:off x="2515701" y="-185257"/>
              <a:ext cx="1374725" cy="922655"/>
            </a:xfrm>
            <a:prstGeom prst="rect">
              <a:avLst/>
            </a:prstGeom>
          </p:spPr>
          <p:txBody>
            <a:bodyPr lIns="0" tIns="0" rIns="0" bIns="0" rtlCol="0" anchor="t">
              <a:spAutoFit/>
            </a:bodyPr>
            <a:lstStyle/>
            <a:p>
              <a:pPr marL="0" lvl="0" indent="0" algn="r">
                <a:lnSpc>
                  <a:spcPts val="5280"/>
                </a:lnSpc>
                <a:spcBef>
                  <a:spcPct val="0"/>
                </a:spcBef>
              </a:pPr>
              <a:r>
                <a:rPr lang="en-US" sz="4800" dirty="0">
                  <a:solidFill>
                    <a:schemeClr val="bg1"/>
                  </a:solidFill>
                  <a:latin typeface="Bogart Heavy"/>
                </a:rPr>
                <a:t>03</a:t>
              </a:r>
            </a:p>
          </p:txBody>
        </p:sp>
        <p:sp>
          <p:nvSpPr>
            <p:cNvPr id="16" name="TextBox 16"/>
            <p:cNvSpPr txBox="1"/>
            <p:nvPr/>
          </p:nvSpPr>
          <p:spPr>
            <a:xfrm>
              <a:off x="1378965" y="752539"/>
              <a:ext cx="5079607" cy="656590"/>
            </a:xfrm>
            <a:prstGeom prst="rect">
              <a:avLst/>
            </a:prstGeom>
          </p:spPr>
          <p:txBody>
            <a:bodyPr wrap="square"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Oh, thank you.</a:t>
              </a:r>
            </a:p>
          </p:txBody>
        </p:sp>
      </p:grpSp>
      <p:grpSp>
        <p:nvGrpSpPr>
          <p:cNvPr id="17" name="Group 17"/>
          <p:cNvGrpSpPr/>
          <p:nvPr/>
        </p:nvGrpSpPr>
        <p:grpSpPr>
          <a:xfrm>
            <a:off x="11862558" y="3632002"/>
            <a:ext cx="6425441" cy="2954655"/>
            <a:chOff x="0" y="-9525"/>
            <a:chExt cx="7255915" cy="3939539"/>
          </a:xfrm>
        </p:grpSpPr>
        <p:sp>
          <p:nvSpPr>
            <p:cNvPr id="18" name="TextBox 18"/>
            <p:cNvSpPr txBox="1"/>
            <p:nvPr/>
          </p:nvSpPr>
          <p:spPr>
            <a:xfrm>
              <a:off x="0" y="210135"/>
              <a:ext cx="1374726" cy="922655"/>
            </a:xfrm>
            <a:prstGeom prst="rect">
              <a:avLst/>
            </a:prstGeom>
          </p:spPr>
          <p:txBody>
            <a:bodyPr lIns="0" tIns="0" rIns="0" bIns="0" rtlCol="0" anchor="t">
              <a:spAutoFit/>
            </a:bodyPr>
            <a:lstStyle/>
            <a:p>
              <a:pPr marL="0" lvl="0" indent="0" algn="r">
                <a:lnSpc>
                  <a:spcPts val="5280"/>
                </a:lnSpc>
                <a:spcBef>
                  <a:spcPct val="0"/>
                </a:spcBef>
              </a:pPr>
              <a:r>
                <a:rPr lang="en-US" sz="4800" dirty="0">
                  <a:solidFill>
                    <a:schemeClr val="bg1"/>
                  </a:solidFill>
                  <a:latin typeface="Bogart Heavy"/>
                </a:rPr>
                <a:t>04</a:t>
              </a:r>
            </a:p>
          </p:txBody>
        </p:sp>
        <p:sp>
          <p:nvSpPr>
            <p:cNvPr id="19" name="TextBox 19"/>
            <p:cNvSpPr txBox="1"/>
            <p:nvPr/>
          </p:nvSpPr>
          <p:spPr>
            <a:xfrm>
              <a:off x="2343449" y="-9525"/>
              <a:ext cx="4912466" cy="3939539"/>
            </a:xfrm>
            <a:prstGeom prst="rect">
              <a:avLst/>
            </a:prstGeom>
          </p:spPr>
          <p:txBody>
            <a:bodyPr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It is the increase in the atmosphere’s temperatures caused by the rise of gases, especially carbon dioxide.</a:t>
              </a:r>
            </a:p>
          </p:txBody>
        </p:sp>
      </p:grpSp>
      <p:grpSp>
        <p:nvGrpSpPr>
          <p:cNvPr id="20" name="Group 20"/>
          <p:cNvGrpSpPr/>
          <p:nvPr/>
        </p:nvGrpSpPr>
        <p:grpSpPr>
          <a:xfrm>
            <a:off x="5835143" y="3777490"/>
            <a:ext cx="6617713" cy="6518465"/>
            <a:chOff x="0" y="0"/>
            <a:chExt cx="660400" cy="650496"/>
          </a:xfrm>
        </p:grpSpPr>
        <p:sp>
          <p:nvSpPr>
            <p:cNvPr id="21" name="Freeform 21"/>
            <p:cNvSpPr/>
            <p:nvPr/>
          </p:nvSpPr>
          <p:spPr>
            <a:xfrm>
              <a:off x="0" y="0"/>
              <a:ext cx="660400" cy="650496"/>
            </a:xfrm>
            <a:custGeom>
              <a:avLst/>
              <a:gdLst/>
              <a:ahLst/>
              <a:cxnLst/>
              <a:rect l="l" t="t" r="r" b="b"/>
              <a:pathLst>
                <a:path w="660400" h="650496">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897"/>
                  </a:cubicBezTo>
                  <a:lnTo>
                    <a:pt x="660400" y="650496"/>
                  </a:lnTo>
                  <a:lnTo>
                    <a:pt x="0" y="650496"/>
                  </a:lnTo>
                  <a:lnTo>
                    <a:pt x="0" y="325138"/>
                  </a:lnTo>
                  <a:cubicBezTo>
                    <a:pt x="1782" y="185660"/>
                    <a:pt x="93019" y="64045"/>
                    <a:pt x="220252" y="19070"/>
                  </a:cubicBezTo>
                </a:path>
              </a:pathLst>
            </a:custGeom>
            <a:solidFill>
              <a:srgbClr val="FDECE4"/>
            </a:solidFill>
          </p:spPr>
          <p:txBody>
            <a:bodyPr/>
            <a:lstStyle/>
            <a:p>
              <a:endParaRPr lang="en-US"/>
            </a:p>
          </p:txBody>
        </p:sp>
        <p:sp>
          <p:nvSpPr>
            <p:cNvPr id="22" name="TextBox 22"/>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sp>
        <p:nvSpPr>
          <p:cNvPr id="23" name="Freeform 23"/>
          <p:cNvSpPr/>
          <p:nvPr/>
        </p:nvSpPr>
        <p:spPr>
          <a:xfrm flipH="1">
            <a:off x="2228583" y="8486070"/>
            <a:ext cx="5496025" cy="1799696"/>
          </a:xfrm>
          <a:custGeom>
            <a:avLst/>
            <a:gdLst/>
            <a:ahLst/>
            <a:cxnLst/>
            <a:rect l="l" t="t" r="r" b="b"/>
            <a:pathLst>
              <a:path w="5496025" h="1799696">
                <a:moveTo>
                  <a:pt x="5496025" y="0"/>
                </a:moveTo>
                <a:lnTo>
                  <a:pt x="0" y="0"/>
                </a:lnTo>
                <a:lnTo>
                  <a:pt x="0" y="1799695"/>
                </a:lnTo>
                <a:lnTo>
                  <a:pt x="5496025" y="1799695"/>
                </a:lnTo>
                <a:lnTo>
                  <a:pt x="5496025" y="0"/>
                </a:lnTo>
                <a:close/>
              </a:path>
            </a:pathLst>
          </a:custGeom>
          <a:blipFill>
            <a:blip r:embed="rId4">
              <a:extLst>
                <a:ext uri="{96DAC541-7B7A-43D3-8B79-37D633B846F1}">
                  <asvg:svgBlip xmlns:asvg="http://schemas.microsoft.com/office/drawing/2016/SVG/main" r:embed="rId5"/>
                </a:ext>
              </a:extLst>
            </a:blip>
            <a:stretch>
              <a:fillRect t="-23681"/>
            </a:stretch>
          </a:blipFill>
        </p:spPr>
        <p:txBody>
          <a:bodyPr/>
          <a:lstStyle/>
          <a:p>
            <a:endParaRPr lang="en-US"/>
          </a:p>
        </p:txBody>
      </p:sp>
      <p:sp>
        <p:nvSpPr>
          <p:cNvPr id="24" name="Freeform 24"/>
          <p:cNvSpPr/>
          <p:nvPr/>
        </p:nvSpPr>
        <p:spPr>
          <a:xfrm>
            <a:off x="10563392" y="8486070"/>
            <a:ext cx="5496025" cy="1799696"/>
          </a:xfrm>
          <a:custGeom>
            <a:avLst/>
            <a:gdLst/>
            <a:ahLst/>
            <a:cxnLst/>
            <a:rect l="l" t="t" r="r" b="b"/>
            <a:pathLst>
              <a:path w="5496025" h="1799696">
                <a:moveTo>
                  <a:pt x="0" y="0"/>
                </a:moveTo>
                <a:lnTo>
                  <a:pt x="5496025" y="0"/>
                </a:lnTo>
                <a:lnTo>
                  <a:pt x="5496025" y="1799695"/>
                </a:lnTo>
                <a:lnTo>
                  <a:pt x="0" y="1799695"/>
                </a:lnTo>
                <a:lnTo>
                  <a:pt x="0" y="0"/>
                </a:lnTo>
                <a:close/>
              </a:path>
            </a:pathLst>
          </a:custGeom>
          <a:blipFill>
            <a:blip r:embed="rId4">
              <a:extLst>
                <a:ext uri="{96DAC541-7B7A-43D3-8B79-37D633B846F1}">
                  <asvg:svgBlip xmlns:asvg="http://schemas.microsoft.com/office/drawing/2016/SVG/main" r:embed="rId5"/>
                </a:ext>
              </a:extLst>
            </a:blip>
            <a:stretch>
              <a:fillRect t="-23681"/>
            </a:stretch>
          </a:blipFill>
        </p:spPr>
        <p:txBody>
          <a:bodyPr/>
          <a:lstStyle/>
          <a:p>
            <a:endParaRPr lang="en-US"/>
          </a:p>
        </p:txBody>
      </p:sp>
      <p:sp>
        <p:nvSpPr>
          <p:cNvPr id="25" name="Freeform 25"/>
          <p:cNvSpPr/>
          <p:nvPr/>
        </p:nvSpPr>
        <p:spPr>
          <a:xfrm>
            <a:off x="9924958" y="6759653"/>
            <a:ext cx="4151230" cy="3590639"/>
          </a:xfrm>
          <a:custGeom>
            <a:avLst/>
            <a:gdLst/>
            <a:ahLst/>
            <a:cxnLst/>
            <a:rect l="l" t="t" r="r" b="b"/>
            <a:pathLst>
              <a:path w="4151230" h="3590639">
                <a:moveTo>
                  <a:pt x="0" y="0"/>
                </a:moveTo>
                <a:lnTo>
                  <a:pt x="4151230" y="0"/>
                </a:lnTo>
                <a:lnTo>
                  <a:pt x="4151230" y="3590639"/>
                </a:lnTo>
                <a:lnTo>
                  <a:pt x="0" y="3590639"/>
                </a:lnTo>
                <a:lnTo>
                  <a:pt x="0" y="0"/>
                </a:lnTo>
                <a:close/>
              </a:path>
            </a:pathLst>
          </a:custGeom>
          <a:blipFill>
            <a:blip r:embed="rId6">
              <a:extLst>
                <a:ext uri="{96DAC541-7B7A-43D3-8B79-37D633B846F1}">
                  <asvg:svgBlip xmlns:asvg="http://schemas.microsoft.com/office/drawing/2016/SVG/main" r:embed="rId7"/>
                </a:ext>
              </a:extLst>
            </a:blip>
            <a:stretch>
              <a:fillRect b="-26352"/>
            </a:stretch>
          </a:blipFill>
        </p:spPr>
        <p:txBody>
          <a:bodyPr/>
          <a:lstStyle/>
          <a:p>
            <a:endParaRPr lang="en-US"/>
          </a:p>
        </p:txBody>
      </p:sp>
      <p:sp>
        <p:nvSpPr>
          <p:cNvPr id="26" name="Freeform 26"/>
          <p:cNvSpPr/>
          <p:nvPr/>
        </p:nvSpPr>
        <p:spPr>
          <a:xfrm flipH="1">
            <a:off x="4211812" y="6759653"/>
            <a:ext cx="4151230" cy="3590639"/>
          </a:xfrm>
          <a:custGeom>
            <a:avLst/>
            <a:gdLst/>
            <a:ahLst/>
            <a:cxnLst/>
            <a:rect l="l" t="t" r="r" b="b"/>
            <a:pathLst>
              <a:path w="4151230" h="3590639">
                <a:moveTo>
                  <a:pt x="4151230" y="0"/>
                </a:moveTo>
                <a:lnTo>
                  <a:pt x="0" y="0"/>
                </a:lnTo>
                <a:lnTo>
                  <a:pt x="0" y="3590639"/>
                </a:lnTo>
                <a:lnTo>
                  <a:pt x="4151230" y="3590639"/>
                </a:lnTo>
                <a:lnTo>
                  <a:pt x="4151230" y="0"/>
                </a:lnTo>
                <a:close/>
              </a:path>
            </a:pathLst>
          </a:custGeom>
          <a:blipFill>
            <a:blip r:embed="rId6">
              <a:extLst>
                <a:ext uri="{96DAC541-7B7A-43D3-8B79-37D633B846F1}">
                  <asvg:svgBlip xmlns:asvg="http://schemas.microsoft.com/office/drawing/2016/SVG/main" r:embed="rId7"/>
                </a:ext>
              </a:extLst>
            </a:blip>
            <a:stretch>
              <a:fillRect b="-26352"/>
            </a:stretch>
          </a:blipFill>
        </p:spPr>
        <p:txBody>
          <a:bodyPr/>
          <a:lstStyle/>
          <a:p>
            <a:endParaRPr lang="en-US"/>
          </a:p>
        </p:txBody>
      </p:sp>
      <p:sp>
        <p:nvSpPr>
          <p:cNvPr id="27" name="Freeform 27"/>
          <p:cNvSpPr/>
          <p:nvPr/>
        </p:nvSpPr>
        <p:spPr>
          <a:xfrm>
            <a:off x="6454049" y="4449479"/>
            <a:ext cx="5379903" cy="6019472"/>
          </a:xfrm>
          <a:custGeom>
            <a:avLst/>
            <a:gdLst/>
            <a:ahLst/>
            <a:cxnLst/>
            <a:rect l="l" t="t" r="r" b="b"/>
            <a:pathLst>
              <a:path w="5379903" h="6019472">
                <a:moveTo>
                  <a:pt x="0" y="0"/>
                </a:moveTo>
                <a:lnTo>
                  <a:pt x="5379902" y="0"/>
                </a:lnTo>
                <a:lnTo>
                  <a:pt x="5379902" y="6019472"/>
                </a:lnTo>
                <a:lnTo>
                  <a:pt x="0" y="6019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8"/>
          <p:cNvSpPr/>
          <p:nvPr/>
        </p:nvSpPr>
        <p:spPr>
          <a:xfrm rot="8100000">
            <a:off x="13394179" y="-2117445"/>
            <a:ext cx="2910850" cy="3904799"/>
          </a:xfrm>
          <a:custGeom>
            <a:avLst/>
            <a:gdLst/>
            <a:ahLst/>
            <a:cxnLst/>
            <a:rect l="l" t="t" r="r" b="b"/>
            <a:pathLst>
              <a:path w="2910850" h="3904799">
                <a:moveTo>
                  <a:pt x="0" y="0"/>
                </a:moveTo>
                <a:lnTo>
                  <a:pt x="2910850" y="0"/>
                </a:lnTo>
                <a:lnTo>
                  <a:pt x="2910850" y="3904799"/>
                </a:lnTo>
                <a:lnTo>
                  <a:pt x="0" y="39047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29"/>
          <p:cNvSpPr/>
          <p:nvPr/>
        </p:nvSpPr>
        <p:spPr>
          <a:xfrm rot="-8100000" flipH="1">
            <a:off x="1982971" y="-2117445"/>
            <a:ext cx="2910850" cy="3904799"/>
          </a:xfrm>
          <a:custGeom>
            <a:avLst/>
            <a:gdLst/>
            <a:ahLst/>
            <a:cxnLst/>
            <a:rect l="l" t="t" r="r" b="b"/>
            <a:pathLst>
              <a:path w="2910850" h="3904799">
                <a:moveTo>
                  <a:pt x="2910850" y="0"/>
                </a:moveTo>
                <a:lnTo>
                  <a:pt x="0" y="0"/>
                </a:lnTo>
                <a:lnTo>
                  <a:pt x="0" y="3904799"/>
                </a:lnTo>
                <a:lnTo>
                  <a:pt x="2910850" y="3904799"/>
                </a:lnTo>
                <a:lnTo>
                  <a:pt x="291085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Freeform 30"/>
          <p:cNvSpPr/>
          <p:nvPr/>
        </p:nvSpPr>
        <p:spPr>
          <a:xfrm rot="-10800000">
            <a:off x="15818424" y="-1419567"/>
            <a:ext cx="2875429" cy="3829263"/>
          </a:xfrm>
          <a:custGeom>
            <a:avLst/>
            <a:gdLst/>
            <a:ahLst/>
            <a:cxnLst/>
            <a:rect l="l" t="t" r="r" b="b"/>
            <a:pathLst>
              <a:path w="2875429" h="3829263">
                <a:moveTo>
                  <a:pt x="0" y="0"/>
                </a:moveTo>
                <a:lnTo>
                  <a:pt x="2875428" y="0"/>
                </a:lnTo>
                <a:lnTo>
                  <a:pt x="2875428" y="3829263"/>
                </a:lnTo>
                <a:lnTo>
                  <a:pt x="0" y="38292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31"/>
          <p:cNvSpPr/>
          <p:nvPr/>
        </p:nvSpPr>
        <p:spPr>
          <a:xfrm rot="-10800000" flipH="1">
            <a:off x="-409014" y="-1419567"/>
            <a:ext cx="2875429" cy="3829263"/>
          </a:xfrm>
          <a:custGeom>
            <a:avLst/>
            <a:gdLst/>
            <a:ahLst/>
            <a:cxnLst/>
            <a:rect l="l" t="t" r="r" b="b"/>
            <a:pathLst>
              <a:path w="2875429" h="3829263">
                <a:moveTo>
                  <a:pt x="2875428" y="0"/>
                </a:moveTo>
                <a:lnTo>
                  <a:pt x="0" y="0"/>
                </a:lnTo>
                <a:lnTo>
                  <a:pt x="0" y="3829263"/>
                </a:lnTo>
                <a:lnTo>
                  <a:pt x="2875428" y="3829263"/>
                </a:lnTo>
                <a:lnTo>
                  <a:pt x="287542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32"/>
          <p:cNvSpPr/>
          <p:nvPr/>
        </p:nvSpPr>
        <p:spPr>
          <a:xfrm rot="7223693">
            <a:off x="16055162" y="-320048"/>
            <a:ext cx="3261171" cy="2695902"/>
          </a:xfrm>
          <a:custGeom>
            <a:avLst/>
            <a:gdLst/>
            <a:ahLst/>
            <a:cxnLst/>
            <a:rect l="l" t="t" r="r" b="b"/>
            <a:pathLst>
              <a:path w="3261171" h="2695902">
                <a:moveTo>
                  <a:pt x="0" y="0"/>
                </a:moveTo>
                <a:lnTo>
                  <a:pt x="3261172" y="0"/>
                </a:lnTo>
                <a:lnTo>
                  <a:pt x="3261172" y="2695902"/>
                </a:lnTo>
                <a:lnTo>
                  <a:pt x="0" y="26959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3" name="Freeform 33"/>
          <p:cNvSpPr/>
          <p:nvPr/>
        </p:nvSpPr>
        <p:spPr>
          <a:xfrm rot="-7215640" flipH="1">
            <a:off x="-1030036" y="-319251"/>
            <a:ext cx="3261171" cy="2695902"/>
          </a:xfrm>
          <a:custGeom>
            <a:avLst/>
            <a:gdLst/>
            <a:ahLst/>
            <a:cxnLst/>
            <a:rect l="l" t="t" r="r" b="b"/>
            <a:pathLst>
              <a:path w="3261171" h="2695902">
                <a:moveTo>
                  <a:pt x="3261171" y="0"/>
                </a:moveTo>
                <a:lnTo>
                  <a:pt x="0" y="0"/>
                </a:lnTo>
                <a:lnTo>
                  <a:pt x="0" y="2695902"/>
                </a:lnTo>
                <a:lnTo>
                  <a:pt x="3261171" y="2695902"/>
                </a:lnTo>
                <a:lnTo>
                  <a:pt x="326117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4" name="Group 17">
            <a:extLst>
              <a:ext uri="{FF2B5EF4-FFF2-40B4-BE49-F238E27FC236}">
                <a16:creationId xmlns:a16="http://schemas.microsoft.com/office/drawing/2014/main" id="{303598A5-D3A1-065B-B7B7-629F63224DDE}"/>
              </a:ext>
            </a:extLst>
          </p:cNvPr>
          <p:cNvGrpSpPr/>
          <p:nvPr/>
        </p:nvGrpSpPr>
        <p:grpSpPr>
          <a:xfrm>
            <a:off x="12378080" y="7162821"/>
            <a:ext cx="5909919" cy="1477328"/>
            <a:chOff x="0" y="-9525"/>
            <a:chExt cx="7255915" cy="1969770"/>
          </a:xfrm>
        </p:grpSpPr>
        <p:sp>
          <p:nvSpPr>
            <p:cNvPr id="35" name="TextBox 18">
              <a:extLst>
                <a:ext uri="{FF2B5EF4-FFF2-40B4-BE49-F238E27FC236}">
                  <a16:creationId xmlns:a16="http://schemas.microsoft.com/office/drawing/2014/main" id="{9BEEBF83-800D-6A48-C330-BB1E861BFE62}"/>
                </a:ext>
              </a:extLst>
            </p:cNvPr>
            <p:cNvSpPr txBox="1"/>
            <p:nvPr/>
          </p:nvSpPr>
          <p:spPr>
            <a:xfrm>
              <a:off x="0" y="210135"/>
              <a:ext cx="1374725" cy="925895"/>
            </a:xfrm>
            <a:prstGeom prst="rect">
              <a:avLst/>
            </a:prstGeom>
          </p:spPr>
          <p:txBody>
            <a:bodyPr lIns="0" tIns="0" rIns="0" bIns="0" rtlCol="0" anchor="t">
              <a:spAutoFit/>
            </a:bodyPr>
            <a:lstStyle/>
            <a:p>
              <a:pPr marL="0" lvl="0" indent="0" algn="r">
                <a:lnSpc>
                  <a:spcPts val="5280"/>
                </a:lnSpc>
                <a:spcBef>
                  <a:spcPct val="0"/>
                </a:spcBef>
              </a:pPr>
              <a:r>
                <a:rPr lang="en-US" sz="4800" dirty="0">
                  <a:solidFill>
                    <a:schemeClr val="bg1"/>
                  </a:solidFill>
                  <a:latin typeface="Bogart Heavy"/>
                </a:rPr>
                <a:t>05</a:t>
              </a:r>
            </a:p>
          </p:txBody>
        </p:sp>
        <p:sp>
          <p:nvSpPr>
            <p:cNvPr id="36" name="TextBox 19">
              <a:extLst>
                <a:ext uri="{FF2B5EF4-FFF2-40B4-BE49-F238E27FC236}">
                  <a16:creationId xmlns:a16="http://schemas.microsoft.com/office/drawing/2014/main" id="{3B426FEA-07B5-F6F4-5918-B83F66631D90}"/>
                </a:ext>
              </a:extLst>
            </p:cNvPr>
            <p:cNvSpPr txBox="1"/>
            <p:nvPr/>
          </p:nvSpPr>
          <p:spPr>
            <a:xfrm>
              <a:off x="2343449" y="-9525"/>
              <a:ext cx="4912466" cy="1969770"/>
            </a:xfrm>
            <a:prstGeom prst="rect">
              <a:avLst/>
            </a:prstGeom>
          </p:spPr>
          <p:txBody>
            <a:bodyPr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What do you mean by ‘single-use products’?</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2133600" y="9287481"/>
            <a:ext cx="22193250" cy="3004698"/>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6" name="Freeform 16"/>
          <p:cNvSpPr/>
          <p:nvPr/>
        </p:nvSpPr>
        <p:spPr>
          <a:xfrm>
            <a:off x="13413324" y="6674855"/>
            <a:ext cx="4874676" cy="3173799"/>
          </a:xfrm>
          <a:custGeom>
            <a:avLst/>
            <a:gdLst/>
            <a:ahLst/>
            <a:cxnLst/>
            <a:rect l="l" t="t" r="r" b="b"/>
            <a:pathLst>
              <a:path w="4874676" h="3173799">
                <a:moveTo>
                  <a:pt x="0" y="0"/>
                </a:moveTo>
                <a:lnTo>
                  <a:pt x="4874676" y="0"/>
                </a:lnTo>
                <a:lnTo>
                  <a:pt x="4874676" y="3173799"/>
                </a:lnTo>
                <a:lnTo>
                  <a:pt x="0" y="3173799"/>
                </a:lnTo>
                <a:lnTo>
                  <a:pt x="0" y="0"/>
                </a:lnTo>
                <a:close/>
              </a:path>
            </a:pathLst>
          </a:custGeom>
          <a:blipFill>
            <a:blip r:embed="rId8">
              <a:extLst>
                <a:ext uri="{96DAC541-7B7A-43D3-8B79-37D633B846F1}">
                  <asvg:svgBlip xmlns:asvg="http://schemas.microsoft.com/office/drawing/2016/SVG/main" r:embed="rId9"/>
                </a:ext>
              </a:extLst>
            </a:blip>
            <a:stretch>
              <a:fillRect r="-6082"/>
            </a:stretch>
          </a:blipFill>
        </p:spPr>
        <p:txBody>
          <a:bodyPr/>
          <a:lstStyle/>
          <a:p>
            <a:endParaRPr lang="en-US"/>
          </a:p>
        </p:txBody>
      </p:sp>
      <p:sp>
        <p:nvSpPr>
          <p:cNvPr id="17" name="Freeform 17"/>
          <p:cNvSpPr/>
          <p:nvPr/>
        </p:nvSpPr>
        <p:spPr>
          <a:xfrm>
            <a:off x="11022558" y="8702988"/>
            <a:ext cx="1158408" cy="1110624"/>
          </a:xfrm>
          <a:custGeom>
            <a:avLst/>
            <a:gdLst/>
            <a:ahLst/>
            <a:cxnLst/>
            <a:rect l="l" t="t" r="r" b="b"/>
            <a:pathLst>
              <a:path w="1158408" h="1110624">
                <a:moveTo>
                  <a:pt x="0" y="0"/>
                </a:moveTo>
                <a:lnTo>
                  <a:pt x="1158409" y="0"/>
                </a:lnTo>
                <a:lnTo>
                  <a:pt x="1158409" y="1110624"/>
                </a:lnTo>
                <a:lnTo>
                  <a:pt x="0" y="1110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5400000">
            <a:off x="9341134" y="8937960"/>
            <a:ext cx="496733" cy="891001"/>
          </a:xfrm>
          <a:custGeom>
            <a:avLst/>
            <a:gdLst/>
            <a:ahLst/>
            <a:cxnLst/>
            <a:rect l="l" t="t" r="r" b="b"/>
            <a:pathLst>
              <a:path w="496733" h="891001">
                <a:moveTo>
                  <a:pt x="0" y="0"/>
                </a:moveTo>
                <a:lnTo>
                  <a:pt x="496733" y="0"/>
                </a:lnTo>
                <a:lnTo>
                  <a:pt x="496733" y="891001"/>
                </a:lnTo>
                <a:lnTo>
                  <a:pt x="0" y="8910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7">
            <a:extLst>
              <a:ext uri="{FF2B5EF4-FFF2-40B4-BE49-F238E27FC236}">
                <a16:creationId xmlns:a16="http://schemas.microsoft.com/office/drawing/2014/main" id="{0BC2613C-8C92-B80F-5EBB-35BD906DF0B7}"/>
              </a:ext>
            </a:extLst>
          </p:cNvPr>
          <p:cNvSpPr txBox="1"/>
          <p:nvPr/>
        </p:nvSpPr>
        <p:spPr>
          <a:xfrm>
            <a:off x="3858249" y="241146"/>
            <a:ext cx="10836511" cy="1359346"/>
          </a:xfrm>
          <a:prstGeom prst="rect">
            <a:avLst/>
          </a:prstGeom>
        </p:spPr>
        <p:txBody>
          <a:bodyPr wrap="square" lIns="0" tIns="0" rIns="0" bIns="0" rtlCol="0" anchor="t">
            <a:spAutoFit/>
          </a:bodyPr>
          <a:lstStyle/>
          <a:p>
            <a:pPr marL="0" lvl="0" indent="0" algn="ctr">
              <a:lnSpc>
                <a:spcPts val="10560"/>
              </a:lnSpc>
              <a:spcBef>
                <a:spcPct val="0"/>
              </a:spcBef>
            </a:pPr>
            <a:r>
              <a:rPr lang="en-US" sz="8000" u="none" dirty="0">
                <a:solidFill>
                  <a:srgbClr val="00B050"/>
                </a:solidFill>
                <a:latin typeface="Bogart Heavy"/>
              </a:rPr>
              <a:t>Check the answers</a:t>
            </a:r>
          </a:p>
        </p:txBody>
      </p:sp>
      <p:grpSp>
        <p:nvGrpSpPr>
          <p:cNvPr id="21" name="Group 8">
            <a:extLst>
              <a:ext uri="{FF2B5EF4-FFF2-40B4-BE49-F238E27FC236}">
                <a16:creationId xmlns:a16="http://schemas.microsoft.com/office/drawing/2014/main" id="{A3F40CA8-054A-A317-50E4-D769310EF5B3}"/>
              </a:ext>
            </a:extLst>
          </p:cNvPr>
          <p:cNvGrpSpPr/>
          <p:nvPr/>
        </p:nvGrpSpPr>
        <p:grpSpPr>
          <a:xfrm>
            <a:off x="3509032" y="3384160"/>
            <a:ext cx="14400888" cy="1416348"/>
            <a:chOff x="-3176590" y="-92366"/>
            <a:chExt cx="8226889" cy="1888462"/>
          </a:xfrm>
        </p:grpSpPr>
        <p:sp>
          <p:nvSpPr>
            <p:cNvPr id="22" name="TextBox 9">
              <a:extLst>
                <a:ext uri="{FF2B5EF4-FFF2-40B4-BE49-F238E27FC236}">
                  <a16:creationId xmlns:a16="http://schemas.microsoft.com/office/drawing/2014/main" id="{DB51A6CE-92B0-7DF7-572C-2D03850930C2}"/>
                </a:ext>
              </a:extLst>
            </p:cNvPr>
            <p:cNvSpPr txBox="1"/>
            <p:nvPr/>
          </p:nvSpPr>
          <p:spPr>
            <a:xfrm>
              <a:off x="-3176590" y="-92366"/>
              <a:ext cx="1369818" cy="922654"/>
            </a:xfrm>
            <a:prstGeom prst="rect">
              <a:avLst/>
            </a:prstGeom>
          </p:spPr>
          <p:txBody>
            <a:bodyPr lIns="0" tIns="0" rIns="0" bIns="0" rtlCol="0" anchor="t">
              <a:spAutoFit/>
            </a:bodyPr>
            <a:lstStyle/>
            <a:p>
              <a:pPr marL="0" lvl="0" indent="0">
                <a:lnSpc>
                  <a:spcPts val="5280"/>
                </a:lnSpc>
                <a:spcBef>
                  <a:spcPct val="0"/>
                </a:spcBef>
              </a:pPr>
              <a:r>
                <a:rPr lang="en-US" sz="4800" dirty="0">
                  <a:latin typeface="Bogart Heavy"/>
                </a:rPr>
                <a:t>02</a:t>
              </a:r>
            </a:p>
          </p:txBody>
        </p:sp>
        <p:sp>
          <p:nvSpPr>
            <p:cNvPr id="23" name="TextBox 10">
              <a:extLst>
                <a:ext uri="{FF2B5EF4-FFF2-40B4-BE49-F238E27FC236}">
                  <a16:creationId xmlns:a16="http://schemas.microsoft.com/office/drawing/2014/main" id="{92175CD3-F43A-77C1-8B0E-26CA0BCFF0F6}"/>
                </a:ext>
              </a:extLst>
            </p:cNvPr>
            <p:cNvSpPr txBox="1"/>
            <p:nvPr/>
          </p:nvSpPr>
          <p:spPr>
            <a:xfrm>
              <a:off x="-1589507" y="-9525"/>
              <a:ext cx="6639806" cy="1805621"/>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‘Single-use products’ are products made to be used once only.</a:t>
              </a:r>
            </a:p>
          </p:txBody>
        </p:sp>
      </p:grpSp>
      <p:grpSp>
        <p:nvGrpSpPr>
          <p:cNvPr id="24" name="Group 11">
            <a:extLst>
              <a:ext uri="{FF2B5EF4-FFF2-40B4-BE49-F238E27FC236}">
                <a16:creationId xmlns:a16="http://schemas.microsoft.com/office/drawing/2014/main" id="{4E682D73-207C-97A3-62BD-122E370FE44E}"/>
              </a:ext>
            </a:extLst>
          </p:cNvPr>
          <p:cNvGrpSpPr/>
          <p:nvPr/>
        </p:nvGrpSpPr>
        <p:grpSpPr>
          <a:xfrm>
            <a:off x="3591027" y="4969878"/>
            <a:ext cx="14110833" cy="1354217"/>
            <a:chOff x="4306891" y="-1192477"/>
            <a:chExt cx="9369092" cy="1805623"/>
          </a:xfrm>
        </p:grpSpPr>
        <p:sp>
          <p:nvSpPr>
            <p:cNvPr id="25" name="TextBox 12">
              <a:extLst>
                <a:ext uri="{FF2B5EF4-FFF2-40B4-BE49-F238E27FC236}">
                  <a16:creationId xmlns:a16="http://schemas.microsoft.com/office/drawing/2014/main" id="{92CD32A7-2C48-4296-DAC6-DE6C6B798F35}"/>
                </a:ext>
              </a:extLst>
            </p:cNvPr>
            <p:cNvSpPr txBox="1"/>
            <p:nvPr/>
          </p:nvSpPr>
          <p:spPr>
            <a:xfrm>
              <a:off x="4306891" y="-1145497"/>
              <a:ext cx="1369817" cy="922655"/>
            </a:xfrm>
            <a:prstGeom prst="rect">
              <a:avLst/>
            </a:prstGeom>
          </p:spPr>
          <p:txBody>
            <a:bodyPr lIns="0" tIns="0" rIns="0" bIns="0" rtlCol="0" anchor="t">
              <a:spAutoFit/>
            </a:bodyPr>
            <a:lstStyle/>
            <a:p>
              <a:pPr marL="0" lvl="0" indent="0">
                <a:lnSpc>
                  <a:spcPts val="5280"/>
                </a:lnSpc>
                <a:spcBef>
                  <a:spcPct val="0"/>
                </a:spcBef>
              </a:pPr>
              <a:r>
                <a:rPr lang="en-US" sz="4800" dirty="0">
                  <a:latin typeface="Bogart Heavy"/>
                </a:rPr>
                <a:t>01</a:t>
              </a:r>
            </a:p>
          </p:txBody>
        </p:sp>
        <p:sp>
          <p:nvSpPr>
            <p:cNvPr id="26" name="TextBox 13">
              <a:extLst>
                <a:ext uri="{FF2B5EF4-FFF2-40B4-BE49-F238E27FC236}">
                  <a16:creationId xmlns:a16="http://schemas.microsoft.com/office/drawing/2014/main" id="{5A9B0B77-608B-C10D-5923-247703A3D546}"/>
                </a:ext>
              </a:extLst>
            </p:cNvPr>
            <p:cNvSpPr txBox="1"/>
            <p:nvPr/>
          </p:nvSpPr>
          <p:spPr>
            <a:xfrm>
              <a:off x="6111487" y="-1192477"/>
              <a:ext cx="7564496" cy="1805623"/>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And what does it mean by ‘global warming’?</a:t>
              </a:r>
            </a:p>
          </p:txBody>
        </p:sp>
      </p:grpSp>
      <p:grpSp>
        <p:nvGrpSpPr>
          <p:cNvPr id="27" name="Group 14">
            <a:extLst>
              <a:ext uri="{FF2B5EF4-FFF2-40B4-BE49-F238E27FC236}">
                <a16:creationId xmlns:a16="http://schemas.microsoft.com/office/drawing/2014/main" id="{76180BCA-1A67-37AA-8C32-0475C60A1526}"/>
              </a:ext>
            </a:extLst>
          </p:cNvPr>
          <p:cNvGrpSpPr/>
          <p:nvPr/>
        </p:nvGrpSpPr>
        <p:grpSpPr>
          <a:xfrm>
            <a:off x="3178990" y="8653163"/>
            <a:ext cx="8172906" cy="783485"/>
            <a:chOff x="1479426" y="-142817"/>
            <a:chExt cx="9026697" cy="1044647"/>
          </a:xfrm>
        </p:grpSpPr>
        <p:sp>
          <p:nvSpPr>
            <p:cNvPr id="28" name="TextBox 15">
              <a:extLst>
                <a:ext uri="{FF2B5EF4-FFF2-40B4-BE49-F238E27FC236}">
                  <a16:creationId xmlns:a16="http://schemas.microsoft.com/office/drawing/2014/main" id="{38E55E62-1CB3-0529-9BD8-0D863D4AB261}"/>
                </a:ext>
              </a:extLst>
            </p:cNvPr>
            <p:cNvSpPr txBox="1"/>
            <p:nvPr/>
          </p:nvSpPr>
          <p:spPr>
            <a:xfrm>
              <a:off x="1479426" y="-142817"/>
              <a:ext cx="1374725" cy="922655"/>
            </a:xfrm>
            <a:prstGeom prst="rect">
              <a:avLst/>
            </a:prstGeom>
          </p:spPr>
          <p:txBody>
            <a:bodyPr lIns="0" tIns="0" rIns="0" bIns="0" rtlCol="0" anchor="t">
              <a:spAutoFit/>
            </a:bodyPr>
            <a:lstStyle/>
            <a:p>
              <a:pPr marL="0" lvl="0" indent="0" algn="r">
                <a:lnSpc>
                  <a:spcPts val="5280"/>
                </a:lnSpc>
                <a:spcBef>
                  <a:spcPct val="0"/>
                </a:spcBef>
              </a:pPr>
              <a:r>
                <a:rPr lang="en-US" sz="4800" dirty="0">
                  <a:latin typeface="Bogart Heavy"/>
                </a:rPr>
                <a:t>03</a:t>
              </a:r>
            </a:p>
          </p:txBody>
        </p:sp>
        <p:sp>
          <p:nvSpPr>
            <p:cNvPr id="29" name="TextBox 16">
              <a:extLst>
                <a:ext uri="{FF2B5EF4-FFF2-40B4-BE49-F238E27FC236}">
                  <a16:creationId xmlns:a16="http://schemas.microsoft.com/office/drawing/2014/main" id="{91FD7F91-73D6-49CD-A12F-1EACE0332A2C}"/>
                </a:ext>
              </a:extLst>
            </p:cNvPr>
            <p:cNvSpPr txBox="1"/>
            <p:nvPr/>
          </p:nvSpPr>
          <p:spPr>
            <a:xfrm>
              <a:off x="4976425" y="-981"/>
              <a:ext cx="5529698" cy="902811"/>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Oh, thank you.</a:t>
              </a:r>
            </a:p>
          </p:txBody>
        </p:sp>
      </p:grpSp>
      <p:grpSp>
        <p:nvGrpSpPr>
          <p:cNvPr id="30" name="Group 17">
            <a:extLst>
              <a:ext uri="{FF2B5EF4-FFF2-40B4-BE49-F238E27FC236}">
                <a16:creationId xmlns:a16="http://schemas.microsoft.com/office/drawing/2014/main" id="{10745CF1-B8C0-F90A-EC33-8D1F4C24C99B}"/>
              </a:ext>
            </a:extLst>
          </p:cNvPr>
          <p:cNvGrpSpPr/>
          <p:nvPr/>
        </p:nvGrpSpPr>
        <p:grpSpPr>
          <a:xfrm>
            <a:off x="1714355" y="6581783"/>
            <a:ext cx="16023793" cy="2031325"/>
            <a:chOff x="-762095" y="-9525"/>
            <a:chExt cx="8018010" cy="2708433"/>
          </a:xfrm>
        </p:grpSpPr>
        <p:sp>
          <p:nvSpPr>
            <p:cNvPr id="31" name="TextBox 18">
              <a:extLst>
                <a:ext uri="{FF2B5EF4-FFF2-40B4-BE49-F238E27FC236}">
                  <a16:creationId xmlns:a16="http://schemas.microsoft.com/office/drawing/2014/main" id="{291B4956-5267-5842-16A9-216BE8068261}"/>
                </a:ext>
              </a:extLst>
            </p:cNvPr>
            <p:cNvSpPr txBox="1"/>
            <p:nvPr/>
          </p:nvSpPr>
          <p:spPr>
            <a:xfrm>
              <a:off x="-762095" y="149676"/>
              <a:ext cx="1374726" cy="922655"/>
            </a:xfrm>
            <a:prstGeom prst="rect">
              <a:avLst/>
            </a:prstGeom>
          </p:spPr>
          <p:txBody>
            <a:bodyPr lIns="0" tIns="0" rIns="0" bIns="0" rtlCol="0" anchor="t">
              <a:spAutoFit/>
            </a:bodyPr>
            <a:lstStyle/>
            <a:p>
              <a:pPr marL="0" lvl="0" indent="0" algn="r">
                <a:lnSpc>
                  <a:spcPts val="5280"/>
                </a:lnSpc>
                <a:spcBef>
                  <a:spcPct val="0"/>
                </a:spcBef>
              </a:pPr>
              <a:r>
                <a:rPr lang="en-US" sz="4800" dirty="0">
                  <a:latin typeface="Bogart Heavy"/>
                </a:rPr>
                <a:t>04</a:t>
              </a:r>
            </a:p>
          </p:txBody>
        </p:sp>
        <p:sp>
          <p:nvSpPr>
            <p:cNvPr id="32" name="TextBox 19">
              <a:extLst>
                <a:ext uri="{FF2B5EF4-FFF2-40B4-BE49-F238E27FC236}">
                  <a16:creationId xmlns:a16="http://schemas.microsoft.com/office/drawing/2014/main" id="{B01A7964-6235-89E5-096E-C2F80B75FFE4}"/>
                </a:ext>
              </a:extLst>
            </p:cNvPr>
            <p:cNvSpPr txBox="1"/>
            <p:nvPr/>
          </p:nvSpPr>
          <p:spPr>
            <a:xfrm>
              <a:off x="1555107" y="-9525"/>
              <a:ext cx="5700808" cy="2708433"/>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It is the increase in the atmosphere’s temperatures caused by the rise of gases, especially carbon dioxide.</a:t>
              </a:r>
            </a:p>
          </p:txBody>
        </p:sp>
      </p:grpSp>
      <p:grpSp>
        <p:nvGrpSpPr>
          <p:cNvPr id="33" name="Group 17">
            <a:extLst>
              <a:ext uri="{FF2B5EF4-FFF2-40B4-BE49-F238E27FC236}">
                <a16:creationId xmlns:a16="http://schemas.microsoft.com/office/drawing/2014/main" id="{5D98B82D-704C-AA96-D5DC-FD6C7B98FEE0}"/>
              </a:ext>
            </a:extLst>
          </p:cNvPr>
          <p:cNvGrpSpPr/>
          <p:nvPr/>
        </p:nvGrpSpPr>
        <p:grpSpPr>
          <a:xfrm>
            <a:off x="1699841" y="1837658"/>
            <a:ext cx="14270936" cy="1354217"/>
            <a:chOff x="0" y="-9525"/>
            <a:chExt cx="7255915" cy="3788923"/>
          </a:xfrm>
        </p:grpSpPr>
        <p:sp>
          <p:nvSpPr>
            <p:cNvPr id="34" name="TextBox 18">
              <a:extLst>
                <a:ext uri="{FF2B5EF4-FFF2-40B4-BE49-F238E27FC236}">
                  <a16:creationId xmlns:a16="http://schemas.microsoft.com/office/drawing/2014/main" id="{E569EF5C-B448-F64D-A149-B95E8AF289FF}"/>
                </a:ext>
              </a:extLst>
            </p:cNvPr>
            <p:cNvSpPr txBox="1"/>
            <p:nvPr/>
          </p:nvSpPr>
          <p:spPr>
            <a:xfrm>
              <a:off x="0" y="210135"/>
              <a:ext cx="1374725" cy="925895"/>
            </a:xfrm>
            <a:prstGeom prst="rect">
              <a:avLst/>
            </a:prstGeom>
          </p:spPr>
          <p:txBody>
            <a:bodyPr lIns="0" tIns="0" rIns="0" bIns="0" rtlCol="0" anchor="t">
              <a:spAutoFit/>
            </a:bodyPr>
            <a:lstStyle/>
            <a:p>
              <a:pPr marL="0" lvl="0" indent="0" algn="r">
                <a:lnSpc>
                  <a:spcPts val="5280"/>
                </a:lnSpc>
                <a:spcBef>
                  <a:spcPct val="0"/>
                </a:spcBef>
              </a:pPr>
              <a:r>
                <a:rPr lang="en-US" sz="4800" dirty="0">
                  <a:latin typeface="Bogart Heavy"/>
                </a:rPr>
                <a:t>05</a:t>
              </a:r>
            </a:p>
          </p:txBody>
        </p:sp>
        <p:sp>
          <p:nvSpPr>
            <p:cNvPr id="35" name="TextBox 19">
              <a:extLst>
                <a:ext uri="{FF2B5EF4-FFF2-40B4-BE49-F238E27FC236}">
                  <a16:creationId xmlns:a16="http://schemas.microsoft.com/office/drawing/2014/main" id="{AF8E6D37-DBA5-7C3A-C619-0FD8E7CC5CCE}"/>
                </a:ext>
              </a:extLst>
            </p:cNvPr>
            <p:cNvSpPr txBox="1"/>
            <p:nvPr/>
          </p:nvSpPr>
          <p:spPr>
            <a:xfrm>
              <a:off x="2343449" y="-9525"/>
              <a:ext cx="4912466" cy="3788923"/>
            </a:xfrm>
            <a:prstGeom prst="rect">
              <a:avLst/>
            </a:prstGeom>
          </p:spPr>
          <p:txBody>
            <a:bodyPr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What do you mean by ‘single-use products’?</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203592" y="1562100"/>
            <a:ext cx="5888137" cy="6778892"/>
            <a:chOff x="0" y="0"/>
            <a:chExt cx="7850850" cy="9038523"/>
          </a:xfrm>
        </p:grpSpPr>
        <p:pic>
          <p:nvPicPr>
            <p:cNvPr id="6" name="Picture 6"/>
            <p:cNvPicPr>
              <a:picLocks noChangeAspect="1"/>
            </p:cNvPicPr>
            <p:nvPr/>
          </p:nvPicPr>
          <p:blipFill>
            <a:blip r:embed="rId2"/>
            <a:srcRect l="10546" t="20965" b="10419"/>
            <a:stretch>
              <a:fillRect/>
            </a:stretch>
          </p:blipFill>
          <p:spPr>
            <a:xfrm>
              <a:off x="0" y="0"/>
              <a:ext cx="7850850" cy="9038523"/>
            </a:xfrm>
            <a:prstGeom prst="rect">
              <a:avLst/>
            </a:prstGeom>
          </p:spPr>
        </p:pic>
      </p:grpSp>
      <p:sp>
        <p:nvSpPr>
          <p:cNvPr id="7" name="TextBox 7"/>
          <p:cNvSpPr txBox="1"/>
          <p:nvPr/>
        </p:nvSpPr>
        <p:spPr>
          <a:xfrm>
            <a:off x="7614075" y="5377639"/>
            <a:ext cx="9412133" cy="1406795"/>
          </a:xfrm>
          <a:prstGeom prst="rect">
            <a:avLst/>
          </a:prstGeom>
        </p:spPr>
        <p:txBody>
          <a:bodyPr wrap="square" lIns="0" tIns="0" rIns="0" bIns="0" rtlCol="0" anchor="t">
            <a:spAutoFit/>
          </a:bodyPr>
          <a:lstStyle/>
          <a:p>
            <a:pPr algn="ctr">
              <a:lnSpc>
                <a:spcPts val="3359"/>
              </a:lnSpc>
            </a:pPr>
            <a:r>
              <a:rPr lang="en-US" sz="5400" b="1" spc="60" dirty="0">
                <a:solidFill>
                  <a:srgbClr val="FF0000"/>
                </a:solidFill>
                <a:latin typeface="Bogart"/>
              </a:rPr>
              <a:t>Period 58</a:t>
            </a:r>
          </a:p>
          <a:p>
            <a:pPr>
              <a:lnSpc>
                <a:spcPts val="3359"/>
              </a:lnSpc>
            </a:pPr>
            <a:endParaRPr lang="en-US" sz="5400" b="1" spc="60" dirty="0">
              <a:solidFill>
                <a:srgbClr val="FF0000"/>
              </a:solidFill>
              <a:latin typeface="Bogart"/>
            </a:endParaRPr>
          </a:p>
          <a:p>
            <a:pPr>
              <a:lnSpc>
                <a:spcPts val="3359"/>
              </a:lnSpc>
            </a:pPr>
            <a:r>
              <a:rPr lang="en-US" sz="5400" b="1" spc="60" dirty="0">
                <a:solidFill>
                  <a:srgbClr val="FF0000"/>
                </a:solidFill>
                <a:latin typeface="Bogart"/>
              </a:rPr>
              <a:t>Lesson 4: Communication</a:t>
            </a:r>
          </a:p>
        </p:txBody>
      </p:sp>
      <p:sp>
        <p:nvSpPr>
          <p:cNvPr id="8" name="TextBox 8"/>
          <p:cNvSpPr txBox="1"/>
          <p:nvPr/>
        </p:nvSpPr>
        <p:spPr>
          <a:xfrm>
            <a:off x="7232936" y="1186562"/>
            <a:ext cx="10594277" cy="2708434"/>
          </a:xfrm>
          <a:prstGeom prst="rect">
            <a:avLst/>
          </a:prstGeom>
        </p:spPr>
        <p:txBody>
          <a:bodyPr wrap="square" lIns="0" tIns="0" rIns="0" bIns="0" rtlCol="0" anchor="t">
            <a:spAutoFit/>
          </a:bodyPr>
          <a:lstStyle/>
          <a:p>
            <a:pPr marL="0" lvl="0" indent="0" algn="l">
              <a:spcBef>
                <a:spcPct val="0"/>
              </a:spcBef>
            </a:pPr>
            <a:r>
              <a:rPr lang="en-US" sz="8800" dirty="0">
                <a:solidFill>
                  <a:srgbClr val="56412C"/>
                </a:solidFill>
                <a:latin typeface="Bogart Heavy"/>
              </a:rPr>
              <a:t>ENVIRONMENTAL PROTECTION</a:t>
            </a:r>
          </a:p>
        </p:txBody>
      </p:sp>
      <p:sp>
        <p:nvSpPr>
          <p:cNvPr id="9" name="Freeform 9"/>
          <p:cNvSpPr/>
          <p:nvPr/>
        </p:nvSpPr>
        <p:spPr>
          <a:xfrm>
            <a:off x="16676093" y="4563073"/>
            <a:ext cx="2302240" cy="2652912"/>
          </a:xfrm>
          <a:custGeom>
            <a:avLst/>
            <a:gdLst/>
            <a:ahLst/>
            <a:cxnLst/>
            <a:rect l="l" t="t" r="r" b="b"/>
            <a:pathLst>
              <a:path w="2302240" h="2652912">
                <a:moveTo>
                  <a:pt x="0" y="0"/>
                </a:moveTo>
                <a:lnTo>
                  <a:pt x="2302240" y="0"/>
                </a:lnTo>
                <a:lnTo>
                  <a:pt x="2302240" y="2652913"/>
                </a:lnTo>
                <a:lnTo>
                  <a:pt x="0" y="2652913"/>
                </a:lnTo>
                <a:lnTo>
                  <a:pt x="0" y="0"/>
                </a:lnTo>
                <a:close/>
              </a:path>
            </a:pathLst>
          </a:custGeom>
          <a:blipFill>
            <a:blip r:embed="rId3">
              <a:extLst>
                <a:ext uri="{96DAC541-7B7A-43D3-8B79-37D633B846F1}">
                  <asvg:svgBlip xmlns:asvg="http://schemas.microsoft.com/office/drawing/2016/SVG/main" r:embed="rId4"/>
                </a:ext>
              </a:extLst>
            </a:blip>
            <a:stretch>
              <a:fillRect r="-6589"/>
            </a:stretch>
          </a:blipFill>
        </p:spPr>
        <p:txBody>
          <a:bodyPr/>
          <a:lstStyle/>
          <a:p>
            <a:endParaRPr lang="en-US"/>
          </a:p>
        </p:txBody>
      </p:sp>
      <p:sp>
        <p:nvSpPr>
          <p:cNvPr id="10" name="Freeform 10"/>
          <p:cNvSpPr/>
          <p:nvPr/>
        </p:nvSpPr>
        <p:spPr>
          <a:xfrm flipH="1">
            <a:off x="15764417" y="6881434"/>
            <a:ext cx="2523583" cy="3373178"/>
          </a:xfrm>
          <a:custGeom>
            <a:avLst/>
            <a:gdLst/>
            <a:ahLst/>
            <a:cxnLst/>
            <a:rect l="l" t="t" r="r" b="b"/>
            <a:pathLst>
              <a:path w="2523583" h="3373178">
                <a:moveTo>
                  <a:pt x="2523583" y="0"/>
                </a:moveTo>
                <a:lnTo>
                  <a:pt x="0" y="0"/>
                </a:lnTo>
                <a:lnTo>
                  <a:pt x="0" y="3373178"/>
                </a:lnTo>
                <a:lnTo>
                  <a:pt x="2523583" y="3373178"/>
                </a:lnTo>
                <a:lnTo>
                  <a:pt x="2523583" y="0"/>
                </a:lnTo>
                <a:close/>
              </a:path>
            </a:pathLst>
          </a:custGeom>
          <a:blipFill>
            <a:blip r:embed="rId5">
              <a:extLst>
                <a:ext uri="{96DAC541-7B7A-43D3-8B79-37D633B846F1}">
                  <asvg:svgBlip xmlns:asvg="http://schemas.microsoft.com/office/drawing/2016/SVG/main" r:embed="rId6"/>
                </a:ext>
              </a:extLst>
            </a:blip>
            <a:stretch>
              <a:fillRect l="-30992"/>
            </a:stretch>
          </a:blipFill>
        </p:spPr>
        <p:txBody>
          <a:bodyPr/>
          <a:lstStyle/>
          <a:p>
            <a:endParaRPr lang="en-US"/>
          </a:p>
        </p:txBody>
      </p:sp>
      <p:sp>
        <p:nvSpPr>
          <p:cNvPr id="11" name="Freeform 11"/>
          <p:cNvSpPr/>
          <p:nvPr/>
        </p:nvSpPr>
        <p:spPr>
          <a:xfrm rot="-10193280" flipH="1">
            <a:off x="-234122" y="-1844339"/>
            <a:ext cx="2875429" cy="3829263"/>
          </a:xfrm>
          <a:custGeom>
            <a:avLst/>
            <a:gdLst/>
            <a:ahLst/>
            <a:cxnLst/>
            <a:rect l="l" t="t" r="r" b="b"/>
            <a:pathLst>
              <a:path w="2875429" h="3829263">
                <a:moveTo>
                  <a:pt x="2875429" y="0"/>
                </a:moveTo>
                <a:lnTo>
                  <a:pt x="0" y="0"/>
                </a:lnTo>
                <a:lnTo>
                  <a:pt x="0" y="3829263"/>
                </a:lnTo>
                <a:lnTo>
                  <a:pt x="2875429" y="3829263"/>
                </a:lnTo>
                <a:lnTo>
                  <a:pt x="287542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8372842">
            <a:off x="-761150" y="16302"/>
            <a:ext cx="2455149" cy="3183337"/>
          </a:xfrm>
          <a:custGeom>
            <a:avLst/>
            <a:gdLst/>
            <a:ahLst/>
            <a:cxnLst/>
            <a:rect l="l" t="t" r="r" b="b"/>
            <a:pathLst>
              <a:path w="2455149" h="3183337">
                <a:moveTo>
                  <a:pt x="0" y="0"/>
                </a:moveTo>
                <a:lnTo>
                  <a:pt x="2455149" y="0"/>
                </a:lnTo>
                <a:lnTo>
                  <a:pt x="2455149" y="3183337"/>
                </a:lnTo>
                <a:lnTo>
                  <a:pt x="0" y="3183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3" name="Group 13"/>
          <p:cNvGrpSpPr/>
          <p:nvPr/>
        </p:nvGrpSpPr>
        <p:grpSpPr>
          <a:xfrm rot="5400000">
            <a:off x="14728878" y="-1442525"/>
            <a:ext cx="5684013" cy="4435019"/>
            <a:chOff x="0" y="0"/>
            <a:chExt cx="7578684" cy="5913358"/>
          </a:xfrm>
        </p:grpSpPr>
        <p:sp>
          <p:nvSpPr>
            <p:cNvPr id="14" name="Freeform 14"/>
            <p:cNvSpPr/>
            <p:nvPr/>
          </p:nvSpPr>
          <p:spPr>
            <a:xfrm rot="4814799">
              <a:off x="923736" y="1038802"/>
              <a:ext cx="3833905" cy="5105684"/>
            </a:xfrm>
            <a:custGeom>
              <a:avLst/>
              <a:gdLst/>
              <a:ahLst/>
              <a:cxnLst/>
              <a:rect l="l" t="t" r="r" b="b"/>
              <a:pathLst>
                <a:path w="3833905" h="5105684">
                  <a:moveTo>
                    <a:pt x="0" y="0"/>
                  </a:moveTo>
                  <a:lnTo>
                    <a:pt x="3833905" y="0"/>
                  </a:lnTo>
                  <a:lnTo>
                    <a:pt x="3833905" y="5105684"/>
                  </a:lnTo>
                  <a:lnTo>
                    <a:pt x="0" y="5105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7781835" flipH="1">
              <a:off x="3263562" y="492683"/>
              <a:ext cx="3273532" cy="4244449"/>
            </a:xfrm>
            <a:custGeom>
              <a:avLst/>
              <a:gdLst/>
              <a:ahLst/>
              <a:cxnLst/>
              <a:rect l="l" t="t" r="r" b="b"/>
              <a:pathLst>
                <a:path w="3273532" h="4244449">
                  <a:moveTo>
                    <a:pt x="3273532" y="0"/>
                  </a:moveTo>
                  <a:lnTo>
                    <a:pt x="0" y="0"/>
                  </a:lnTo>
                  <a:lnTo>
                    <a:pt x="0" y="4244449"/>
                  </a:lnTo>
                  <a:lnTo>
                    <a:pt x="3273532" y="4244449"/>
                  </a:lnTo>
                  <a:lnTo>
                    <a:pt x="327353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6" name="Freeform 16"/>
          <p:cNvSpPr/>
          <p:nvPr/>
        </p:nvSpPr>
        <p:spPr>
          <a:xfrm>
            <a:off x="364043" y="8074158"/>
            <a:ext cx="1825662" cy="1816533"/>
          </a:xfrm>
          <a:custGeom>
            <a:avLst/>
            <a:gdLst/>
            <a:ahLst/>
            <a:cxnLst/>
            <a:rect l="l" t="t" r="r" b="b"/>
            <a:pathLst>
              <a:path w="1825662" h="1816533">
                <a:moveTo>
                  <a:pt x="0" y="0"/>
                </a:moveTo>
                <a:lnTo>
                  <a:pt x="1825661" y="0"/>
                </a:lnTo>
                <a:lnTo>
                  <a:pt x="1825661" y="1816533"/>
                </a:lnTo>
                <a:lnTo>
                  <a:pt x="0" y="18165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551113" y="8971189"/>
            <a:ext cx="2808036" cy="919503"/>
          </a:xfrm>
          <a:custGeom>
            <a:avLst/>
            <a:gdLst/>
            <a:ahLst/>
            <a:cxnLst/>
            <a:rect l="l" t="t" r="r" b="b"/>
            <a:pathLst>
              <a:path w="2808036" h="919503">
                <a:moveTo>
                  <a:pt x="0" y="0"/>
                </a:moveTo>
                <a:lnTo>
                  <a:pt x="2808036" y="0"/>
                </a:lnTo>
                <a:lnTo>
                  <a:pt x="2808036" y="919502"/>
                </a:lnTo>
                <a:lnTo>
                  <a:pt x="0" y="919502"/>
                </a:lnTo>
                <a:lnTo>
                  <a:pt x="0" y="0"/>
                </a:lnTo>
                <a:close/>
              </a:path>
            </a:pathLst>
          </a:custGeom>
          <a:blipFill>
            <a:blip r:embed="rId13">
              <a:extLst>
                <a:ext uri="{96DAC541-7B7A-43D3-8B79-37D633B846F1}">
                  <asvg:svgBlip xmlns:asvg="http://schemas.microsoft.com/office/drawing/2016/SVG/main" r:embed="rId14"/>
                </a:ext>
              </a:extLst>
            </a:blip>
            <a:stretch>
              <a:fillRect t="-23681"/>
            </a:stretch>
          </a:blipFill>
        </p:spPr>
        <p:txBody>
          <a:bodyPr/>
          <a:lstStyle/>
          <a:p>
            <a:endParaRPr lang="en-US"/>
          </a:p>
        </p:txBody>
      </p:sp>
      <p:sp>
        <p:nvSpPr>
          <p:cNvPr id="18" name="TextBox 7">
            <a:extLst>
              <a:ext uri="{FF2B5EF4-FFF2-40B4-BE49-F238E27FC236}">
                <a16:creationId xmlns:a16="http://schemas.microsoft.com/office/drawing/2014/main" id="{35472400-D8F5-DFE5-2EE4-5BCA626BF6BE}"/>
              </a:ext>
            </a:extLst>
          </p:cNvPr>
          <p:cNvSpPr txBox="1"/>
          <p:nvPr/>
        </p:nvSpPr>
        <p:spPr>
          <a:xfrm>
            <a:off x="7091730" y="607324"/>
            <a:ext cx="9788004" cy="534762"/>
          </a:xfrm>
          <a:prstGeom prst="rect">
            <a:avLst/>
          </a:prstGeom>
        </p:spPr>
        <p:txBody>
          <a:bodyPr wrap="square" lIns="0" tIns="0" rIns="0" bIns="0" rtlCol="0" anchor="t">
            <a:spAutoFit/>
          </a:bodyPr>
          <a:lstStyle/>
          <a:p>
            <a:pPr>
              <a:lnSpc>
                <a:spcPts val="3359"/>
              </a:lnSpc>
            </a:pPr>
            <a:r>
              <a:rPr lang="en-US" sz="5400" spc="60" dirty="0">
                <a:solidFill>
                  <a:srgbClr val="737373"/>
                </a:solidFill>
                <a:latin typeface="Bogart"/>
              </a:rPr>
              <a:t>Unit 7:</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sp>
        <p:nvSpPr>
          <p:cNvPr id="2" name="TextBox 2"/>
          <p:cNvSpPr txBox="1"/>
          <p:nvPr/>
        </p:nvSpPr>
        <p:spPr>
          <a:xfrm>
            <a:off x="1239415" y="3719259"/>
            <a:ext cx="16383000" cy="1115690"/>
          </a:xfrm>
          <a:prstGeom prst="rect">
            <a:avLst/>
          </a:prstGeom>
        </p:spPr>
        <p:txBody>
          <a:bodyPr wrap="square" lIns="0" tIns="0" rIns="0" bIns="0" rtlCol="0" anchor="t">
            <a:spAutoFit/>
          </a:bodyPr>
          <a:lstStyle/>
          <a:p>
            <a:pPr marL="0" lvl="0" indent="0" algn="ctr">
              <a:lnSpc>
                <a:spcPts val="7039"/>
              </a:lnSpc>
              <a:spcBef>
                <a:spcPct val="0"/>
              </a:spcBef>
            </a:pPr>
            <a:r>
              <a:rPr lang="en-US" sz="11500" u="none" dirty="0">
                <a:solidFill>
                  <a:schemeClr val="bg1"/>
                </a:solidFill>
                <a:latin typeface="Bogart Heavy"/>
              </a:rPr>
              <a:t>EVERYDAY ENGLISH</a:t>
            </a:r>
          </a:p>
        </p:txBody>
      </p:sp>
      <p:grpSp>
        <p:nvGrpSpPr>
          <p:cNvPr id="4" name="Group 4"/>
          <p:cNvGrpSpPr/>
          <p:nvPr/>
        </p:nvGrpSpPr>
        <p:grpSpPr>
          <a:xfrm>
            <a:off x="-1952625" y="8743950"/>
            <a:ext cx="22193250" cy="3086100"/>
            <a:chOff x="0" y="0"/>
            <a:chExt cx="5845136" cy="812800"/>
          </a:xfrm>
        </p:grpSpPr>
        <p:sp>
          <p:nvSpPr>
            <p:cNvPr id="5" name="Freeform 5"/>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txBody>
            <a:bodyPr/>
            <a:lstStyle/>
            <a:p>
              <a:endParaRPr lang="en-US"/>
            </a:p>
          </p:txBody>
        </p:sp>
        <p:sp>
          <p:nvSpPr>
            <p:cNvPr id="6" name="TextBox 6"/>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7" name="Freeform 7"/>
          <p:cNvSpPr/>
          <p:nvPr/>
        </p:nvSpPr>
        <p:spPr>
          <a:xfrm>
            <a:off x="6462535" y="6635789"/>
            <a:ext cx="5936761" cy="4311573"/>
          </a:xfrm>
          <a:custGeom>
            <a:avLst/>
            <a:gdLst/>
            <a:ahLst/>
            <a:cxnLst/>
            <a:rect l="l" t="t" r="r" b="b"/>
            <a:pathLst>
              <a:path w="5936761" h="4311573">
                <a:moveTo>
                  <a:pt x="0" y="0"/>
                </a:moveTo>
                <a:lnTo>
                  <a:pt x="5936761" y="0"/>
                </a:lnTo>
                <a:lnTo>
                  <a:pt x="5936761" y="4311572"/>
                </a:lnTo>
                <a:lnTo>
                  <a:pt x="0" y="4311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720283" y="5143500"/>
            <a:ext cx="3489386" cy="4703954"/>
          </a:xfrm>
          <a:custGeom>
            <a:avLst/>
            <a:gdLst/>
            <a:ahLst/>
            <a:cxnLst/>
            <a:rect l="l" t="t" r="r" b="b"/>
            <a:pathLst>
              <a:path w="3489386" h="4703954">
                <a:moveTo>
                  <a:pt x="0" y="0"/>
                </a:moveTo>
                <a:lnTo>
                  <a:pt x="3489387" y="0"/>
                </a:lnTo>
                <a:lnTo>
                  <a:pt x="3489387"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txBody>
          <a:bodyPr/>
          <a:lstStyle/>
          <a:p>
            <a:endParaRPr lang="en-US"/>
          </a:p>
        </p:txBody>
      </p:sp>
      <p:sp>
        <p:nvSpPr>
          <p:cNvPr id="9" name="Freeform 9"/>
          <p:cNvSpPr/>
          <p:nvPr/>
        </p:nvSpPr>
        <p:spPr>
          <a:xfrm>
            <a:off x="14055810" y="5239378"/>
            <a:ext cx="3489386" cy="4703954"/>
          </a:xfrm>
          <a:custGeom>
            <a:avLst/>
            <a:gdLst/>
            <a:ahLst/>
            <a:cxnLst/>
            <a:rect l="l" t="t" r="r" b="b"/>
            <a:pathLst>
              <a:path w="3489386" h="4703954">
                <a:moveTo>
                  <a:pt x="0" y="0"/>
                </a:moveTo>
                <a:lnTo>
                  <a:pt x="3489386" y="0"/>
                </a:lnTo>
                <a:lnTo>
                  <a:pt x="3489386"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txBody>
          <a:bodyPr/>
          <a:lstStyle/>
          <a:p>
            <a:endParaRPr lang="en-US"/>
          </a:p>
        </p:txBody>
      </p:sp>
      <p:sp>
        <p:nvSpPr>
          <p:cNvPr id="10" name="Freeform 10"/>
          <p:cNvSpPr/>
          <p:nvPr/>
        </p:nvSpPr>
        <p:spPr>
          <a:xfrm rot="-5400000" flipH="1">
            <a:off x="16375504" y="-1114200"/>
            <a:ext cx="2910850" cy="3904799"/>
          </a:xfrm>
          <a:custGeom>
            <a:avLst/>
            <a:gdLst/>
            <a:ahLst/>
            <a:cxnLst/>
            <a:rect l="l" t="t" r="r" b="b"/>
            <a:pathLst>
              <a:path w="2910850" h="3904799">
                <a:moveTo>
                  <a:pt x="2910850" y="0"/>
                </a:moveTo>
                <a:lnTo>
                  <a:pt x="0" y="0"/>
                </a:lnTo>
                <a:lnTo>
                  <a:pt x="0" y="3904800"/>
                </a:lnTo>
                <a:lnTo>
                  <a:pt x="2910850" y="3904800"/>
                </a:lnTo>
                <a:lnTo>
                  <a:pt x="29108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998354" y="-1114200"/>
            <a:ext cx="2910850" cy="3904799"/>
          </a:xfrm>
          <a:custGeom>
            <a:avLst/>
            <a:gdLst/>
            <a:ahLst/>
            <a:cxnLst/>
            <a:rect l="l" t="t" r="r" b="b"/>
            <a:pathLst>
              <a:path w="2910850" h="3904799">
                <a:moveTo>
                  <a:pt x="0" y="0"/>
                </a:moveTo>
                <a:lnTo>
                  <a:pt x="2910850" y="0"/>
                </a:lnTo>
                <a:lnTo>
                  <a:pt x="2910850" y="3904800"/>
                </a:lnTo>
                <a:lnTo>
                  <a:pt x="0" y="390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122664"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txBody>
          <a:bodyPr/>
          <a:lstStyle/>
          <a:p>
            <a:endParaRPr lang="en-US"/>
          </a:p>
        </p:txBody>
      </p:sp>
      <p:sp>
        <p:nvSpPr>
          <p:cNvPr id="13" name="Freeform 13"/>
          <p:cNvSpPr/>
          <p:nvPr/>
        </p:nvSpPr>
        <p:spPr>
          <a:xfrm>
            <a:off x="14536217"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txBody>
          <a:bodyPr/>
          <a:lstStyle/>
          <a:p>
            <a:endParaRPr lang="en-US"/>
          </a:p>
        </p:txBody>
      </p:sp>
      <p:sp>
        <p:nvSpPr>
          <p:cNvPr id="14" name="TextBox 7">
            <a:extLst>
              <a:ext uri="{FF2B5EF4-FFF2-40B4-BE49-F238E27FC236}">
                <a16:creationId xmlns:a16="http://schemas.microsoft.com/office/drawing/2014/main" id="{589A03F8-24D0-E576-735C-8B94658E21D1}"/>
              </a:ext>
            </a:extLst>
          </p:cNvPr>
          <p:cNvSpPr txBox="1"/>
          <p:nvPr/>
        </p:nvSpPr>
        <p:spPr>
          <a:xfrm>
            <a:off x="2910364" y="5708444"/>
            <a:ext cx="12931879" cy="580928"/>
          </a:xfrm>
          <a:prstGeom prst="rect">
            <a:avLst/>
          </a:prstGeom>
        </p:spPr>
        <p:txBody>
          <a:bodyPr wrap="square" lIns="0" tIns="0" rIns="0" bIns="0" rtlCol="0" anchor="t">
            <a:spAutoFit/>
          </a:bodyPr>
          <a:lstStyle/>
          <a:p>
            <a:pPr>
              <a:lnSpc>
                <a:spcPts val="3359"/>
              </a:lnSpc>
            </a:pPr>
            <a:r>
              <a:rPr lang="en-US" sz="6600" b="1" u="sng" spc="60" dirty="0">
                <a:solidFill>
                  <a:schemeClr val="bg1"/>
                </a:solidFill>
                <a:latin typeface="Bogart"/>
              </a:rPr>
              <a:t>Asking and giving clarification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2286000" y="9601347"/>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14400" y="-1577388"/>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6">
                <a:extLst>
                  <a:ext uri="{96DAC541-7B7A-43D3-8B79-37D633B846F1}">
                    <asvg:svgBlip xmlns:asvg="http://schemas.microsoft.com/office/drawing/2016/SVG/main" r:embed="rId7"/>
                  </a:ext>
                </a:extLst>
              </a:blip>
              <a:stretch>
                <a:fillRect b="-26352"/>
              </a:stretch>
            </a:blipFill>
          </p:spPr>
          <p:txBody>
            <a:bodyPr/>
            <a:lstStyle/>
            <a:p>
              <a:endParaRPr lang="en-US"/>
            </a:p>
          </p:txBody>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6">
                <a:extLst>
                  <a:ext uri="{96DAC541-7B7A-43D3-8B79-37D633B846F1}">
                    <asvg:svgBlip xmlns:asvg="http://schemas.microsoft.com/office/drawing/2016/SVG/main" r:embed="rId7"/>
                  </a:ext>
                </a:extLst>
              </a:blip>
              <a:stretch>
                <a:fillRect b="-26352"/>
              </a:stretch>
            </a:blipFill>
          </p:spPr>
          <p:txBody>
            <a:bodyPr/>
            <a:lstStyle/>
            <a:p>
              <a:endParaRPr lang="en-US"/>
            </a:p>
          </p:txBody>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5" name="TextBox 11">
            <a:extLst>
              <a:ext uri="{FF2B5EF4-FFF2-40B4-BE49-F238E27FC236}">
                <a16:creationId xmlns:a16="http://schemas.microsoft.com/office/drawing/2014/main" id="{4B03C71C-7602-819D-E0E9-7B4ABF39CBB8}"/>
              </a:ext>
            </a:extLst>
          </p:cNvPr>
          <p:cNvSpPr txBox="1"/>
          <p:nvPr/>
        </p:nvSpPr>
        <p:spPr>
          <a:xfrm>
            <a:off x="3284425" y="239674"/>
            <a:ext cx="12336575" cy="1446550"/>
          </a:xfrm>
          <a:prstGeom prst="rect">
            <a:avLst/>
          </a:prstGeom>
          <a:noFill/>
          <a:effectLst/>
        </p:spPr>
        <p:txBody>
          <a:bodyPr wrap="square" rtlCol="0">
            <a:spAutoFit/>
          </a:bodyPr>
          <a:lstStyle/>
          <a:p>
            <a:r>
              <a:rPr lang="en-US" sz="4400" b="1" dirty="0">
                <a:solidFill>
                  <a:srgbClr val="FF0000"/>
                </a:solidFill>
                <a:effectLst>
                  <a:glow rad="88900">
                    <a:schemeClr val="bg1"/>
                  </a:glow>
                </a:effectLst>
                <a:latin typeface="Bogart Bold" panose="020B0604020202020204" charset="0"/>
                <a:cs typeface="Arial" panose="020B0604020202020204" pitchFamily="34" charset="0"/>
              </a:rPr>
              <a:t>1. Listen and read the conversations. Pay attention to the highlighted sentences </a:t>
            </a:r>
          </a:p>
        </p:txBody>
      </p:sp>
      <p:sp>
        <p:nvSpPr>
          <p:cNvPr id="6" name="Hộp Văn bản 7">
            <a:extLst>
              <a:ext uri="{FF2B5EF4-FFF2-40B4-BE49-F238E27FC236}">
                <a16:creationId xmlns:a16="http://schemas.microsoft.com/office/drawing/2014/main" id="{4A25BAAE-7AEC-6848-8656-0BBAFA55EC2A}"/>
              </a:ext>
            </a:extLst>
          </p:cNvPr>
          <p:cNvSpPr txBox="1"/>
          <p:nvPr/>
        </p:nvSpPr>
        <p:spPr>
          <a:xfrm>
            <a:off x="1093799" y="1580243"/>
            <a:ext cx="17007142" cy="6478697"/>
          </a:xfrm>
          <a:prstGeom prst="rect">
            <a:avLst/>
          </a:prstGeom>
          <a:noFill/>
        </p:spPr>
        <p:txBody>
          <a:bodyPr wrap="square">
            <a:spAutoFit/>
          </a:bodyPr>
          <a:lstStyle/>
          <a:p>
            <a:pPr>
              <a:lnSpc>
                <a:spcPct val="150000"/>
              </a:lnSpc>
            </a:pPr>
            <a:r>
              <a:rPr lang="en-US" sz="4000" dirty="0">
                <a:solidFill>
                  <a:srgbClr val="FF0000"/>
                </a:solidFill>
                <a:latin typeface="Bogart" panose="020B0604020202020204" charset="0"/>
              </a:rPr>
              <a:t>Mi: </a:t>
            </a:r>
            <a:r>
              <a:rPr lang="en-US" sz="4000" dirty="0">
                <a:latin typeface="Bogart" panose="020B0604020202020204" charset="0"/>
              </a:rPr>
              <a:t>Hey, Linda. </a:t>
            </a:r>
            <a:r>
              <a:rPr lang="en-US" sz="4000" dirty="0">
                <a:highlight>
                  <a:srgbClr val="FFFF00"/>
                </a:highlight>
                <a:latin typeface="Bogart" panose="020B0604020202020204" charset="0"/>
              </a:rPr>
              <a:t>What does ‘endangered species’ mean?</a:t>
            </a:r>
          </a:p>
          <a:p>
            <a:pPr>
              <a:lnSpc>
                <a:spcPct val="150000"/>
              </a:lnSpc>
            </a:pPr>
            <a:r>
              <a:rPr lang="en-US" sz="4000" dirty="0">
                <a:solidFill>
                  <a:srgbClr val="00B050"/>
                </a:solidFill>
                <a:latin typeface="Bogart" panose="020B0604020202020204" charset="0"/>
              </a:rPr>
              <a:t>Linda: </a:t>
            </a:r>
            <a:r>
              <a:rPr lang="en-US" sz="4000" dirty="0">
                <a:latin typeface="Bogart" panose="020B0604020202020204" charset="0"/>
              </a:rPr>
              <a:t>Endangered species are animals in the wild that face a high risk of extinction.</a:t>
            </a:r>
          </a:p>
          <a:p>
            <a:pPr>
              <a:lnSpc>
                <a:spcPct val="150000"/>
              </a:lnSpc>
            </a:pPr>
            <a:r>
              <a:rPr lang="en-US" sz="4000" dirty="0">
                <a:solidFill>
                  <a:srgbClr val="FF0000"/>
                </a:solidFill>
                <a:latin typeface="Bogart" panose="020B0604020202020204" charset="0"/>
              </a:rPr>
              <a:t>Mi: </a:t>
            </a:r>
            <a:r>
              <a:rPr lang="en-US" sz="4000" dirty="0">
                <a:highlight>
                  <a:srgbClr val="FFFF00"/>
                </a:highlight>
                <a:latin typeface="Bogart" panose="020B0604020202020204" charset="0"/>
              </a:rPr>
              <a:t>And what do you mean by ‘in the wild’?</a:t>
            </a:r>
          </a:p>
          <a:p>
            <a:pPr>
              <a:lnSpc>
                <a:spcPct val="150000"/>
              </a:lnSpc>
            </a:pPr>
            <a:r>
              <a:rPr lang="en-US" sz="4000" dirty="0">
                <a:solidFill>
                  <a:srgbClr val="00B050"/>
                </a:solidFill>
                <a:latin typeface="Bogart" panose="020B0604020202020204" charset="0"/>
              </a:rPr>
              <a:t>Linda: </a:t>
            </a:r>
            <a:r>
              <a:rPr lang="en-US" sz="4000" dirty="0">
                <a:latin typeface="Bogart" panose="020B0604020202020204" charset="0"/>
              </a:rPr>
              <a:t>That means animals that live in their natural habitats, not in zoos.</a:t>
            </a:r>
          </a:p>
          <a:p>
            <a:pPr>
              <a:lnSpc>
                <a:spcPct val="150000"/>
              </a:lnSpc>
            </a:pPr>
            <a:r>
              <a:rPr lang="en-US" sz="4000" dirty="0">
                <a:solidFill>
                  <a:srgbClr val="FF0000"/>
                </a:solidFill>
                <a:latin typeface="Bogart" panose="020B0604020202020204" charset="0"/>
              </a:rPr>
              <a:t>Mi: </a:t>
            </a:r>
            <a:r>
              <a:rPr lang="en-US" sz="4000" dirty="0">
                <a:latin typeface="Bogart" panose="020B0604020202020204" charset="0"/>
              </a:rPr>
              <a:t>Oh, I get it now. Thanks, Linda.</a:t>
            </a:r>
          </a:p>
        </p:txBody>
      </p:sp>
      <p:sp>
        <p:nvSpPr>
          <p:cNvPr id="15" name="Google Shape;1881;p31">
            <a:extLst>
              <a:ext uri="{FF2B5EF4-FFF2-40B4-BE49-F238E27FC236}">
                <a16:creationId xmlns:a16="http://schemas.microsoft.com/office/drawing/2014/main" id="{C8CB833E-0847-1991-5CCA-34EC8E5063F2}"/>
              </a:ext>
            </a:extLst>
          </p:cNvPr>
          <p:cNvSpPr txBox="1">
            <a:spLocks/>
          </p:cNvSpPr>
          <p:nvPr/>
        </p:nvSpPr>
        <p:spPr>
          <a:xfrm>
            <a:off x="544196" y="7898632"/>
            <a:ext cx="8525737" cy="85400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AD4F0F"/>
                </a:solidFill>
                <a:latin typeface="Bogart Bold" panose="020B0604020202020204" charset="0"/>
              </a:rPr>
              <a:t>Asking for clarifications: </a:t>
            </a:r>
            <a:endParaRPr lang="en-US" sz="3600" b="1" dirty="0">
              <a:solidFill>
                <a:srgbClr val="AD4F0F"/>
              </a:solidFill>
              <a:latin typeface="Bogart Bold" panose="020B0604020202020204" charset="0"/>
              <a:cs typeface="Calibri" panose="020F0502020204030204" pitchFamily="34" charset="0"/>
            </a:endParaRPr>
          </a:p>
        </p:txBody>
      </p:sp>
      <p:sp>
        <p:nvSpPr>
          <p:cNvPr id="18" name="Hộp Văn bản 41">
            <a:extLst>
              <a:ext uri="{FF2B5EF4-FFF2-40B4-BE49-F238E27FC236}">
                <a16:creationId xmlns:a16="http://schemas.microsoft.com/office/drawing/2014/main" id="{9D51BA3A-114F-0232-4B30-C0726ED0331A}"/>
              </a:ext>
            </a:extLst>
          </p:cNvPr>
          <p:cNvSpPr txBox="1"/>
          <p:nvPr/>
        </p:nvSpPr>
        <p:spPr>
          <a:xfrm>
            <a:off x="1211427" y="8926928"/>
            <a:ext cx="7475373" cy="1446550"/>
          </a:xfrm>
          <a:prstGeom prst="rect">
            <a:avLst/>
          </a:prstGeom>
          <a:noFill/>
        </p:spPr>
        <p:txBody>
          <a:bodyPr wrap="square">
            <a:spAutoFit/>
          </a:bodyPr>
          <a:lstStyle/>
          <a:p>
            <a:pPr marL="107950" indent="-107950"/>
            <a:r>
              <a:rPr lang="vi-VN" sz="4400" b="1" dirty="0" err="1">
                <a:solidFill>
                  <a:srgbClr val="231F20"/>
                </a:solidFill>
                <a:effectLst/>
                <a:latin typeface="Bogart" panose="020B0604020202020204" charset="0"/>
                <a:ea typeface="Times New Roman" panose="02020603050405020304" pitchFamily="18" charset="0"/>
              </a:rPr>
              <a:t>What</a:t>
            </a:r>
            <a:r>
              <a:rPr lang="vi-VN" sz="4400" b="1" dirty="0">
                <a:solidFill>
                  <a:srgbClr val="231F20"/>
                </a:solidFill>
                <a:effectLst/>
                <a:latin typeface="Bogart" panose="020B0604020202020204" charset="0"/>
                <a:ea typeface="Times New Roman" panose="02020603050405020304" pitchFamily="18" charset="0"/>
              </a:rPr>
              <a:t> </a:t>
            </a:r>
            <a:r>
              <a:rPr lang="vi-VN" sz="4400" b="1" dirty="0" err="1">
                <a:solidFill>
                  <a:srgbClr val="231F20"/>
                </a:solidFill>
                <a:effectLst/>
                <a:latin typeface="Bogart" panose="020B0604020202020204" charset="0"/>
                <a:ea typeface="Times New Roman" panose="02020603050405020304" pitchFamily="18" charset="0"/>
              </a:rPr>
              <a:t>does</a:t>
            </a:r>
            <a:r>
              <a:rPr lang="vi-VN" sz="4400" b="1" dirty="0">
                <a:solidFill>
                  <a:srgbClr val="231F20"/>
                </a:solidFill>
                <a:effectLst/>
                <a:latin typeface="Bogart" panose="020B0604020202020204" charset="0"/>
                <a:ea typeface="Times New Roman" panose="02020603050405020304" pitchFamily="18" charset="0"/>
              </a:rPr>
              <a:t> S </a:t>
            </a:r>
            <a:r>
              <a:rPr lang="vi-VN" sz="4400" b="1" dirty="0" err="1">
                <a:solidFill>
                  <a:srgbClr val="231F20"/>
                </a:solidFill>
                <a:effectLst/>
                <a:latin typeface="Bogart" panose="020B0604020202020204" charset="0"/>
                <a:ea typeface="Times New Roman" panose="02020603050405020304" pitchFamily="18" charset="0"/>
              </a:rPr>
              <a:t>mean</a:t>
            </a:r>
            <a:r>
              <a:rPr lang="vi-VN" sz="4400" b="1" dirty="0">
                <a:solidFill>
                  <a:srgbClr val="231F20"/>
                </a:solidFill>
                <a:effectLst/>
                <a:latin typeface="Bogart" panose="020B0604020202020204" charset="0"/>
                <a:ea typeface="Times New Roman" panose="02020603050405020304" pitchFamily="18" charset="0"/>
              </a:rPr>
              <a:t>?</a:t>
            </a:r>
            <a:endParaRPr lang="vi-VN" sz="4400" b="1" dirty="0">
              <a:effectLst/>
              <a:latin typeface="Bogart" panose="020B0604020202020204" charset="0"/>
              <a:ea typeface="Times New Roman" panose="02020603050405020304" pitchFamily="18" charset="0"/>
            </a:endParaRPr>
          </a:p>
          <a:p>
            <a:pPr marL="107950" indent="-107950"/>
            <a:r>
              <a:rPr lang="vi-VN" sz="4400" b="1" dirty="0" err="1">
                <a:solidFill>
                  <a:srgbClr val="231F20"/>
                </a:solidFill>
                <a:effectLst/>
                <a:latin typeface="Bogart" panose="020B0604020202020204" charset="0"/>
                <a:ea typeface="Times New Roman" panose="02020603050405020304" pitchFamily="18" charset="0"/>
              </a:rPr>
              <a:t>What</a:t>
            </a:r>
            <a:r>
              <a:rPr lang="vi-VN" sz="4400" b="1" dirty="0">
                <a:solidFill>
                  <a:srgbClr val="231F20"/>
                </a:solidFill>
                <a:effectLst/>
                <a:latin typeface="Bogart" panose="020B0604020202020204" charset="0"/>
                <a:ea typeface="Times New Roman" panose="02020603050405020304" pitchFamily="18" charset="0"/>
              </a:rPr>
              <a:t> do </a:t>
            </a:r>
            <a:r>
              <a:rPr lang="vi-VN" sz="4400" b="1" dirty="0" err="1">
                <a:solidFill>
                  <a:srgbClr val="231F20"/>
                </a:solidFill>
                <a:effectLst/>
                <a:latin typeface="Bogart" panose="020B0604020202020204" charset="0"/>
                <a:ea typeface="Times New Roman" panose="02020603050405020304" pitchFamily="18" charset="0"/>
              </a:rPr>
              <a:t>you</a:t>
            </a:r>
            <a:r>
              <a:rPr lang="vi-VN" sz="4400" b="1" dirty="0">
                <a:solidFill>
                  <a:srgbClr val="231F20"/>
                </a:solidFill>
                <a:effectLst/>
                <a:latin typeface="Bogart" panose="020B0604020202020204" charset="0"/>
                <a:ea typeface="Times New Roman" panose="02020603050405020304" pitchFamily="18" charset="0"/>
              </a:rPr>
              <a:t> </a:t>
            </a:r>
            <a:r>
              <a:rPr lang="vi-VN" sz="4400" b="1" dirty="0" err="1">
                <a:solidFill>
                  <a:srgbClr val="231F20"/>
                </a:solidFill>
                <a:effectLst/>
                <a:latin typeface="Bogart" panose="020B0604020202020204" charset="0"/>
                <a:ea typeface="Times New Roman" panose="02020603050405020304" pitchFamily="18" charset="0"/>
              </a:rPr>
              <a:t>mean</a:t>
            </a:r>
            <a:r>
              <a:rPr lang="vi-VN" sz="4400" b="1" dirty="0">
                <a:solidFill>
                  <a:srgbClr val="231F20"/>
                </a:solidFill>
                <a:effectLst/>
                <a:latin typeface="Bogart" panose="020B0604020202020204" charset="0"/>
                <a:ea typeface="Times New Roman" panose="02020603050405020304" pitchFamily="18" charset="0"/>
              </a:rPr>
              <a:t> </a:t>
            </a:r>
            <a:r>
              <a:rPr lang="vi-VN" sz="4400" b="1" dirty="0" err="1">
                <a:solidFill>
                  <a:srgbClr val="231F20"/>
                </a:solidFill>
                <a:effectLst/>
                <a:latin typeface="Bogart" panose="020B0604020202020204" charset="0"/>
                <a:ea typeface="Times New Roman" panose="02020603050405020304" pitchFamily="18" charset="0"/>
              </a:rPr>
              <a:t>by</a:t>
            </a:r>
            <a:r>
              <a:rPr lang="vi-VN" sz="4400" b="1" dirty="0">
                <a:solidFill>
                  <a:srgbClr val="231F20"/>
                </a:solidFill>
                <a:effectLst/>
                <a:latin typeface="Bogart" panose="020B0604020202020204" charset="0"/>
                <a:ea typeface="Times New Roman" panose="02020603050405020304" pitchFamily="18" charset="0"/>
              </a:rPr>
              <a:t> …?</a:t>
            </a:r>
            <a:endParaRPr lang="vi-VN" sz="4400" b="1" dirty="0">
              <a:effectLst/>
              <a:latin typeface="Bogart" panose="020B0604020202020204" charset="0"/>
              <a:ea typeface="Times New Roman" panose="02020603050405020304" pitchFamily="18" charset="0"/>
            </a:endParaRPr>
          </a:p>
        </p:txBody>
      </p:sp>
      <p:sp>
        <p:nvSpPr>
          <p:cNvPr id="20" name="Google Shape;1881;p31">
            <a:extLst>
              <a:ext uri="{FF2B5EF4-FFF2-40B4-BE49-F238E27FC236}">
                <a16:creationId xmlns:a16="http://schemas.microsoft.com/office/drawing/2014/main" id="{62C6EC73-F053-AEC7-D50D-65E93316BD68}"/>
              </a:ext>
            </a:extLst>
          </p:cNvPr>
          <p:cNvSpPr txBox="1">
            <a:spLocks/>
          </p:cNvSpPr>
          <p:nvPr/>
        </p:nvSpPr>
        <p:spPr>
          <a:xfrm>
            <a:off x="9819945" y="7947094"/>
            <a:ext cx="6662264" cy="85400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AD4F0F"/>
                </a:solidFill>
                <a:latin typeface="Bogart Bold" panose="020B0604020202020204" charset="0"/>
              </a:rPr>
              <a:t>Giving clarifications: </a:t>
            </a:r>
            <a:endParaRPr lang="en-US" sz="3600" b="1" dirty="0">
              <a:solidFill>
                <a:srgbClr val="AD4F0F"/>
              </a:solidFill>
              <a:latin typeface="Bogart Bold" panose="020B0604020202020204" charset="0"/>
              <a:cs typeface="Calibri" panose="020F0502020204030204" pitchFamily="34" charset="0"/>
            </a:endParaRPr>
          </a:p>
        </p:txBody>
      </p:sp>
      <p:sp>
        <p:nvSpPr>
          <p:cNvPr id="21" name="Hộp Văn bản 43">
            <a:extLst>
              <a:ext uri="{FF2B5EF4-FFF2-40B4-BE49-F238E27FC236}">
                <a16:creationId xmlns:a16="http://schemas.microsoft.com/office/drawing/2014/main" id="{AEE48EFF-125D-D2C5-541F-ADAC44452ECC}"/>
              </a:ext>
            </a:extLst>
          </p:cNvPr>
          <p:cNvSpPr txBox="1"/>
          <p:nvPr/>
        </p:nvSpPr>
        <p:spPr>
          <a:xfrm>
            <a:off x="10132354" y="8905431"/>
            <a:ext cx="7726013" cy="1446550"/>
          </a:xfrm>
          <a:prstGeom prst="rect">
            <a:avLst/>
          </a:prstGeom>
          <a:noFill/>
        </p:spPr>
        <p:txBody>
          <a:bodyPr wrap="square">
            <a:spAutoFit/>
          </a:bodyPr>
          <a:lstStyle/>
          <a:p>
            <a:pPr marL="107950" indent="-107950"/>
            <a:r>
              <a:rPr lang="en-US" sz="4400" b="1" dirty="0">
                <a:solidFill>
                  <a:srgbClr val="231F20"/>
                </a:solidFill>
                <a:effectLst/>
                <a:latin typeface="Bogart" panose="020B0604020202020204" charset="0"/>
                <a:ea typeface="Times New Roman" panose="02020603050405020304" pitchFamily="18" charset="0"/>
              </a:rPr>
              <a:t>It means ….. / S is/are …</a:t>
            </a:r>
          </a:p>
          <a:p>
            <a:pPr marL="107950" indent="-107950"/>
            <a:r>
              <a:rPr lang="en-US" sz="4400" b="1" dirty="0">
                <a:solidFill>
                  <a:srgbClr val="231F20"/>
                </a:solidFill>
                <a:effectLst/>
                <a:latin typeface="Bogart" panose="020B0604020202020204" charset="0"/>
                <a:ea typeface="Times New Roman" panose="02020603050405020304" pitchFamily="18" charset="0"/>
              </a:rPr>
              <a:t>That means</a:t>
            </a:r>
          </a:p>
        </p:txBody>
      </p:sp>
      <p:pic>
        <p:nvPicPr>
          <p:cNvPr id="22" name="Track 43">
            <a:hlinkClick r:id="" action="ppaction://media"/>
            <a:extLst>
              <a:ext uri="{FF2B5EF4-FFF2-40B4-BE49-F238E27FC236}">
                <a16:creationId xmlns:a16="http://schemas.microsoft.com/office/drawing/2014/main" id="{7D50C472-6DCE-1C57-B8A9-D69C47B1CB44}"/>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14736208" y="615871"/>
            <a:ext cx="1232829" cy="1232829"/>
          </a:xfrm>
          <a:prstGeom prst="rect">
            <a:avLst/>
          </a:prstGeom>
        </p:spPr>
      </p:pic>
    </p:spTree>
    <p:extLst>
      <p:ext uri="{BB962C8B-B14F-4D97-AF65-F5344CB8AC3E}">
        <p14:creationId xmlns:p14="http://schemas.microsoft.com/office/powerpoint/2010/main" val="6834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79"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childTnLst>
        </p:cTn>
      </p:par>
    </p:tnLst>
    <p:bldLst>
      <p:bldP spid="15" grpId="0"/>
      <p:bldP spid="1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pic>
        <p:nvPicPr>
          <p:cNvPr id="1026" name="Picture 2">
            <a:extLst>
              <a:ext uri="{FF2B5EF4-FFF2-40B4-BE49-F238E27FC236}">
                <a16:creationId xmlns:a16="http://schemas.microsoft.com/office/drawing/2014/main" id="{E2CCC91F-F4C4-8599-F402-9D4F26DFB3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553" y="2157046"/>
            <a:ext cx="7803740" cy="6141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1E4D40-179B-B941-5F71-DE37F7C38A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600" y="2238893"/>
            <a:ext cx="8643446" cy="5673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FCB0F7-3DEB-A0FC-8F80-F72771250405}"/>
              </a:ext>
            </a:extLst>
          </p:cNvPr>
          <p:cNvSpPr/>
          <p:nvPr/>
        </p:nvSpPr>
        <p:spPr>
          <a:xfrm>
            <a:off x="1618358" y="7884522"/>
            <a:ext cx="7297043" cy="81721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Bogart Bold" panose="020B0604020202020204" charset="0"/>
              </a:rPr>
              <a:t>Single-use products</a:t>
            </a:r>
          </a:p>
        </p:txBody>
      </p:sp>
      <p:sp>
        <p:nvSpPr>
          <p:cNvPr id="6" name="Rectangle: Rounded Corners 5">
            <a:extLst>
              <a:ext uri="{FF2B5EF4-FFF2-40B4-BE49-F238E27FC236}">
                <a16:creationId xmlns:a16="http://schemas.microsoft.com/office/drawing/2014/main" id="{80251A6E-8AC8-3B4C-7A34-C9DED1B65627}"/>
              </a:ext>
            </a:extLst>
          </p:cNvPr>
          <p:cNvSpPr/>
          <p:nvPr/>
        </p:nvSpPr>
        <p:spPr>
          <a:xfrm>
            <a:off x="10393892" y="7869371"/>
            <a:ext cx="7297043" cy="81721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Bogart Bold" panose="020B0604020202020204" charset="0"/>
              </a:rPr>
              <a:t>Global warming</a:t>
            </a:r>
          </a:p>
        </p:txBody>
      </p:sp>
    </p:spTree>
    <p:extLst>
      <p:ext uri="{BB962C8B-B14F-4D97-AF65-F5344CB8AC3E}">
        <p14:creationId xmlns:p14="http://schemas.microsoft.com/office/powerpoint/2010/main" val="2106819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1" name="Group 11"/>
          <p:cNvGrpSpPr/>
          <p:nvPr/>
        </p:nvGrpSpPr>
        <p:grpSpPr>
          <a:xfrm>
            <a:off x="14554200" y="-108953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txBody>
            <a:bodyPr/>
            <a:lstStyle/>
            <a:p>
              <a:endParaRPr lang="en-US"/>
            </a:p>
          </p:txBody>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5" name="TextBox 4">
            <a:extLst>
              <a:ext uri="{FF2B5EF4-FFF2-40B4-BE49-F238E27FC236}">
                <a16:creationId xmlns:a16="http://schemas.microsoft.com/office/drawing/2014/main" id="{47D45571-45D4-06C6-2828-8969242E6350}"/>
              </a:ext>
            </a:extLst>
          </p:cNvPr>
          <p:cNvSpPr txBox="1"/>
          <p:nvPr/>
        </p:nvSpPr>
        <p:spPr>
          <a:xfrm>
            <a:off x="2218997" y="261769"/>
            <a:ext cx="14741005" cy="1569660"/>
          </a:xfrm>
          <a:prstGeom prst="rect">
            <a:avLst/>
          </a:prstGeom>
          <a:noFill/>
          <a:effectLst/>
        </p:spPr>
        <p:txBody>
          <a:bodyPr wrap="square" rtlCol="0">
            <a:spAutoFit/>
          </a:bodyPr>
          <a:lstStyle/>
          <a:p>
            <a:r>
              <a:rPr lang="en-US" sz="4800" b="1" dirty="0">
                <a:solidFill>
                  <a:srgbClr val="FF0000"/>
                </a:solidFill>
                <a:effectLst>
                  <a:glow rad="88900">
                    <a:schemeClr val="bg1"/>
                  </a:glow>
                </a:effectLst>
                <a:latin typeface="Bogart Bold" panose="020B0604020202020204" charset="0"/>
                <a:cs typeface="Arial" panose="020B0604020202020204" pitchFamily="34" charset="0"/>
              </a:rPr>
              <a:t>2. Work in pairs. Make similar conversations to ask for and give clarification</a:t>
            </a:r>
          </a:p>
        </p:txBody>
      </p:sp>
      <p:sp>
        <p:nvSpPr>
          <p:cNvPr id="15" name="Hộp Văn bản 28">
            <a:extLst>
              <a:ext uri="{FF2B5EF4-FFF2-40B4-BE49-F238E27FC236}">
                <a16:creationId xmlns:a16="http://schemas.microsoft.com/office/drawing/2014/main" id="{E8E4FD74-B566-0EF1-CEEF-EDB7BCB400D8}"/>
              </a:ext>
            </a:extLst>
          </p:cNvPr>
          <p:cNvSpPr txBox="1"/>
          <p:nvPr/>
        </p:nvSpPr>
        <p:spPr>
          <a:xfrm>
            <a:off x="8245966" y="1969141"/>
            <a:ext cx="10423034" cy="3785652"/>
          </a:xfrm>
          <a:prstGeom prst="rect">
            <a:avLst/>
          </a:prstGeom>
          <a:noFill/>
        </p:spPr>
        <p:txBody>
          <a:bodyPr wrap="square">
            <a:spAutoFit/>
          </a:bodyPr>
          <a:lstStyle/>
          <a:p>
            <a:r>
              <a:rPr lang="vi-VN" sz="4000" b="1" dirty="0">
                <a:solidFill>
                  <a:srgbClr val="C00000"/>
                </a:solidFill>
                <a:effectLst/>
                <a:latin typeface="Bogart" panose="020B0604020202020204" charset="0"/>
                <a:ea typeface="Times New Roman" panose="02020603050405020304" pitchFamily="18" charset="0"/>
              </a:rPr>
              <a:t>SINGLE-USE PRODUCT:</a:t>
            </a:r>
          </a:p>
          <a:p>
            <a:r>
              <a:rPr lang="vi-VN" sz="4000" dirty="0">
                <a:effectLst/>
                <a:latin typeface="Bogart" panose="020B0604020202020204" charset="0"/>
                <a:ea typeface="Times New Roman" panose="02020603050405020304" pitchFamily="18" charset="0"/>
              </a:rPr>
              <a:t>A: </a:t>
            </a:r>
            <a:r>
              <a:rPr lang="vi-VN" sz="4000" dirty="0" err="1">
                <a:effectLst/>
                <a:latin typeface="Bogart" panose="020B0604020202020204" charset="0"/>
                <a:ea typeface="Times New Roman" panose="02020603050405020304" pitchFamily="18" charset="0"/>
              </a:rPr>
              <a:t>What</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does</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it</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mean</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by</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single-use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products</a:t>
            </a:r>
            <a:r>
              <a:rPr lang="vi-VN" sz="4000" dirty="0">
                <a:effectLst/>
                <a:latin typeface="Bogart" panose="020B0604020202020204" charset="0"/>
                <a:ea typeface="Times New Roman" panose="02020603050405020304" pitchFamily="18" charset="0"/>
              </a:rPr>
              <a:t>’?</a:t>
            </a:r>
          </a:p>
          <a:p>
            <a:r>
              <a:rPr lang="vi-VN" sz="4000" dirty="0">
                <a:effectLst/>
                <a:latin typeface="Bogart" panose="020B0604020202020204" charset="0"/>
                <a:ea typeface="Times New Roman" panose="02020603050405020304" pitchFamily="18" charset="0"/>
              </a:rPr>
              <a:t>B: ‘</a:t>
            </a:r>
            <a:r>
              <a:rPr lang="vi-VN" sz="4000" dirty="0" err="1">
                <a:effectLst/>
                <a:latin typeface="Bogart" panose="020B0604020202020204" charset="0"/>
                <a:ea typeface="Times New Roman" panose="02020603050405020304" pitchFamily="18" charset="0"/>
              </a:rPr>
              <a:t>Single-use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products</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are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products</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made</a:t>
            </a:r>
            <a:r>
              <a:rPr lang="vi-VN" sz="4000" dirty="0">
                <a:effectLst/>
                <a:latin typeface="Bogart" panose="020B0604020202020204" charset="0"/>
                <a:ea typeface="Times New Roman" panose="02020603050405020304" pitchFamily="18" charset="0"/>
              </a:rPr>
              <a:t> to be </a:t>
            </a:r>
            <a:r>
              <a:rPr lang="vi-VN" sz="4000" dirty="0" err="1">
                <a:effectLst/>
                <a:latin typeface="Bogart" panose="020B0604020202020204" charset="0"/>
                <a:ea typeface="Times New Roman" panose="02020603050405020304" pitchFamily="18" charset="0"/>
              </a:rPr>
              <a:t>used</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once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only</a:t>
            </a:r>
            <a:r>
              <a:rPr lang="vi-VN" sz="4000" dirty="0">
                <a:effectLst/>
                <a:latin typeface="Bogart" panose="020B0604020202020204" charset="0"/>
                <a:ea typeface="Times New Roman" panose="02020603050405020304" pitchFamily="18" charset="0"/>
              </a:rPr>
              <a:t>.</a:t>
            </a:r>
          </a:p>
          <a:p>
            <a:r>
              <a:rPr lang="vi-VN" sz="4000" dirty="0">
                <a:latin typeface="Bogart" panose="020B0604020202020204" charset="0"/>
                <a:ea typeface="Times New Roman" panose="02020603050405020304" pitchFamily="18" charset="0"/>
              </a:rPr>
              <a:t>A: </a:t>
            </a:r>
            <a:r>
              <a:rPr lang="en-US" sz="4000" dirty="0">
                <a:effectLst/>
                <a:latin typeface="Bogart" panose="020B0604020202020204" charset="0"/>
                <a:ea typeface="Times New Roman" panose="02020603050405020304" pitchFamily="18" charset="0"/>
              </a:rPr>
              <a:t>Oh, thank you.</a:t>
            </a:r>
            <a:endParaRPr lang="vi-VN" sz="4000" dirty="0">
              <a:effectLst/>
              <a:latin typeface="Bogart" panose="020B0604020202020204" charset="0"/>
              <a:ea typeface="Times New Roman" panose="02020603050405020304" pitchFamily="18" charset="0"/>
            </a:endParaRPr>
          </a:p>
        </p:txBody>
      </p:sp>
      <p:sp>
        <p:nvSpPr>
          <p:cNvPr id="18" name="Hộp Văn bản 29">
            <a:extLst>
              <a:ext uri="{FF2B5EF4-FFF2-40B4-BE49-F238E27FC236}">
                <a16:creationId xmlns:a16="http://schemas.microsoft.com/office/drawing/2014/main" id="{49F5F2CA-6322-F55B-BEC7-A11B339E5763}"/>
              </a:ext>
            </a:extLst>
          </p:cNvPr>
          <p:cNvSpPr txBox="1"/>
          <p:nvPr/>
        </p:nvSpPr>
        <p:spPr>
          <a:xfrm>
            <a:off x="8245966" y="5996016"/>
            <a:ext cx="10423034" cy="3785652"/>
          </a:xfrm>
          <a:prstGeom prst="rect">
            <a:avLst/>
          </a:prstGeom>
          <a:noFill/>
        </p:spPr>
        <p:txBody>
          <a:bodyPr wrap="square">
            <a:spAutoFit/>
          </a:bodyPr>
          <a:lstStyle/>
          <a:p>
            <a:r>
              <a:rPr lang="vi-VN" sz="4000" b="1" dirty="0">
                <a:solidFill>
                  <a:srgbClr val="002060"/>
                </a:solidFill>
                <a:effectLst/>
                <a:latin typeface="Bogart" panose="020B0604020202020204" charset="0"/>
                <a:ea typeface="Times New Roman" panose="02020603050405020304" pitchFamily="18" charset="0"/>
              </a:rPr>
              <a:t>GLOBAL WARMING:</a:t>
            </a:r>
          </a:p>
          <a:p>
            <a:r>
              <a:rPr lang="en-US" sz="4000" dirty="0">
                <a:effectLst/>
                <a:latin typeface="Bogart" panose="020B0604020202020204" charset="0"/>
                <a:ea typeface="Times New Roman" panose="02020603050405020304" pitchFamily="18" charset="0"/>
              </a:rPr>
              <a:t>A: What do you mean by ‘global warming’?</a:t>
            </a:r>
          </a:p>
          <a:p>
            <a:r>
              <a:rPr lang="en-US" sz="4000" dirty="0">
                <a:effectLst/>
                <a:latin typeface="Bogart" panose="020B0604020202020204" charset="0"/>
                <a:ea typeface="Times New Roman" panose="02020603050405020304" pitchFamily="18" charset="0"/>
              </a:rPr>
              <a:t>B: It is the increase in the atmosphere’s temperatures caused by the rise of gases, especially carbon dioxide.</a:t>
            </a:r>
          </a:p>
          <a:p>
            <a:r>
              <a:rPr lang="en-US" sz="4000" dirty="0">
                <a:effectLst/>
                <a:latin typeface="Bogart" panose="020B0604020202020204" charset="0"/>
                <a:ea typeface="Times New Roman" panose="02020603050405020304" pitchFamily="18" charset="0"/>
              </a:rPr>
              <a:t>A: Oh, thank you.</a:t>
            </a:r>
          </a:p>
        </p:txBody>
      </p:sp>
      <p:pic>
        <p:nvPicPr>
          <p:cNvPr id="20" name="Picture 2">
            <a:extLst>
              <a:ext uri="{FF2B5EF4-FFF2-40B4-BE49-F238E27FC236}">
                <a16:creationId xmlns:a16="http://schemas.microsoft.com/office/drawing/2014/main" id="{5194B2BE-F35C-E840-5672-C1E4F702A0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288" y="1566349"/>
            <a:ext cx="5378847" cy="42334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5F9CD8FB-52A8-9270-C496-C3BD5CE565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237" y="5903392"/>
            <a:ext cx="5957627" cy="391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9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0" y="5143500"/>
            <a:ext cx="3685250" cy="4967993"/>
          </a:xfrm>
          <a:custGeom>
            <a:avLst/>
            <a:gdLst/>
            <a:ahLst/>
            <a:cxnLst/>
            <a:rect l="l" t="t" r="r" b="b"/>
            <a:pathLst>
              <a:path w="3685250" h="4967993">
                <a:moveTo>
                  <a:pt x="0" y="0"/>
                </a:moveTo>
                <a:lnTo>
                  <a:pt x="3685250" y="0"/>
                </a:lnTo>
                <a:lnTo>
                  <a:pt x="3685250" y="4967993"/>
                </a:lnTo>
                <a:lnTo>
                  <a:pt x="0" y="4967993"/>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txBody>
          <a:bodyPr/>
          <a:lstStyle/>
          <a:p>
            <a:endParaRPr lang="en-US"/>
          </a:p>
        </p:txBody>
      </p:sp>
      <p:sp>
        <p:nvSpPr>
          <p:cNvPr id="10" name="Freeform 10"/>
          <p:cNvSpPr/>
          <p:nvPr/>
        </p:nvSpPr>
        <p:spPr>
          <a:xfrm>
            <a:off x="-728436" y="8959653"/>
            <a:ext cx="3517564" cy="1151841"/>
          </a:xfrm>
          <a:custGeom>
            <a:avLst/>
            <a:gdLst/>
            <a:ahLst/>
            <a:cxnLst/>
            <a:rect l="l" t="t" r="r" b="b"/>
            <a:pathLst>
              <a:path w="3517564" h="1151841">
                <a:moveTo>
                  <a:pt x="0" y="0"/>
                </a:moveTo>
                <a:lnTo>
                  <a:pt x="3517564" y="0"/>
                </a:lnTo>
                <a:lnTo>
                  <a:pt x="3517564" y="1151840"/>
                </a:lnTo>
                <a:lnTo>
                  <a:pt x="0" y="1151840"/>
                </a:lnTo>
                <a:lnTo>
                  <a:pt x="0" y="0"/>
                </a:lnTo>
                <a:close/>
              </a:path>
            </a:pathLst>
          </a:custGeom>
          <a:blipFill>
            <a:blip r:embed="rId6">
              <a:extLst>
                <a:ext uri="{96DAC541-7B7A-43D3-8B79-37D633B846F1}">
                  <asvg:svgBlip xmlns:asvg="http://schemas.microsoft.com/office/drawing/2016/SVG/main" r:embed="rId7"/>
                </a:ext>
              </a:extLst>
            </a:blip>
            <a:stretch>
              <a:fillRect t="-23681"/>
            </a:stretch>
          </a:blipFill>
        </p:spPr>
        <p:txBody>
          <a:bodyPr/>
          <a:lstStyle/>
          <a:p>
            <a:endParaRPr lang="en-US"/>
          </a:p>
        </p:txBody>
      </p:sp>
      <p:sp>
        <p:nvSpPr>
          <p:cNvPr id="11" name="Freeform 11"/>
          <p:cNvSpPr/>
          <p:nvPr/>
        </p:nvSpPr>
        <p:spPr>
          <a:xfrm>
            <a:off x="13180863" y="9433807"/>
            <a:ext cx="2605536" cy="853193"/>
          </a:xfrm>
          <a:custGeom>
            <a:avLst/>
            <a:gdLst/>
            <a:ahLst/>
            <a:cxnLst/>
            <a:rect l="l" t="t" r="r" b="b"/>
            <a:pathLst>
              <a:path w="2605536" h="853193">
                <a:moveTo>
                  <a:pt x="0" y="0"/>
                </a:moveTo>
                <a:lnTo>
                  <a:pt x="2605536" y="0"/>
                </a:lnTo>
                <a:lnTo>
                  <a:pt x="2605536" y="853193"/>
                </a:lnTo>
                <a:lnTo>
                  <a:pt x="0" y="853193"/>
                </a:lnTo>
                <a:lnTo>
                  <a:pt x="0" y="0"/>
                </a:lnTo>
                <a:close/>
              </a:path>
            </a:pathLst>
          </a:custGeom>
          <a:blipFill>
            <a:blip r:embed="rId6">
              <a:extLst>
                <a:ext uri="{96DAC541-7B7A-43D3-8B79-37D633B846F1}">
                  <asvg:svgBlip xmlns:asvg="http://schemas.microsoft.com/office/drawing/2016/SVG/main" r:embed="rId7"/>
                </a:ext>
              </a:extLst>
            </a:blip>
            <a:stretch>
              <a:fillRect t="-23681"/>
            </a:stretch>
          </a:blipFill>
        </p:spPr>
        <p:txBody>
          <a:bodyPr/>
          <a:lstStyle/>
          <a:p>
            <a:endParaRPr lang="en-US"/>
          </a:p>
        </p:txBody>
      </p:sp>
      <p:sp>
        <p:nvSpPr>
          <p:cNvPr id="12" name="Freeform 12"/>
          <p:cNvSpPr/>
          <p:nvPr/>
        </p:nvSpPr>
        <p:spPr>
          <a:xfrm rot="-5400000" flipH="1">
            <a:off x="16743794" y="941346"/>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5400000" flipH="1" flipV="1">
            <a:off x="-1544206" y="941346"/>
            <a:ext cx="3088412" cy="2553087"/>
          </a:xfrm>
          <a:custGeom>
            <a:avLst/>
            <a:gdLst/>
            <a:ahLst/>
            <a:cxnLst/>
            <a:rect l="l" t="t" r="r" b="b"/>
            <a:pathLst>
              <a:path w="3088412" h="2553087">
                <a:moveTo>
                  <a:pt x="3088412" y="2553088"/>
                </a:moveTo>
                <a:lnTo>
                  <a:pt x="0" y="2553088"/>
                </a:lnTo>
                <a:lnTo>
                  <a:pt x="0" y="0"/>
                </a:lnTo>
                <a:lnTo>
                  <a:pt x="3088412" y="0"/>
                </a:lnTo>
                <a:lnTo>
                  <a:pt x="3088412" y="255308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5400000" flipH="1">
            <a:off x="16440595" y="-100528"/>
            <a:ext cx="2399985" cy="2075886"/>
          </a:xfrm>
          <a:custGeom>
            <a:avLst/>
            <a:gdLst/>
            <a:ahLst/>
            <a:cxnLst/>
            <a:rect l="l" t="t" r="r" b="b"/>
            <a:pathLst>
              <a:path w="2399985" h="2075886">
                <a:moveTo>
                  <a:pt x="2399985" y="0"/>
                </a:moveTo>
                <a:lnTo>
                  <a:pt x="0" y="0"/>
                </a:lnTo>
                <a:lnTo>
                  <a:pt x="0" y="2075886"/>
                </a:lnTo>
                <a:lnTo>
                  <a:pt x="2399985" y="2075886"/>
                </a:lnTo>
                <a:lnTo>
                  <a:pt x="2399985" y="0"/>
                </a:lnTo>
                <a:close/>
              </a:path>
            </a:pathLst>
          </a:custGeom>
          <a:blipFill>
            <a:blip r:embed="rId10">
              <a:extLst>
                <a:ext uri="{96DAC541-7B7A-43D3-8B79-37D633B846F1}">
                  <asvg:svgBlip xmlns:asvg="http://schemas.microsoft.com/office/drawing/2016/SVG/main" r:embed="rId11"/>
                </a:ext>
              </a:extLst>
            </a:blip>
            <a:stretch>
              <a:fillRect b="-26352"/>
            </a:stretch>
          </a:blipFill>
        </p:spPr>
        <p:txBody>
          <a:bodyPr/>
          <a:lstStyle/>
          <a:p>
            <a:endParaRPr lang="en-US"/>
          </a:p>
        </p:txBody>
      </p:sp>
      <p:sp>
        <p:nvSpPr>
          <p:cNvPr id="15" name="Freeform 15"/>
          <p:cNvSpPr/>
          <p:nvPr/>
        </p:nvSpPr>
        <p:spPr>
          <a:xfrm rot="-5400000" flipH="1" flipV="1">
            <a:off x="-552580" y="-100528"/>
            <a:ext cx="2399985" cy="2075886"/>
          </a:xfrm>
          <a:custGeom>
            <a:avLst/>
            <a:gdLst/>
            <a:ahLst/>
            <a:cxnLst/>
            <a:rect l="l" t="t" r="r" b="b"/>
            <a:pathLst>
              <a:path w="2399985" h="2075886">
                <a:moveTo>
                  <a:pt x="2399985" y="2075886"/>
                </a:moveTo>
                <a:lnTo>
                  <a:pt x="0" y="2075886"/>
                </a:lnTo>
                <a:lnTo>
                  <a:pt x="0" y="0"/>
                </a:lnTo>
                <a:lnTo>
                  <a:pt x="2399985" y="0"/>
                </a:lnTo>
                <a:lnTo>
                  <a:pt x="2399985" y="2075886"/>
                </a:lnTo>
                <a:close/>
              </a:path>
            </a:pathLst>
          </a:custGeom>
          <a:blipFill>
            <a:blip r:embed="rId10">
              <a:extLst>
                <a:ext uri="{96DAC541-7B7A-43D3-8B79-37D633B846F1}">
                  <asvg:svgBlip xmlns:asvg="http://schemas.microsoft.com/office/drawing/2016/SVG/main" r:embed="rId11"/>
                </a:ext>
              </a:extLst>
            </a:blip>
            <a:stretch>
              <a:fillRect b="-26352"/>
            </a:stretch>
          </a:blipFill>
        </p:spPr>
        <p:txBody>
          <a:bodyPr/>
          <a:lstStyle/>
          <a:p>
            <a:endParaRPr lang="en-US"/>
          </a:p>
        </p:txBody>
      </p:sp>
      <p:sp>
        <p:nvSpPr>
          <p:cNvPr id="16" name="Freeform 16"/>
          <p:cNvSpPr/>
          <p:nvPr/>
        </p:nvSpPr>
        <p:spPr>
          <a:xfrm rot="-10800000">
            <a:off x="15378494" y="-1096451"/>
            <a:ext cx="2909506" cy="2125151"/>
          </a:xfrm>
          <a:custGeom>
            <a:avLst/>
            <a:gdLst/>
            <a:ahLst/>
            <a:cxnLst/>
            <a:rect l="l" t="t" r="r" b="b"/>
            <a:pathLst>
              <a:path w="2909506" h="2125151">
                <a:moveTo>
                  <a:pt x="0" y="0"/>
                </a:moveTo>
                <a:lnTo>
                  <a:pt x="2909506" y="0"/>
                </a:lnTo>
                <a:lnTo>
                  <a:pt x="2909506" y="2125151"/>
                </a:lnTo>
                <a:lnTo>
                  <a:pt x="0" y="21251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rot="-10800000" flipH="1">
            <a:off x="0" y="-1096451"/>
            <a:ext cx="2909506" cy="2125151"/>
          </a:xfrm>
          <a:custGeom>
            <a:avLst/>
            <a:gdLst/>
            <a:ahLst/>
            <a:cxnLst/>
            <a:rect l="l" t="t" r="r" b="b"/>
            <a:pathLst>
              <a:path w="2909506" h="2125151">
                <a:moveTo>
                  <a:pt x="2909506" y="0"/>
                </a:moveTo>
                <a:lnTo>
                  <a:pt x="0" y="0"/>
                </a:lnTo>
                <a:lnTo>
                  <a:pt x="0" y="2125151"/>
                </a:lnTo>
                <a:lnTo>
                  <a:pt x="2909506" y="2125151"/>
                </a:lnTo>
                <a:lnTo>
                  <a:pt x="290950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TextBox 19"/>
          <p:cNvSpPr txBox="1"/>
          <p:nvPr/>
        </p:nvSpPr>
        <p:spPr>
          <a:xfrm>
            <a:off x="2725182" y="421684"/>
            <a:ext cx="14108065" cy="2282676"/>
          </a:xfrm>
          <a:prstGeom prst="rect">
            <a:avLst/>
          </a:prstGeom>
        </p:spPr>
        <p:txBody>
          <a:bodyPr wrap="square" lIns="0" tIns="0" rIns="0" bIns="0" rtlCol="0" anchor="t">
            <a:spAutoFit/>
          </a:bodyPr>
          <a:lstStyle/>
          <a:p>
            <a:pPr marL="0" marR="0" lvl="0" indent="0" algn="ctr" defTabSz="914400" rtl="0" eaLnBrk="1" fontAlgn="auto" latinLnBrk="0" hangingPunct="1">
              <a:lnSpc>
                <a:spcPts val="88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56412C"/>
                </a:solidFill>
                <a:effectLst/>
                <a:uLnTx/>
                <a:uFillTx/>
                <a:latin typeface="Bogart Heavy"/>
                <a:ea typeface="+mn-ea"/>
                <a:cs typeface="+mn-cs"/>
              </a:rPr>
              <a:t>What’s the meaning of the video?</a:t>
            </a:r>
          </a:p>
        </p:txBody>
      </p:sp>
      <p:sp>
        <p:nvSpPr>
          <p:cNvPr id="23" name="Freeform 9">
            <a:extLst>
              <a:ext uri="{FF2B5EF4-FFF2-40B4-BE49-F238E27FC236}">
                <a16:creationId xmlns:a16="http://schemas.microsoft.com/office/drawing/2014/main" id="{6E8AEC13-F1BD-6794-D1CF-7DB21081CE12}"/>
              </a:ext>
            </a:extLst>
          </p:cNvPr>
          <p:cNvSpPr/>
          <p:nvPr/>
        </p:nvSpPr>
        <p:spPr>
          <a:xfrm>
            <a:off x="15884745" y="4645248"/>
            <a:ext cx="3145165" cy="4957099"/>
          </a:xfrm>
          <a:custGeom>
            <a:avLst/>
            <a:gdLst/>
            <a:ahLst/>
            <a:cxnLst/>
            <a:rect l="l" t="t" r="r" b="b"/>
            <a:pathLst>
              <a:path w="3145165" h="4957099">
                <a:moveTo>
                  <a:pt x="0" y="0"/>
                </a:moveTo>
                <a:lnTo>
                  <a:pt x="3145165" y="0"/>
                </a:lnTo>
                <a:lnTo>
                  <a:pt x="3145165" y="4957099"/>
                </a:lnTo>
                <a:lnTo>
                  <a:pt x="0" y="4957099"/>
                </a:lnTo>
                <a:lnTo>
                  <a:pt x="0" y="0"/>
                </a:lnTo>
                <a:close/>
              </a:path>
            </a:pathLst>
          </a:custGeom>
          <a:blipFill>
            <a:blip r:embed="rId14">
              <a:extLst>
                <a:ext uri="{96DAC541-7B7A-43D3-8B79-37D633B846F1}">
                  <asvg:svgBlip xmlns:asvg="http://schemas.microsoft.com/office/drawing/2016/SVG/main" r:embed="rId15"/>
                </a:ext>
              </a:extLst>
            </a:blip>
            <a:stretch>
              <a:fillRect r="-18207"/>
            </a:stretch>
          </a:blipFill>
        </p:spPr>
        <p:txBody>
          <a:bodyPr/>
          <a:lstStyle/>
          <a:p>
            <a:endParaRPr lang="en-US"/>
          </a:p>
        </p:txBody>
      </p:sp>
      <p:pic>
        <p:nvPicPr>
          <p:cNvPr id="20" name="Earth Day 2021 Doodle">
            <a:hlinkClick r:id="" action="ppaction://media"/>
            <a:extLst>
              <a:ext uri="{FF2B5EF4-FFF2-40B4-BE49-F238E27FC236}">
                <a16:creationId xmlns:a16="http://schemas.microsoft.com/office/drawing/2014/main" id="{1760709E-7543-B7D7-5F37-CCDEECF914A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3723995" y="2468003"/>
            <a:ext cx="12595741" cy="7085104"/>
          </a:xfrm>
          <a:prstGeom prst="rect">
            <a:avLst/>
          </a:prstGeom>
        </p:spPr>
      </p:pic>
    </p:spTree>
    <p:extLst>
      <p:ext uri="{BB962C8B-B14F-4D97-AF65-F5344CB8AC3E}">
        <p14:creationId xmlns:p14="http://schemas.microsoft.com/office/powerpoint/2010/main" val="118761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698</Words>
  <Application>Microsoft Office PowerPoint</Application>
  <PresentationFormat>Custom</PresentationFormat>
  <Paragraphs>87</Paragraphs>
  <Slides>17</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Bogart Heavy</vt:lpstr>
      <vt:lpstr>Bogart Bold</vt:lpstr>
      <vt:lpstr>Arial</vt:lpstr>
      <vt:lpstr>Bogart</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Biotic and Abiotic Factors in the Environment Science Presentation in Dark Green Beige Hand Drawn Style</dc:title>
  <cp:lastModifiedBy>NGUYEN THU HA 20180697</cp:lastModifiedBy>
  <cp:revision>4</cp:revision>
  <dcterms:created xsi:type="dcterms:W3CDTF">2006-08-16T00:00:00Z</dcterms:created>
  <dcterms:modified xsi:type="dcterms:W3CDTF">2024-02-28T05:31:46Z</dcterms:modified>
  <dc:identifier>DAFtRS98itg</dc:identifier>
</cp:coreProperties>
</file>